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Lst>
  <p:sldSz cy="5143500" cx="9144000"/>
  <p:notesSz cx="6858000" cy="9144000"/>
  <p:embeddedFontLst>
    <p:embeddedFont>
      <p:font typeface="Figtree"/>
      <p:regular r:id="rId101"/>
      <p:bold r:id="rId102"/>
      <p:italic r:id="rId103"/>
      <p:boldItalic r:id="rId104"/>
    </p:embeddedFont>
    <p:embeddedFont>
      <p:font typeface="Merriweather Sans"/>
      <p:regular r:id="rId105"/>
      <p:bold r:id="rId106"/>
      <p:italic r:id="rId107"/>
      <p:boldItalic r:id="rId108"/>
    </p:embeddedFont>
    <p:embeddedFont>
      <p:font typeface="Merriweather Sans SemiBold"/>
      <p:regular r:id="rId109"/>
      <p:bold r:id="rId110"/>
      <p:italic r:id="rId111"/>
      <p:boldItalic r:id="rId112"/>
    </p:embeddedFont>
    <p:embeddedFont>
      <p:font typeface="Nunito"/>
      <p:regular r:id="rId113"/>
      <p:bold r:id="rId114"/>
      <p:italic r:id="rId115"/>
      <p:boldItalic r:id="rId116"/>
    </p:embeddedFont>
    <p:embeddedFont>
      <p:font typeface="Epilogue"/>
      <p:regular r:id="rId117"/>
      <p:bold r:id="rId118"/>
      <p:italic r:id="rId119"/>
      <p:boldItalic r:id="rId120"/>
    </p:embeddedFont>
    <p:embeddedFont>
      <p:font typeface="Roboto Mono"/>
      <p:regular r:id="rId121"/>
      <p:bold r:id="rId122"/>
      <p:italic r:id="rId123"/>
      <p:boldItalic r:id="rId124"/>
    </p:embeddedFont>
    <p:embeddedFont>
      <p:font typeface="Merriweather"/>
      <p:regular r:id="rId125"/>
      <p:bold r:id="rId126"/>
      <p:italic r:id="rId127"/>
      <p:boldItalic r:id="rId128"/>
    </p:embeddedFont>
    <p:embeddedFont>
      <p:font typeface="DM Sans"/>
      <p:regular r:id="rId129"/>
      <p:bold r:id="rId130"/>
      <p:italic r:id="rId131"/>
      <p:boldItalic r:id="rId132"/>
    </p:embeddedFont>
    <p:embeddedFont>
      <p:font typeface="Merriweather Sans Light"/>
      <p:regular r:id="rId133"/>
      <p:bold r:id="rId134"/>
      <p:italic r:id="rId135"/>
      <p:boldItalic r:id="rId1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MerriweatherSans-italic.fntdata"/><Relationship Id="rId106" Type="http://schemas.openxmlformats.org/officeDocument/2006/relationships/font" Target="fonts/MerriweatherSans-bold.fntdata"/><Relationship Id="rId105" Type="http://schemas.openxmlformats.org/officeDocument/2006/relationships/font" Target="fonts/MerriweatherSans-regular.fntdata"/><Relationship Id="rId104" Type="http://schemas.openxmlformats.org/officeDocument/2006/relationships/font" Target="fonts/Figtree-boldItalic.fntdata"/><Relationship Id="rId109" Type="http://schemas.openxmlformats.org/officeDocument/2006/relationships/font" Target="fonts/MerriweatherSansSemiBold-regular.fntdata"/><Relationship Id="rId108" Type="http://schemas.openxmlformats.org/officeDocument/2006/relationships/font" Target="fonts/MerriweatherSans-bold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Figtree-italic.fntdata"/><Relationship Id="rId102" Type="http://schemas.openxmlformats.org/officeDocument/2006/relationships/font" Target="fonts/Figtree-bold.fntdata"/><Relationship Id="rId101" Type="http://schemas.openxmlformats.org/officeDocument/2006/relationships/font" Target="fonts/Figtree-regular.fntdata"/><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DMSans-regular.fntdata"/><Relationship Id="rId128" Type="http://schemas.openxmlformats.org/officeDocument/2006/relationships/font" Target="fonts/Merriweather-boldItalic.fntdata"/><Relationship Id="rId127" Type="http://schemas.openxmlformats.org/officeDocument/2006/relationships/font" Target="fonts/Merriweather-italic.fntdata"/><Relationship Id="rId126" Type="http://schemas.openxmlformats.org/officeDocument/2006/relationships/font" Target="fonts/Merriweather-bold.fntdata"/><Relationship Id="rId26" Type="http://schemas.openxmlformats.org/officeDocument/2006/relationships/slide" Target="slides/slide21.xml"/><Relationship Id="rId121" Type="http://schemas.openxmlformats.org/officeDocument/2006/relationships/font" Target="fonts/RobotoMono-regular.fntdata"/><Relationship Id="rId25" Type="http://schemas.openxmlformats.org/officeDocument/2006/relationships/slide" Target="slides/slide20.xml"/><Relationship Id="rId120" Type="http://schemas.openxmlformats.org/officeDocument/2006/relationships/font" Target="fonts/Epilogue-boldItalic.fntdata"/><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Merriweather-regular.fntdata"/><Relationship Id="rId29" Type="http://schemas.openxmlformats.org/officeDocument/2006/relationships/slide" Target="slides/slide24.xml"/><Relationship Id="rId124" Type="http://schemas.openxmlformats.org/officeDocument/2006/relationships/font" Target="fonts/RobotoMono-boldItalic.fntdata"/><Relationship Id="rId123" Type="http://schemas.openxmlformats.org/officeDocument/2006/relationships/font" Target="fonts/RobotoMono-italic.fntdata"/><Relationship Id="rId122" Type="http://schemas.openxmlformats.org/officeDocument/2006/relationships/font" Target="fonts/RobotoMono-bold.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Epilogue-bold.fntdata"/><Relationship Id="rId117" Type="http://schemas.openxmlformats.org/officeDocument/2006/relationships/font" Target="fonts/Epilogue-regular.fntdata"/><Relationship Id="rId116" Type="http://schemas.openxmlformats.org/officeDocument/2006/relationships/font" Target="fonts/Nunito-boldItalic.fntdata"/><Relationship Id="rId115" Type="http://schemas.openxmlformats.org/officeDocument/2006/relationships/font" Target="fonts/Nunito-italic.fntdata"/><Relationship Id="rId119" Type="http://schemas.openxmlformats.org/officeDocument/2006/relationships/font" Target="fonts/Epilogue-italic.fntdata"/><Relationship Id="rId15" Type="http://schemas.openxmlformats.org/officeDocument/2006/relationships/slide" Target="slides/slide10.xml"/><Relationship Id="rId110" Type="http://schemas.openxmlformats.org/officeDocument/2006/relationships/font" Target="fonts/MerriweatherSansSemiBold-bold.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Nunito-bold.fntdata"/><Relationship Id="rId18" Type="http://schemas.openxmlformats.org/officeDocument/2006/relationships/slide" Target="slides/slide13.xml"/><Relationship Id="rId113" Type="http://schemas.openxmlformats.org/officeDocument/2006/relationships/font" Target="fonts/Nunito-regular.fntdata"/><Relationship Id="rId112" Type="http://schemas.openxmlformats.org/officeDocument/2006/relationships/font" Target="fonts/MerriweatherSansSemiBold-boldItalic.fntdata"/><Relationship Id="rId111" Type="http://schemas.openxmlformats.org/officeDocument/2006/relationships/font" Target="fonts/MerriweatherSansSemiBold-italic.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font" Target="fonts/DMSans-boldItalic.fntdata"/><Relationship Id="rId131" Type="http://schemas.openxmlformats.org/officeDocument/2006/relationships/font" Target="fonts/DMSans-italic.fntdata"/><Relationship Id="rId130" Type="http://schemas.openxmlformats.org/officeDocument/2006/relationships/font" Target="fonts/DMSans-bold.fntdata"/><Relationship Id="rId136" Type="http://schemas.openxmlformats.org/officeDocument/2006/relationships/font" Target="fonts/MerriweatherSansLight-boldItalic.fntdata"/><Relationship Id="rId135" Type="http://schemas.openxmlformats.org/officeDocument/2006/relationships/font" Target="fonts/MerriweatherSansLight-italic.fntdata"/><Relationship Id="rId134" Type="http://schemas.openxmlformats.org/officeDocument/2006/relationships/font" Target="fonts/MerriweatherSansLight-bold.fntdata"/><Relationship Id="rId133" Type="http://schemas.openxmlformats.org/officeDocument/2006/relationships/font" Target="fonts/MerriweatherSansLight-regular.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8076b890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8076b890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8076b890d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8076b890d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8076b890d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8076b890d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8076b890d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8076b890d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8076b890d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8076b890d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8076b890d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8076b890d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8076b890d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38076b890d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8076b890d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8076b890d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8076b890d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8076b890d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8076b890d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8076b890d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8076b890d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8076b890d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8076b890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8076b890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8076b890d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8076b890d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8076b890d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8076b890d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38076b890d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8076b890d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8076b890d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38076b890d5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8076b890d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38076b890d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38076b890d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38076b890d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38076b890d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38076b890d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8076b890d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8076b890d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8076b890d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38076b890d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8076b890d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8076b890d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8076b890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8076b890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8076b890d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8076b890d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38076b890d5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38076b890d5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8076b890d5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38076b890d5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38076b890d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38076b890d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4" name="Google Shape;73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6" name="Google Shape;7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8558209cc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8558209cc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38558209cc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38558209cc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8076b890d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8076b890d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38558209cc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38558209cc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8558209ccd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8558209cc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2" name="Google Shape;7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8" name="Google Shape;7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37c5d96f15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37c5d96f15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37c5d96f15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37c5d96f15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37c5d96f15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37c5d96f15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8076b890d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8076b890d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37c5d96f15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37c5d96f15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37c5d96f15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37c5d96f15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7c5d96f15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7c5d96f15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37c5d96f15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37c5d96f15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37c5d96f15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37c5d96f15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37c5d96f15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37c5d96f15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37c5d96f15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37c5d96f15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37c5d96f15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37c5d96f15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37c5d96f15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37c5d96f15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37c5d96f15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37c5d96f15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8076b890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8076b890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37c5d96f15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37c5d96f15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37c5d96f15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37c5d96f15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37c5d96f15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37c5d96f15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37eb101a5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37eb101a5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37eb101a5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37eb101a5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37eb101a5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37eb101a5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37eb101a5c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37eb101a5c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37eb101a5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37eb101a5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7eb101a5c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37eb101a5c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37eb101a5c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37eb101a5c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8076b890d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8076b890d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37eb101a5c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37eb101a5c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7eb101a5c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7eb101a5c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37eb101a5c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37eb101a5c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37eb101a5c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37eb101a5c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37eb101a5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37eb101a5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37eb101a5c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37eb101a5c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37eb101a5c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37eb101a5c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37eb101a5c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37eb101a5c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37eb101a5c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37eb101a5c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37eb101a5c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37eb101a5c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8076b890d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8076b890d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37eb101a5c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37eb101a5c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37eb101a5c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37eb101a5c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37eb101a5c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37eb101a5c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37eb101a5c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37eb101a5c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37eb101a5c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37eb101a5c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37eb101a5c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37eb101a5c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37eb101a5c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37eb101a5c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37eb101a5c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37eb101a5c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37eb101a5c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37eb101a5c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37eb101a5c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37eb101a5c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8076b890d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8076b890d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37eb101a5c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37eb101a5c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37eb101a5c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37eb101a5c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37eb101a5c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37eb101a5c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37eb101a5c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37eb101a5c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37eb101a5c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37eb101a5c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37eb101a5c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37eb101a5c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type="secHead">
  <p:cSld name="SECTION_HEADER">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p:nvPr/>
        </p:nvSpPr>
        <p:spPr>
          <a:xfrm>
            <a:off x="5146975" y="1384763"/>
            <a:ext cx="3291600" cy="3291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5" y="4676375"/>
            <a:ext cx="3114455" cy="467138"/>
          </a:xfrm>
          <a:custGeom>
            <a:rect b="b" l="l" r="r" t="t"/>
            <a:pathLst>
              <a:path extrusionOk="0" h="10809" w="77556">
                <a:moveTo>
                  <a:pt x="20815" y="0"/>
                </a:moveTo>
                <a:cubicBezTo>
                  <a:pt x="12209" y="0"/>
                  <a:pt x="4603" y="4270"/>
                  <a:pt x="0" y="10808"/>
                </a:cubicBezTo>
                <a:lnTo>
                  <a:pt x="77555" y="10808"/>
                </a:lnTo>
                <a:lnTo>
                  <a:pt x="7755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ph idx="2" type="pic"/>
          </p:nvPr>
        </p:nvSpPr>
        <p:spPr>
          <a:xfrm>
            <a:off x="5979600" y="1195200"/>
            <a:ext cx="2811600" cy="2811600"/>
          </a:xfrm>
          <a:prstGeom prst="rect">
            <a:avLst/>
          </a:prstGeom>
          <a:noFill/>
          <a:ln>
            <a:noFill/>
          </a:ln>
        </p:spPr>
      </p:sp>
      <p:sp>
        <p:nvSpPr>
          <p:cNvPr id="14" name="Google Shape;14;p2"/>
          <p:cNvSpPr txBox="1"/>
          <p:nvPr>
            <p:ph type="title"/>
          </p:nvPr>
        </p:nvSpPr>
        <p:spPr>
          <a:xfrm>
            <a:off x="363600" y="352800"/>
            <a:ext cx="49572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
          <p:cNvSpPr txBox="1"/>
          <p:nvPr>
            <p:ph idx="1" type="body"/>
          </p:nvPr>
        </p:nvSpPr>
        <p:spPr>
          <a:xfrm>
            <a:off x="363600" y="1060250"/>
            <a:ext cx="4957200" cy="3416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BIG_NUMBER">
    <p:spTree>
      <p:nvGrpSpPr>
        <p:cNvPr id="86" name="Shape 86"/>
        <p:cNvGrpSpPr/>
        <p:nvPr/>
      </p:nvGrpSpPr>
      <p:grpSpPr>
        <a:xfrm>
          <a:off x="0" y="0"/>
          <a:ext cx="0" cy="0"/>
          <a:chOff x="0" y="0"/>
          <a:chExt cx="0" cy="0"/>
        </a:xfrm>
      </p:grpSpPr>
      <p:sp>
        <p:nvSpPr>
          <p:cNvPr id="87" name="Google Shape;87;p11"/>
          <p:cNvSpPr/>
          <p:nvPr/>
        </p:nvSpPr>
        <p:spPr>
          <a:xfrm flipH="1" rot="10800000">
            <a:off x="0" y="907200"/>
            <a:ext cx="717676" cy="897525"/>
          </a:xfrm>
          <a:custGeom>
            <a:rect b="b" l="l" r="r" t="t"/>
            <a:pathLst>
              <a:path extrusionOk="0" h="33058" w="26754">
                <a:moveTo>
                  <a:pt x="26753" y="0"/>
                </a:moveTo>
                <a:lnTo>
                  <a:pt x="1" y="0"/>
                </a:lnTo>
                <a:lnTo>
                  <a:pt x="1" y="15211"/>
                </a:lnTo>
                <a:cubicBezTo>
                  <a:pt x="1" y="25051"/>
                  <a:pt x="8006" y="33057"/>
                  <a:pt x="17847" y="33057"/>
                </a:cubicBezTo>
                <a:lnTo>
                  <a:pt x="26753" y="33057"/>
                </a:lnTo>
                <a:lnTo>
                  <a:pt x="2675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1"/>
          <p:cNvSpPr/>
          <p:nvPr/>
        </p:nvSpPr>
        <p:spPr>
          <a:xfrm>
            <a:off x="0" y="1347700"/>
            <a:ext cx="3042900" cy="258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1"/>
          <p:cNvSpPr/>
          <p:nvPr/>
        </p:nvSpPr>
        <p:spPr>
          <a:xfrm flipH="1">
            <a:off x="2590853" y="3219683"/>
            <a:ext cx="757138" cy="935541"/>
          </a:xfrm>
          <a:custGeom>
            <a:rect b="b" l="l" r="r" t="t"/>
            <a:pathLst>
              <a:path extrusionOk="0" h="33058" w="26754">
                <a:moveTo>
                  <a:pt x="26753" y="0"/>
                </a:moveTo>
                <a:lnTo>
                  <a:pt x="1" y="0"/>
                </a:lnTo>
                <a:lnTo>
                  <a:pt x="1" y="15211"/>
                </a:lnTo>
                <a:cubicBezTo>
                  <a:pt x="1" y="25051"/>
                  <a:pt x="8006" y="33057"/>
                  <a:pt x="17847" y="33057"/>
                </a:cubicBezTo>
                <a:lnTo>
                  <a:pt x="26753" y="33057"/>
                </a:lnTo>
                <a:lnTo>
                  <a:pt x="2675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1"/>
          <p:cNvSpPr/>
          <p:nvPr>
            <p:ph idx="2" type="pic"/>
          </p:nvPr>
        </p:nvSpPr>
        <p:spPr>
          <a:xfrm>
            <a:off x="180300" y="1518850"/>
            <a:ext cx="3167700" cy="2238000"/>
          </a:xfrm>
          <a:prstGeom prst="rect">
            <a:avLst/>
          </a:prstGeom>
          <a:noFill/>
          <a:ln>
            <a:noFill/>
          </a:ln>
        </p:spPr>
      </p:sp>
      <p:sp>
        <p:nvSpPr>
          <p:cNvPr id="92" name="Google Shape;92;p11"/>
          <p:cNvSpPr txBox="1"/>
          <p:nvPr>
            <p:ph type="title"/>
          </p:nvPr>
        </p:nvSpPr>
        <p:spPr>
          <a:xfrm>
            <a:off x="3442450" y="173250"/>
            <a:ext cx="51249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11"/>
          <p:cNvSpPr txBox="1"/>
          <p:nvPr>
            <p:ph idx="1" type="body"/>
          </p:nvPr>
        </p:nvSpPr>
        <p:spPr>
          <a:xfrm>
            <a:off x="3442450" y="1135700"/>
            <a:ext cx="5185800" cy="36609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type="blank">
  <p:cSld name="BLANK">
    <p:spTree>
      <p:nvGrpSpPr>
        <p:cNvPr id="94" name="Shape 94"/>
        <p:cNvGrpSpPr/>
        <p:nvPr/>
      </p:nvGrpSpPr>
      <p:grpSpPr>
        <a:xfrm>
          <a:off x="0" y="0"/>
          <a:ext cx="0" cy="0"/>
          <a:chOff x="0" y="0"/>
          <a:chExt cx="0" cy="0"/>
        </a:xfrm>
      </p:grpSpPr>
      <p:sp>
        <p:nvSpPr>
          <p:cNvPr id="95" name="Google Shape;9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2"/>
          <p:cNvSpPr/>
          <p:nvPr/>
        </p:nvSpPr>
        <p:spPr>
          <a:xfrm>
            <a:off x="3456400" y="1031100"/>
            <a:ext cx="2235600" cy="408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2"/>
          <p:cNvSpPr/>
          <p:nvPr/>
        </p:nvSpPr>
        <p:spPr>
          <a:xfrm rot="5400000">
            <a:off x="2008350" y="-95062"/>
            <a:ext cx="100200" cy="22389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2"/>
          <p:cNvSpPr/>
          <p:nvPr/>
        </p:nvSpPr>
        <p:spPr>
          <a:xfrm rot="5400000">
            <a:off x="2008350" y="3973950"/>
            <a:ext cx="100200" cy="22389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2"/>
          <p:cNvSpPr/>
          <p:nvPr/>
        </p:nvSpPr>
        <p:spPr>
          <a:xfrm rot="5400000">
            <a:off x="4521900" y="-95062"/>
            <a:ext cx="100200" cy="22389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2"/>
          <p:cNvSpPr/>
          <p:nvPr/>
        </p:nvSpPr>
        <p:spPr>
          <a:xfrm rot="5400000">
            <a:off x="4522800" y="3973950"/>
            <a:ext cx="100200" cy="22389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2"/>
          <p:cNvSpPr/>
          <p:nvPr/>
        </p:nvSpPr>
        <p:spPr>
          <a:xfrm rot="5400000">
            <a:off x="7035450" y="-95062"/>
            <a:ext cx="100200" cy="22389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
          <p:cNvSpPr/>
          <p:nvPr/>
        </p:nvSpPr>
        <p:spPr>
          <a:xfrm rot="5400000">
            <a:off x="7036350" y="3973950"/>
            <a:ext cx="100200" cy="22389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p:nvPr/>
        </p:nvSpPr>
        <p:spPr>
          <a:xfrm rot="5400000">
            <a:off x="-688408" y="3999420"/>
            <a:ext cx="1830903" cy="457113"/>
          </a:xfrm>
          <a:custGeom>
            <a:rect b="b" l="l" r="r" t="t"/>
            <a:pathLst>
              <a:path extrusionOk="0" h="10809" w="77556">
                <a:moveTo>
                  <a:pt x="20815" y="0"/>
                </a:moveTo>
                <a:cubicBezTo>
                  <a:pt x="12209" y="0"/>
                  <a:pt x="4603" y="4270"/>
                  <a:pt x="0" y="10808"/>
                </a:cubicBezTo>
                <a:lnTo>
                  <a:pt x="77555" y="10808"/>
                </a:lnTo>
                <a:lnTo>
                  <a:pt x="77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rot="-5400000">
            <a:off x="7999992" y="686895"/>
            <a:ext cx="1830903" cy="457113"/>
          </a:xfrm>
          <a:custGeom>
            <a:rect b="b" l="l" r="r" t="t"/>
            <a:pathLst>
              <a:path extrusionOk="0" h="10809" w="77556">
                <a:moveTo>
                  <a:pt x="20815" y="0"/>
                </a:moveTo>
                <a:cubicBezTo>
                  <a:pt x="12209" y="0"/>
                  <a:pt x="4603" y="4270"/>
                  <a:pt x="0" y="10808"/>
                </a:cubicBezTo>
                <a:lnTo>
                  <a:pt x="77555" y="10808"/>
                </a:lnTo>
                <a:lnTo>
                  <a:pt x="77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txBox="1"/>
          <p:nvPr>
            <p:ph type="title"/>
          </p:nvPr>
        </p:nvSpPr>
        <p:spPr>
          <a:xfrm>
            <a:off x="943200" y="223200"/>
            <a:ext cx="72648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6" name="Google Shape;106;p12"/>
          <p:cNvSpPr txBox="1"/>
          <p:nvPr>
            <p:ph idx="1" type="subTitle"/>
          </p:nvPr>
        </p:nvSpPr>
        <p:spPr>
          <a:xfrm>
            <a:off x="943200" y="1238400"/>
            <a:ext cx="22356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07" name="Google Shape;107;p12"/>
          <p:cNvSpPr txBox="1"/>
          <p:nvPr>
            <p:ph idx="2" type="body"/>
          </p:nvPr>
        </p:nvSpPr>
        <p:spPr>
          <a:xfrm>
            <a:off x="943200" y="2008800"/>
            <a:ext cx="2235600" cy="28260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8" name="Google Shape;108;p12"/>
          <p:cNvSpPr txBox="1"/>
          <p:nvPr>
            <p:ph idx="3" type="subTitle"/>
          </p:nvPr>
        </p:nvSpPr>
        <p:spPr>
          <a:xfrm>
            <a:off x="3456000" y="1238400"/>
            <a:ext cx="22356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09" name="Google Shape;109;p12"/>
          <p:cNvSpPr txBox="1"/>
          <p:nvPr>
            <p:ph idx="4" type="body"/>
          </p:nvPr>
        </p:nvSpPr>
        <p:spPr>
          <a:xfrm>
            <a:off x="3456000" y="2008800"/>
            <a:ext cx="2235600" cy="28260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0" name="Google Shape;110;p12"/>
          <p:cNvSpPr txBox="1"/>
          <p:nvPr>
            <p:ph idx="5" type="subTitle"/>
          </p:nvPr>
        </p:nvSpPr>
        <p:spPr>
          <a:xfrm>
            <a:off x="5968800" y="1238400"/>
            <a:ext cx="22356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11" name="Google Shape;111;p12"/>
          <p:cNvSpPr txBox="1"/>
          <p:nvPr>
            <p:ph idx="6" type="body"/>
          </p:nvPr>
        </p:nvSpPr>
        <p:spPr>
          <a:xfrm>
            <a:off x="5968800" y="2008800"/>
            <a:ext cx="2235600" cy="28260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p:cSld name="CUSTOM">
    <p:bg>
      <p:bgPr>
        <a:solidFill>
          <a:schemeClr val="accent4"/>
        </a:solidFill>
      </p:bgPr>
    </p:bg>
    <p:spTree>
      <p:nvGrpSpPr>
        <p:cNvPr id="112" name="Shape 112"/>
        <p:cNvGrpSpPr/>
        <p:nvPr/>
      </p:nvGrpSpPr>
      <p:grpSpPr>
        <a:xfrm>
          <a:off x="0" y="0"/>
          <a:ext cx="0" cy="0"/>
          <a:chOff x="0" y="0"/>
          <a:chExt cx="0" cy="0"/>
        </a:xfrm>
      </p:grpSpPr>
      <p:sp>
        <p:nvSpPr>
          <p:cNvPr id="113" name="Google Shape;113;p13"/>
          <p:cNvSpPr/>
          <p:nvPr/>
        </p:nvSpPr>
        <p:spPr>
          <a:xfrm>
            <a:off x="696300" y="44525"/>
            <a:ext cx="7661400" cy="504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3"/>
          <p:cNvSpPr/>
          <p:nvPr/>
        </p:nvSpPr>
        <p:spPr>
          <a:xfrm>
            <a:off x="696300" y="0"/>
            <a:ext cx="7661400" cy="138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3"/>
          <p:cNvSpPr/>
          <p:nvPr/>
        </p:nvSpPr>
        <p:spPr>
          <a:xfrm>
            <a:off x="696300" y="5004600"/>
            <a:ext cx="7661400" cy="138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 name="Google Shape;116;p13"/>
          <p:cNvCxnSpPr/>
          <p:nvPr/>
        </p:nvCxnSpPr>
        <p:spPr>
          <a:xfrm>
            <a:off x="3257150" y="1178075"/>
            <a:ext cx="0" cy="3531000"/>
          </a:xfrm>
          <a:prstGeom prst="straightConnector1">
            <a:avLst/>
          </a:prstGeom>
          <a:noFill/>
          <a:ln cap="flat" cmpd="sng" w="9525">
            <a:solidFill>
              <a:schemeClr val="lt2"/>
            </a:solidFill>
            <a:prstDash val="solid"/>
            <a:round/>
            <a:headEnd len="sm" w="sm" type="none"/>
            <a:tailEnd len="sm" w="sm" type="none"/>
          </a:ln>
        </p:spPr>
      </p:cxnSp>
      <p:cxnSp>
        <p:nvCxnSpPr>
          <p:cNvPr id="117" name="Google Shape;117;p13"/>
          <p:cNvCxnSpPr/>
          <p:nvPr/>
        </p:nvCxnSpPr>
        <p:spPr>
          <a:xfrm>
            <a:off x="5778350" y="1178075"/>
            <a:ext cx="0" cy="3531000"/>
          </a:xfrm>
          <a:prstGeom prst="straightConnector1">
            <a:avLst/>
          </a:prstGeom>
          <a:noFill/>
          <a:ln cap="flat" cmpd="sng" w="9525">
            <a:solidFill>
              <a:schemeClr val="lt2"/>
            </a:solidFill>
            <a:prstDash val="solid"/>
            <a:round/>
            <a:headEnd len="sm" w="sm" type="none"/>
            <a:tailEnd len="sm" w="sm" type="none"/>
          </a:ln>
        </p:spPr>
      </p:cxnSp>
      <p:sp>
        <p:nvSpPr>
          <p:cNvPr id="118" name="Google Shape;118;p13"/>
          <p:cNvSpPr txBox="1"/>
          <p:nvPr>
            <p:ph type="title"/>
          </p:nvPr>
        </p:nvSpPr>
        <p:spPr>
          <a:xfrm>
            <a:off x="990000" y="284400"/>
            <a:ext cx="70704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9" name="Google Shape;119;p13"/>
          <p:cNvSpPr txBox="1"/>
          <p:nvPr>
            <p:ph idx="1" type="subTitle"/>
          </p:nvPr>
        </p:nvSpPr>
        <p:spPr>
          <a:xfrm>
            <a:off x="990000" y="1404000"/>
            <a:ext cx="2012400" cy="50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20" name="Google Shape;120;p13"/>
          <p:cNvSpPr txBox="1"/>
          <p:nvPr>
            <p:ph idx="2" type="body"/>
          </p:nvPr>
        </p:nvSpPr>
        <p:spPr>
          <a:xfrm>
            <a:off x="990000" y="2057953"/>
            <a:ext cx="2012400" cy="23988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1" name="Google Shape;121;p13"/>
          <p:cNvSpPr txBox="1"/>
          <p:nvPr>
            <p:ph idx="3" type="subTitle"/>
          </p:nvPr>
        </p:nvSpPr>
        <p:spPr>
          <a:xfrm>
            <a:off x="3520800" y="1404000"/>
            <a:ext cx="2012400" cy="50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22" name="Google Shape;122;p13"/>
          <p:cNvSpPr txBox="1"/>
          <p:nvPr>
            <p:ph idx="4" type="body"/>
          </p:nvPr>
        </p:nvSpPr>
        <p:spPr>
          <a:xfrm>
            <a:off x="3520800" y="2057953"/>
            <a:ext cx="2012400" cy="23988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3" name="Google Shape;123;p13"/>
          <p:cNvSpPr txBox="1"/>
          <p:nvPr>
            <p:ph idx="5" type="subTitle"/>
          </p:nvPr>
        </p:nvSpPr>
        <p:spPr>
          <a:xfrm>
            <a:off x="6048000" y="1404000"/>
            <a:ext cx="2012400" cy="50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24" name="Google Shape;124;p13"/>
          <p:cNvSpPr txBox="1"/>
          <p:nvPr>
            <p:ph idx="6" type="body"/>
          </p:nvPr>
        </p:nvSpPr>
        <p:spPr>
          <a:xfrm>
            <a:off x="6048000" y="2057953"/>
            <a:ext cx="2012400" cy="23988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CUSTOM_1">
    <p:spTree>
      <p:nvGrpSpPr>
        <p:cNvPr id="125" name="Shape 125"/>
        <p:cNvGrpSpPr/>
        <p:nvPr/>
      </p:nvGrpSpPr>
      <p:grpSpPr>
        <a:xfrm>
          <a:off x="0" y="0"/>
          <a:ext cx="0" cy="0"/>
          <a:chOff x="0" y="0"/>
          <a:chExt cx="0" cy="0"/>
        </a:xfrm>
      </p:grpSpPr>
      <p:sp>
        <p:nvSpPr>
          <p:cNvPr id="126" name="Google Shape;126;p14"/>
          <p:cNvSpPr/>
          <p:nvPr/>
        </p:nvSpPr>
        <p:spPr>
          <a:xfrm flipH="1">
            <a:off x="7434155" y="-431002"/>
            <a:ext cx="1604700" cy="16047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rot="10800000">
            <a:off x="8109470" y="-8256"/>
            <a:ext cx="1034530" cy="2210055"/>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rot="5400000">
            <a:off x="-196050" y="1556225"/>
            <a:ext cx="3915900" cy="2679900"/>
          </a:xfrm>
          <a:prstGeom prst="roundRect">
            <a:avLst>
              <a:gd fmla="val 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rot="5400000">
            <a:off x="2614050" y="1556225"/>
            <a:ext cx="3915900" cy="26799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rot="5400000">
            <a:off x="5424150" y="1556225"/>
            <a:ext cx="3915900" cy="2679900"/>
          </a:xfrm>
          <a:prstGeom prst="roundRect">
            <a:avLst>
              <a:gd fmla="val 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txBox="1"/>
          <p:nvPr>
            <p:ph type="title"/>
          </p:nvPr>
        </p:nvSpPr>
        <p:spPr>
          <a:xfrm>
            <a:off x="658800" y="201600"/>
            <a:ext cx="78264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32" name="Google Shape;132;p14"/>
          <p:cNvSpPr txBox="1"/>
          <p:nvPr>
            <p:ph idx="1" type="subTitle"/>
          </p:nvPr>
        </p:nvSpPr>
        <p:spPr>
          <a:xfrm>
            <a:off x="532800" y="1198800"/>
            <a:ext cx="2458800" cy="56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33" name="Google Shape;133;p14"/>
          <p:cNvSpPr txBox="1"/>
          <p:nvPr>
            <p:ph idx="2" type="body"/>
          </p:nvPr>
        </p:nvSpPr>
        <p:spPr>
          <a:xfrm>
            <a:off x="532800" y="1926797"/>
            <a:ext cx="2458800" cy="2670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14"/>
          <p:cNvSpPr txBox="1"/>
          <p:nvPr>
            <p:ph idx="3" type="subTitle"/>
          </p:nvPr>
        </p:nvSpPr>
        <p:spPr>
          <a:xfrm>
            <a:off x="3340800" y="1198800"/>
            <a:ext cx="2458800" cy="56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35" name="Google Shape;135;p14"/>
          <p:cNvSpPr txBox="1"/>
          <p:nvPr>
            <p:ph idx="4" type="body"/>
          </p:nvPr>
        </p:nvSpPr>
        <p:spPr>
          <a:xfrm>
            <a:off x="3340800" y="1926797"/>
            <a:ext cx="2458800" cy="2670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6" name="Google Shape;136;p14"/>
          <p:cNvSpPr txBox="1"/>
          <p:nvPr>
            <p:ph idx="5" type="subTitle"/>
          </p:nvPr>
        </p:nvSpPr>
        <p:spPr>
          <a:xfrm>
            <a:off x="6148800" y="1198800"/>
            <a:ext cx="2458800" cy="56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37" name="Google Shape;137;p14"/>
          <p:cNvSpPr txBox="1"/>
          <p:nvPr>
            <p:ph idx="6" type="body"/>
          </p:nvPr>
        </p:nvSpPr>
        <p:spPr>
          <a:xfrm>
            <a:off x="6148800" y="1926797"/>
            <a:ext cx="2458800" cy="2670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CUSTOM_2">
    <p:spTree>
      <p:nvGrpSpPr>
        <p:cNvPr id="138" name="Shape 138"/>
        <p:cNvGrpSpPr/>
        <p:nvPr/>
      </p:nvGrpSpPr>
      <p:grpSpPr>
        <a:xfrm>
          <a:off x="0" y="0"/>
          <a:ext cx="0" cy="0"/>
          <a:chOff x="0" y="0"/>
          <a:chExt cx="0" cy="0"/>
        </a:xfrm>
      </p:grpSpPr>
      <p:sp>
        <p:nvSpPr>
          <p:cNvPr id="139" name="Google Shape;139;p15"/>
          <p:cNvSpPr/>
          <p:nvPr/>
        </p:nvSpPr>
        <p:spPr>
          <a:xfrm rot="10800000">
            <a:off x="6788696" y="4631450"/>
            <a:ext cx="2355300" cy="23553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5"/>
          <p:cNvSpPr/>
          <p:nvPr/>
        </p:nvSpPr>
        <p:spPr>
          <a:xfrm flipH="1">
            <a:off x="7926013" y="3650824"/>
            <a:ext cx="1217987" cy="2601974"/>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5"/>
          <p:cNvSpPr/>
          <p:nvPr/>
        </p:nvSpPr>
        <p:spPr>
          <a:xfrm>
            <a:off x="-77075" y="-2082213"/>
            <a:ext cx="2355300" cy="23553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5"/>
          <p:cNvSpPr/>
          <p:nvPr/>
        </p:nvSpPr>
        <p:spPr>
          <a:xfrm flipH="1" rot="10800000">
            <a:off x="-4" y="-1697111"/>
            <a:ext cx="1217987" cy="2601974"/>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5"/>
          <p:cNvSpPr/>
          <p:nvPr>
            <p:ph idx="2" type="pic"/>
          </p:nvPr>
        </p:nvSpPr>
        <p:spPr>
          <a:xfrm>
            <a:off x="453600" y="961200"/>
            <a:ext cx="2599200" cy="1245900"/>
          </a:xfrm>
          <a:prstGeom prst="rect">
            <a:avLst/>
          </a:prstGeom>
          <a:noFill/>
          <a:ln>
            <a:noFill/>
          </a:ln>
        </p:spPr>
      </p:sp>
      <p:sp>
        <p:nvSpPr>
          <p:cNvPr id="144" name="Google Shape;144;p15"/>
          <p:cNvSpPr/>
          <p:nvPr>
            <p:ph idx="3" type="pic"/>
          </p:nvPr>
        </p:nvSpPr>
        <p:spPr>
          <a:xfrm>
            <a:off x="3276000" y="961200"/>
            <a:ext cx="2599200" cy="1245900"/>
          </a:xfrm>
          <a:prstGeom prst="rect">
            <a:avLst/>
          </a:prstGeom>
          <a:noFill/>
          <a:ln>
            <a:noFill/>
          </a:ln>
        </p:spPr>
      </p:sp>
      <p:sp>
        <p:nvSpPr>
          <p:cNvPr id="145" name="Google Shape;145;p15"/>
          <p:cNvSpPr/>
          <p:nvPr>
            <p:ph idx="4" type="pic"/>
          </p:nvPr>
        </p:nvSpPr>
        <p:spPr>
          <a:xfrm>
            <a:off x="6087600" y="961200"/>
            <a:ext cx="2599200" cy="1245900"/>
          </a:xfrm>
          <a:prstGeom prst="rect">
            <a:avLst/>
          </a:prstGeom>
          <a:noFill/>
          <a:ln>
            <a:noFill/>
          </a:ln>
        </p:spPr>
      </p:sp>
      <p:sp>
        <p:nvSpPr>
          <p:cNvPr id="146" name="Google Shape;146;p15"/>
          <p:cNvSpPr txBox="1"/>
          <p:nvPr>
            <p:ph type="title"/>
          </p:nvPr>
        </p:nvSpPr>
        <p:spPr>
          <a:xfrm>
            <a:off x="658800" y="201600"/>
            <a:ext cx="78264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47" name="Google Shape;147;p15"/>
          <p:cNvSpPr txBox="1"/>
          <p:nvPr>
            <p:ph idx="1" type="subTitle"/>
          </p:nvPr>
        </p:nvSpPr>
        <p:spPr>
          <a:xfrm>
            <a:off x="453600" y="2436349"/>
            <a:ext cx="2599200" cy="3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48" name="Google Shape;148;p15"/>
          <p:cNvSpPr txBox="1"/>
          <p:nvPr>
            <p:ph idx="5" type="body"/>
          </p:nvPr>
        </p:nvSpPr>
        <p:spPr>
          <a:xfrm>
            <a:off x="453600" y="2940903"/>
            <a:ext cx="2599200" cy="18507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49" name="Google Shape;149;p15"/>
          <p:cNvSpPr txBox="1"/>
          <p:nvPr>
            <p:ph idx="6" type="subTitle"/>
          </p:nvPr>
        </p:nvSpPr>
        <p:spPr>
          <a:xfrm>
            <a:off x="3276000" y="2436349"/>
            <a:ext cx="2599200" cy="3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50" name="Google Shape;150;p15"/>
          <p:cNvSpPr txBox="1"/>
          <p:nvPr>
            <p:ph idx="7" type="body"/>
          </p:nvPr>
        </p:nvSpPr>
        <p:spPr>
          <a:xfrm>
            <a:off x="3276000" y="2940903"/>
            <a:ext cx="2599200" cy="18507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51" name="Google Shape;151;p15"/>
          <p:cNvSpPr txBox="1"/>
          <p:nvPr>
            <p:ph idx="8" type="subTitle"/>
          </p:nvPr>
        </p:nvSpPr>
        <p:spPr>
          <a:xfrm>
            <a:off x="6087600" y="2436349"/>
            <a:ext cx="2599200" cy="39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52" name="Google Shape;152;p15"/>
          <p:cNvSpPr txBox="1"/>
          <p:nvPr>
            <p:ph idx="9" type="body"/>
          </p:nvPr>
        </p:nvSpPr>
        <p:spPr>
          <a:xfrm>
            <a:off x="6087600" y="2940903"/>
            <a:ext cx="2599200" cy="18507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CUSTOM_3">
    <p:spTree>
      <p:nvGrpSpPr>
        <p:cNvPr id="153" name="Shape 153"/>
        <p:cNvGrpSpPr/>
        <p:nvPr/>
      </p:nvGrpSpPr>
      <p:grpSpPr>
        <a:xfrm>
          <a:off x="0" y="0"/>
          <a:ext cx="0" cy="0"/>
          <a:chOff x="0" y="0"/>
          <a:chExt cx="0" cy="0"/>
        </a:xfrm>
      </p:grpSpPr>
      <p:sp>
        <p:nvSpPr>
          <p:cNvPr id="154" name="Google Shape;154;p16"/>
          <p:cNvSpPr/>
          <p:nvPr/>
        </p:nvSpPr>
        <p:spPr>
          <a:xfrm>
            <a:off x="0" y="1638325"/>
            <a:ext cx="9144000" cy="3505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6"/>
          <p:cNvSpPr/>
          <p:nvPr/>
        </p:nvSpPr>
        <p:spPr>
          <a:xfrm flipH="1" rot="5400000">
            <a:off x="7674211" y="-716990"/>
            <a:ext cx="2355300" cy="23553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p:nvPr/>
        </p:nvSpPr>
        <p:spPr>
          <a:xfrm rot="-5400000">
            <a:off x="7385578" y="-271666"/>
            <a:ext cx="1217987" cy="2601974"/>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6"/>
          <p:cNvSpPr/>
          <p:nvPr/>
        </p:nvSpPr>
        <p:spPr>
          <a:xfrm>
            <a:off x="429900" y="2007375"/>
            <a:ext cx="184200" cy="184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6"/>
          <p:cNvSpPr/>
          <p:nvPr/>
        </p:nvSpPr>
        <p:spPr>
          <a:xfrm>
            <a:off x="2601525" y="1997400"/>
            <a:ext cx="184200" cy="184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6"/>
          <p:cNvSpPr/>
          <p:nvPr/>
        </p:nvSpPr>
        <p:spPr>
          <a:xfrm>
            <a:off x="4775925" y="1997400"/>
            <a:ext cx="184200" cy="184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6"/>
          <p:cNvSpPr/>
          <p:nvPr/>
        </p:nvSpPr>
        <p:spPr>
          <a:xfrm>
            <a:off x="6955725" y="1997400"/>
            <a:ext cx="184200" cy="184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6"/>
          <p:cNvSpPr txBox="1"/>
          <p:nvPr>
            <p:ph type="title"/>
          </p:nvPr>
        </p:nvSpPr>
        <p:spPr>
          <a:xfrm>
            <a:off x="336650" y="467725"/>
            <a:ext cx="78264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2" name="Google Shape;162;p16"/>
          <p:cNvSpPr txBox="1"/>
          <p:nvPr>
            <p:ph idx="1" type="subTitle"/>
          </p:nvPr>
        </p:nvSpPr>
        <p:spPr>
          <a:xfrm>
            <a:off x="356400" y="2296800"/>
            <a:ext cx="20520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163" name="Google Shape;163;p16"/>
          <p:cNvSpPr txBox="1"/>
          <p:nvPr>
            <p:ph idx="2" type="body"/>
          </p:nvPr>
        </p:nvSpPr>
        <p:spPr>
          <a:xfrm>
            <a:off x="356400" y="2959200"/>
            <a:ext cx="2052000" cy="20160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164" name="Google Shape;164;p16"/>
          <p:cNvSpPr txBox="1"/>
          <p:nvPr>
            <p:ph idx="3" type="subTitle"/>
          </p:nvPr>
        </p:nvSpPr>
        <p:spPr>
          <a:xfrm>
            <a:off x="2530800" y="2296800"/>
            <a:ext cx="20520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165" name="Google Shape;165;p16"/>
          <p:cNvSpPr txBox="1"/>
          <p:nvPr>
            <p:ph idx="4" type="body"/>
          </p:nvPr>
        </p:nvSpPr>
        <p:spPr>
          <a:xfrm>
            <a:off x="2530800" y="2959200"/>
            <a:ext cx="2052000" cy="20160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166" name="Google Shape;166;p16"/>
          <p:cNvSpPr txBox="1"/>
          <p:nvPr>
            <p:ph idx="5" type="subTitle"/>
          </p:nvPr>
        </p:nvSpPr>
        <p:spPr>
          <a:xfrm>
            <a:off x="4705200" y="2296800"/>
            <a:ext cx="20520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167" name="Google Shape;167;p16"/>
          <p:cNvSpPr txBox="1"/>
          <p:nvPr>
            <p:ph idx="6" type="body"/>
          </p:nvPr>
        </p:nvSpPr>
        <p:spPr>
          <a:xfrm>
            <a:off x="4705200" y="2959200"/>
            <a:ext cx="2052000" cy="20160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168" name="Google Shape;168;p16"/>
          <p:cNvSpPr txBox="1"/>
          <p:nvPr>
            <p:ph idx="7" type="subTitle"/>
          </p:nvPr>
        </p:nvSpPr>
        <p:spPr>
          <a:xfrm>
            <a:off x="6858000" y="2296800"/>
            <a:ext cx="20520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169" name="Google Shape;169;p16"/>
          <p:cNvSpPr txBox="1"/>
          <p:nvPr>
            <p:ph idx="8" type="body"/>
          </p:nvPr>
        </p:nvSpPr>
        <p:spPr>
          <a:xfrm>
            <a:off x="6858000" y="2959200"/>
            <a:ext cx="2052000" cy="20160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3">
  <p:cSld name="CUSTOM_4">
    <p:spTree>
      <p:nvGrpSpPr>
        <p:cNvPr id="170" name="Shape 170"/>
        <p:cNvGrpSpPr/>
        <p:nvPr/>
      </p:nvGrpSpPr>
      <p:grpSpPr>
        <a:xfrm>
          <a:off x="0" y="0"/>
          <a:ext cx="0" cy="0"/>
          <a:chOff x="0" y="0"/>
          <a:chExt cx="0" cy="0"/>
        </a:xfrm>
      </p:grpSpPr>
      <p:sp>
        <p:nvSpPr>
          <p:cNvPr id="171" name="Google Shape;171;p17"/>
          <p:cNvSpPr/>
          <p:nvPr/>
        </p:nvSpPr>
        <p:spPr>
          <a:xfrm rot="5400000">
            <a:off x="5559900" y="2265000"/>
            <a:ext cx="3915900" cy="18411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7"/>
          <p:cNvSpPr/>
          <p:nvPr/>
        </p:nvSpPr>
        <p:spPr>
          <a:xfrm flipH="1" rot="5400000">
            <a:off x="5399" y="-1"/>
            <a:ext cx="2547000" cy="2547000"/>
          </a:xfrm>
          <a:prstGeom prst="ellipse">
            <a:avLst/>
          </a:prstGeom>
          <a:solidFill>
            <a:srgbClr val="E5F2F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7"/>
          <p:cNvSpPr/>
          <p:nvPr/>
        </p:nvSpPr>
        <p:spPr>
          <a:xfrm rot="5400000">
            <a:off x="-331575" y="2265000"/>
            <a:ext cx="3915900" cy="18411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7"/>
          <p:cNvSpPr/>
          <p:nvPr/>
        </p:nvSpPr>
        <p:spPr>
          <a:xfrm rot="5400000">
            <a:off x="1635900" y="2265000"/>
            <a:ext cx="3915900" cy="18411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7"/>
          <p:cNvSpPr/>
          <p:nvPr/>
        </p:nvSpPr>
        <p:spPr>
          <a:xfrm rot="5400000">
            <a:off x="3597900" y="2265000"/>
            <a:ext cx="3915900" cy="18411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7"/>
          <p:cNvSpPr/>
          <p:nvPr/>
        </p:nvSpPr>
        <p:spPr>
          <a:xfrm rot="5400000">
            <a:off x="-137775" y="2074050"/>
            <a:ext cx="3534000" cy="1841100"/>
          </a:xfrm>
          <a:prstGeom prst="roundRect">
            <a:avLst>
              <a:gd fmla="val 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rot="5400000">
            <a:off x="1826850" y="2074050"/>
            <a:ext cx="3534000" cy="1841100"/>
          </a:xfrm>
          <a:prstGeom prst="roundRect">
            <a:avLst>
              <a:gd fmla="val 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rot="5400000">
            <a:off x="3788850" y="2074050"/>
            <a:ext cx="3534000" cy="1841100"/>
          </a:xfrm>
          <a:prstGeom prst="roundRect">
            <a:avLst>
              <a:gd fmla="val 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rot="5400000">
            <a:off x="5750850" y="2074050"/>
            <a:ext cx="3534000" cy="1841100"/>
          </a:xfrm>
          <a:prstGeom prst="roundRect">
            <a:avLst>
              <a:gd fmla="val 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a:off x="872500" y="1410688"/>
            <a:ext cx="448200" cy="44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p:nvPr/>
        </p:nvSpPr>
        <p:spPr>
          <a:xfrm>
            <a:off x="2836525" y="1410688"/>
            <a:ext cx="448200" cy="44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7"/>
          <p:cNvSpPr/>
          <p:nvPr/>
        </p:nvSpPr>
        <p:spPr>
          <a:xfrm>
            <a:off x="4800550" y="1410688"/>
            <a:ext cx="448200" cy="44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7"/>
          <p:cNvSpPr/>
          <p:nvPr/>
        </p:nvSpPr>
        <p:spPr>
          <a:xfrm>
            <a:off x="6764575" y="1410688"/>
            <a:ext cx="448200" cy="4482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7"/>
          <p:cNvSpPr txBox="1"/>
          <p:nvPr/>
        </p:nvSpPr>
        <p:spPr>
          <a:xfrm>
            <a:off x="872500" y="1410688"/>
            <a:ext cx="448200" cy="44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Merriweather Sans SemiBold"/>
                <a:ea typeface="Merriweather Sans SemiBold"/>
                <a:cs typeface="Merriweather Sans SemiBold"/>
                <a:sym typeface="Merriweather Sans SemiBold"/>
              </a:rPr>
              <a:t>01</a:t>
            </a:r>
            <a:endParaRPr b="0" i="0" sz="1200" u="none" cap="none" strike="noStrike">
              <a:solidFill>
                <a:schemeClr val="lt1"/>
              </a:solidFill>
              <a:latin typeface="Merriweather Sans SemiBold"/>
              <a:ea typeface="Merriweather Sans SemiBold"/>
              <a:cs typeface="Merriweather Sans SemiBold"/>
              <a:sym typeface="Merriweather Sans SemiBold"/>
            </a:endParaRPr>
          </a:p>
        </p:txBody>
      </p:sp>
      <p:sp>
        <p:nvSpPr>
          <p:cNvPr id="185" name="Google Shape;185;p17"/>
          <p:cNvSpPr txBox="1"/>
          <p:nvPr/>
        </p:nvSpPr>
        <p:spPr>
          <a:xfrm>
            <a:off x="2836525" y="1410688"/>
            <a:ext cx="448200" cy="44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Merriweather Sans SemiBold"/>
                <a:ea typeface="Merriweather Sans SemiBold"/>
                <a:cs typeface="Merriweather Sans SemiBold"/>
                <a:sym typeface="Merriweather Sans SemiBold"/>
              </a:rPr>
              <a:t>02</a:t>
            </a:r>
            <a:endParaRPr b="0" i="0" sz="1200" u="none" cap="none" strike="noStrike">
              <a:solidFill>
                <a:schemeClr val="lt1"/>
              </a:solidFill>
              <a:latin typeface="Merriweather Sans SemiBold"/>
              <a:ea typeface="Merriweather Sans SemiBold"/>
              <a:cs typeface="Merriweather Sans SemiBold"/>
              <a:sym typeface="Merriweather Sans SemiBold"/>
            </a:endParaRPr>
          </a:p>
        </p:txBody>
      </p:sp>
      <p:sp>
        <p:nvSpPr>
          <p:cNvPr id="186" name="Google Shape;186;p17"/>
          <p:cNvSpPr txBox="1"/>
          <p:nvPr/>
        </p:nvSpPr>
        <p:spPr>
          <a:xfrm>
            <a:off x="4800550" y="1410688"/>
            <a:ext cx="448200" cy="44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Merriweather Sans SemiBold"/>
                <a:ea typeface="Merriweather Sans SemiBold"/>
                <a:cs typeface="Merriweather Sans SemiBold"/>
                <a:sym typeface="Merriweather Sans SemiBold"/>
              </a:rPr>
              <a:t>03</a:t>
            </a:r>
            <a:endParaRPr b="0" i="0" sz="1200" u="none" cap="none" strike="noStrike">
              <a:solidFill>
                <a:schemeClr val="lt1"/>
              </a:solidFill>
              <a:latin typeface="Merriweather Sans SemiBold"/>
              <a:ea typeface="Merriweather Sans SemiBold"/>
              <a:cs typeface="Merriweather Sans SemiBold"/>
              <a:sym typeface="Merriweather Sans SemiBold"/>
            </a:endParaRPr>
          </a:p>
        </p:txBody>
      </p:sp>
      <p:sp>
        <p:nvSpPr>
          <p:cNvPr id="187" name="Google Shape;187;p17"/>
          <p:cNvSpPr txBox="1"/>
          <p:nvPr/>
        </p:nvSpPr>
        <p:spPr>
          <a:xfrm>
            <a:off x="6764575" y="1410688"/>
            <a:ext cx="448200" cy="44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Merriweather Sans SemiBold"/>
                <a:ea typeface="Merriweather Sans SemiBold"/>
                <a:cs typeface="Merriweather Sans SemiBold"/>
                <a:sym typeface="Merriweather Sans SemiBold"/>
              </a:rPr>
              <a:t>04</a:t>
            </a:r>
            <a:endParaRPr b="0" i="0" sz="1200" u="none" cap="none" strike="noStrike">
              <a:solidFill>
                <a:schemeClr val="lt1"/>
              </a:solidFill>
              <a:latin typeface="Merriweather Sans SemiBold"/>
              <a:ea typeface="Merriweather Sans SemiBold"/>
              <a:cs typeface="Merriweather Sans SemiBold"/>
              <a:sym typeface="Merriweather Sans SemiBold"/>
            </a:endParaRPr>
          </a:p>
        </p:txBody>
      </p:sp>
      <p:sp>
        <p:nvSpPr>
          <p:cNvPr id="188" name="Google Shape;188;p17"/>
          <p:cNvSpPr txBox="1"/>
          <p:nvPr>
            <p:ph type="title"/>
          </p:nvPr>
        </p:nvSpPr>
        <p:spPr>
          <a:xfrm>
            <a:off x="708675" y="376675"/>
            <a:ext cx="77298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9" name="Google Shape;189;p17"/>
          <p:cNvSpPr txBox="1"/>
          <p:nvPr>
            <p:ph idx="1" type="subTitle"/>
          </p:nvPr>
        </p:nvSpPr>
        <p:spPr>
          <a:xfrm>
            <a:off x="871200" y="2073600"/>
            <a:ext cx="15120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90" name="Google Shape;190;p17"/>
          <p:cNvSpPr txBox="1"/>
          <p:nvPr>
            <p:ph idx="2" type="body"/>
          </p:nvPr>
        </p:nvSpPr>
        <p:spPr>
          <a:xfrm>
            <a:off x="871200" y="2782800"/>
            <a:ext cx="1512000" cy="1807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91" name="Google Shape;191;p17"/>
          <p:cNvSpPr txBox="1"/>
          <p:nvPr>
            <p:ph idx="3" type="subTitle"/>
          </p:nvPr>
        </p:nvSpPr>
        <p:spPr>
          <a:xfrm>
            <a:off x="2833200" y="2073600"/>
            <a:ext cx="15120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92" name="Google Shape;192;p17"/>
          <p:cNvSpPr txBox="1"/>
          <p:nvPr>
            <p:ph idx="4" type="body"/>
          </p:nvPr>
        </p:nvSpPr>
        <p:spPr>
          <a:xfrm>
            <a:off x="2833200" y="2782800"/>
            <a:ext cx="1512000" cy="1807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93" name="Google Shape;193;p17"/>
          <p:cNvSpPr txBox="1"/>
          <p:nvPr>
            <p:ph idx="5" type="subTitle"/>
          </p:nvPr>
        </p:nvSpPr>
        <p:spPr>
          <a:xfrm>
            <a:off x="4798800" y="2073600"/>
            <a:ext cx="15120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94" name="Google Shape;194;p17"/>
          <p:cNvSpPr txBox="1"/>
          <p:nvPr>
            <p:ph idx="6" type="body"/>
          </p:nvPr>
        </p:nvSpPr>
        <p:spPr>
          <a:xfrm>
            <a:off x="4798800" y="2782800"/>
            <a:ext cx="1512000" cy="1807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95" name="Google Shape;195;p17"/>
          <p:cNvSpPr txBox="1"/>
          <p:nvPr>
            <p:ph idx="7" type="subTitle"/>
          </p:nvPr>
        </p:nvSpPr>
        <p:spPr>
          <a:xfrm>
            <a:off x="6760800" y="2073600"/>
            <a:ext cx="15120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196" name="Google Shape;196;p17"/>
          <p:cNvSpPr txBox="1"/>
          <p:nvPr>
            <p:ph idx="8" type="body"/>
          </p:nvPr>
        </p:nvSpPr>
        <p:spPr>
          <a:xfrm>
            <a:off x="6760800" y="2782800"/>
            <a:ext cx="1512000" cy="1807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CUSTOM_5">
    <p:spTree>
      <p:nvGrpSpPr>
        <p:cNvPr id="197" name="Shape 197"/>
        <p:cNvGrpSpPr/>
        <p:nvPr/>
      </p:nvGrpSpPr>
      <p:grpSpPr>
        <a:xfrm>
          <a:off x="0" y="0"/>
          <a:ext cx="0" cy="0"/>
          <a:chOff x="0" y="0"/>
          <a:chExt cx="0" cy="0"/>
        </a:xfrm>
      </p:grpSpPr>
      <p:sp>
        <p:nvSpPr>
          <p:cNvPr id="198" name="Google Shape;198;p18"/>
          <p:cNvSpPr/>
          <p:nvPr/>
        </p:nvSpPr>
        <p:spPr>
          <a:xfrm>
            <a:off x="353100" y="1229200"/>
            <a:ext cx="8437800" cy="316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9" name="Google Shape;199;p18"/>
          <p:cNvSpPr/>
          <p:nvPr/>
        </p:nvSpPr>
        <p:spPr>
          <a:xfrm flipH="1" rot="10800000">
            <a:off x="7685276" y="3027177"/>
            <a:ext cx="1105609" cy="1366122"/>
          </a:xfrm>
          <a:custGeom>
            <a:rect b="b" l="l" r="r" t="t"/>
            <a:pathLst>
              <a:path extrusionOk="0" h="33058" w="26754">
                <a:moveTo>
                  <a:pt x="26753" y="0"/>
                </a:moveTo>
                <a:lnTo>
                  <a:pt x="1" y="0"/>
                </a:lnTo>
                <a:lnTo>
                  <a:pt x="1" y="15211"/>
                </a:lnTo>
                <a:cubicBezTo>
                  <a:pt x="1" y="25051"/>
                  <a:pt x="8006" y="33057"/>
                  <a:pt x="17847" y="33057"/>
                </a:cubicBezTo>
                <a:lnTo>
                  <a:pt x="26753" y="33057"/>
                </a:lnTo>
                <a:lnTo>
                  <a:pt x="2675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flipH="1">
            <a:off x="353101" y="1229202"/>
            <a:ext cx="1105609" cy="1366122"/>
          </a:xfrm>
          <a:custGeom>
            <a:rect b="b" l="l" r="r" t="t"/>
            <a:pathLst>
              <a:path extrusionOk="0" h="33058" w="26754">
                <a:moveTo>
                  <a:pt x="26753" y="0"/>
                </a:moveTo>
                <a:lnTo>
                  <a:pt x="1" y="0"/>
                </a:lnTo>
                <a:lnTo>
                  <a:pt x="1" y="15211"/>
                </a:lnTo>
                <a:cubicBezTo>
                  <a:pt x="1" y="25051"/>
                  <a:pt x="8006" y="33057"/>
                  <a:pt x="17847" y="33057"/>
                </a:cubicBezTo>
                <a:lnTo>
                  <a:pt x="26753" y="33057"/>
                </a:lnTo>
                <a:lnTo>
                  <a:pt x="2675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rot="10800000">
            <a:off x="3490225" y="2352900"/>
            <a:ext cx="30300" cy="8139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rot="10800000">
            <a:off x="5623463" y="2352900"/>
            <a:ext cx="30300" cy="8139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8"/>
          <p:cNvSpPr txBox="1"/>
          <p:nvPr>
            <p:ph type="title"/>
          </p:nvPr>
        </p:nvSpPr>
        <p:spPr>
          <a:xfrm>
            <a:off x="353100" y="376675"/>
            <a:ext cx="84378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04" name="Google Shape;204;p18"/>
          <p:cNvSpPr txBox="1"/>
          <p:nvPr>
            <p:ph idx="1" type="subTitle"/>
          </p:nvPr>
        </p:nvSpPr>
        <p:spPr>
          <a:xfrm>
            <a:off x="1562400" y="1674000"/>
            <a:ext cx="1753200" cy="61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205" name="Google Shape;205;p18"/>
          <p:cNvSpPr txBox="1"/>
          <p:nvPr>
            <p:ph idx="2" type="body"/>
          </p:nvPr>
        </p:nvSpPr>
        <p:spPr>
          <a:xfrm>
            <a:off x="1562400" y="2376000"/>
            <a:ext cx="1753200" cy="1648800"/>
          </a:xfrm>
          <a:prstGeom prst="rect">
            <a:avLst/>
          </a:prstGeom>
          <a:noFill/>
          <a:ln>
            <a:noFill/>
          </a:ln>
        </p:spPr>
        <p:txBody>
          <a:bodyPr anchorCtr="0" anchor="t" bIns="91425" lIns="91425" spcFirstLastPara="1" rIns="91425" wrap="square" tIns="91425">
            <a:noAutofit/>
          </a:bodyPr>
          <a:lstStyle>
            <a:lvl1pPr indent="-298450" lvl="0" marL="457200" algn="ctr">
              <a:lnSpc>
                <a:spcPct val="115000"/>
              </a:lnSpc>
              <a:spcBef>
                <a:spcPts val="0"/>
              </a:spcBef>
              <a:spcAft>
                <a:spcPts val="0"/>
              </a:spcAft>
              <a:buClr>
                <a:schemeClr val="lt1"/>
              </a:buClr>
              <a:buSzPts val="11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06" name="Google Shape;206;p18"/>
          <p:cNvSpPr txBox="1"/>
          <p:nvPr>
            <p:ph idx="3" type="subTitle"/>
          </p:nvPr>
        </p:nvSpPr>
        <p:spPr>
          <a:xfrm>
            <a:off x="3697200" y="1674000"/>
            <a:ext cx="1753200" cy="61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207" name="Google Shape;207;p18"/>
          <p:cNvSpPr txBox="1"/>
          <p:nvPr>
            <p:ph idx="4" type="body"/>
          </p:nvPr>
        </p:nvSpPr>
        <p:spPr>
          <a:xfrm>
            <a:off x="3697200" y="2376000"/>
            <a:ext cx="1753200" cy="1648800"/>
          </a:xfrm>
          <a:prstGeom prst="rect">
            <a:avLst/>
          </a:prstGeom>
          <a:noFill/>
          <a:ln>
            <a:noFill/>
          </a:ln>
        </p:spPr>
        <p:txBody>
          <a:bodyPr anchorCtr="0" anchor="t" bIns="91425" lIns="91425" spcFirstLastPara="1" rIns="91425" wrap="square" tIns="91425">
            <a:noAutofit/>
          </a:bodyPr>
          <a:lstStyle>
            <a:lvl1pPr indent="-298450" lvl="0" marL="457200" algn="ctr">
              <a:lnSpc>
                <a:spcPct val="115000"/>
              </a:lnSpc>
              <a:spcBef>
                <a:spcPts val="0"/>
              </a:spcBef>
              <a:spcAft>
                <a:spcPts val="0"/>
              </a:spcAft>
              <a:buClr>
                <a:schemeClr val="lt1"/>
              </a:buClr>
              <a:buSzPts val="11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08" name="Google Shape;208;p18"/>
          <p:cNvSpPr txBox="1"/>
          <p:nvPr>
            <p:ph idx="5" type="subTitle"/>
          </p:nvPr>
        </p:nvSpPr>
        <p:spPr>
          <a:xfrm>
            <a:off x="5828400" y="1674000"/>
            <a:ext cx="1753200" cy="61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ctr">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209" name="Google Shape;209;p18"/>
          <p:cNvSpPr txBox="1"/>
          <p:nvPr>
            <p:ph idx="6" type="body"/>
          </p:nvPr>
        </p:nvSpPr>
        <p:spPr>
          <a:xfrm>
            <a:off x="5828400" y="2376000"/>
            <a:ext cx="1753200" cy="1648800"/>
          </a:xfrm>
          <a:prstGeom prst="rect">
            <a:avLst/>
          </a:prstGeom>
          <a:noFill/>
          <a:ln>
            <a:noFill/>
          </a:ln>
        </p:spPr>
        <p:txBody>
          <a:bodyPr anchorCtr="0" anchor="t" bIns="91425" lIns="91425" spcFirstLastPara="1" rIns="91425" wrap="square" tIns="91425">
            <a:noAutofit/>
          </a:bodyPr>
          <a:lstStyle>
            <a:lvl1pPr indent="-298450" lvl="0" marL="457200" algn="ctr">
              <a:lnSpc>
                <a:spcPct val="115000"/>
              </a:lnSpc>
              <a:spcBef>
                <a:spcPts val="0"/>
              </a:spcBef>
              <a:spcAft>
                <a:spcPts val="0"/>
              </a:spcAft>
              <a:buClr>
                <a:schemeClr val="lt1"/>
              </a:buClr>
              <a:buSzPts val="11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CUSTOM_6">
    <p:spTree>
      <p:nvGrpSpPr>
        <p:cNvPr id="210" name="Shape 210"/>
        <p:cNvGrpSpPr/>
        <p:nvPr/>
      </p:nvGrpSpPr>
      <p:grpSpPr>
        <a:xfrm>
          <a:off x="0" y="0"/>
          <a:ext cx="0" cy="0"/>
          <a:chOff x="0" y="0"/>
          <a:chExt cx="0" cy="0"/>
        </a:xfrm>
      </p:grpSpPr>
      <p:sp>
        <p:nvSpPr>
          <p:cNvPr id="211" name="Google Shape;211;p19"/>
          <p:cNvSpPr/>
          <p:nvPr/>
        </p:nvSpPr>
        <p:spPr>
          <a:xfrm>
            <a:off x="895700" y="1105025"/>
            <a:ext cx="54300" cy="1020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12" name="Google Shape;212;p19"/>
          <p:cNvSpPr/>
          <p:nvPr/>
        </p:nvSpPr>
        <p:spPr>
          <a:xfrm>
            <a:off x="895700" y="2339175"/>
            <a:ext cx="54300" cy="1020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13" name="Google Shape;213;p19"/>
          <p:cNvSpPr/>
          <p:nvPr/>
        </p:nvSpPr>
        <p:spPr>
          <a:xfrm>
            <a:off x="895700" y="3573325"/>
            <a:ext cx="54300" cy="1020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Figtree"/>
              <a:ea typeface="Figtree"/>
              <a:cs typeface="Figtree"/>
              <a:sym typeface="Figtree"/>
            </a:endParaRPr>
          </a:p>
        </p:txBody>
      </p:sp>
      <p:sp>
        <p:nvSpPr>
          <p:cNvPr id="214" name="Google Shape;214;p19"/>
          <p:cNvSpPr/>
          <p:nvPr/>
        </p:nvSpPr>
        <p:spPr>
          <a:xfrm flipH="1">
            <a:off x="6339054" y="-871300"/>
            <a:ext cx="2663100" cy="26631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9"/>
          <p:cNvSpPr/>
          <p:nvPr/>
        </p:nvSpPr>
        <p:spPr>
          <a:xfrm rot="10800000">
            <a:off x="7459815" y="-169633"/>
            <a:ext cx="1716835" cy="3667658"/>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9"/>
          <p:cNvSpPr txBox="1"/>
          <p:nvPr>
            <p:ph type="title"/>
          </p:nvPr>
        </p:nvSpPr>
        <p:spPr>
          <a:xfrm>
            <a:off x="1202400" y="273600"/>
            <a:ext cx="72396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7" name="Google Shape;217;p19"/>
          <p:cNvSpPr txBox="1"/>
          <p:nvPr>
            <p:ph idx="1" type="subTitle"/>
          </p:nvPr>
        </p:nvSpPr>
        <p:spPr>
          <a:xfrm>
            <a:off x="1202400" y="1105200"/>
            <a:ext cx="7239600" cy="39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18" name="Google Shape;218;p19"/>
          <p:cNvSpPr txBox="1"/>
          <p:nvPr>
            <p:ph idx="2" type="body"/>
          </p:nvPr>
        </p:nvSpPr>
        <p:spPr>
          <a:xfrm>
            <a:off x="1202400" y="1576800"/>
            <a:ext cx="7239600" cy="547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19" name="Google Shape;219;p19"/>
          <p:cNvSpPr txBox="1"/>
          <p:nvPr>
            <p:ph idx="3" type="subTitle"/>
          </p:nvPr>
        </p:nvSpPr>
        <p:spPr>
          <a:xfrm>
            <a:off x="1202400" y="2340000"/>
            <a:ext cx="7239600" cy="39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20" name="Google Shape;220;p19"/>
          <p:cNvSpPr txBox="1"/>
          <p:nvPr>
            <p:ph idx="4" type="body"/>
          </p:nvPr>
        </p:nvSpPr>
        <p:spPr>
          <a:xfrm>
            <a:off x="1202400" y="2811600"/>
            <a:ext cx="7239600" cy="547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1" name="Google Shape;221;p19"/>
          <p:cNvSpPr txBox="1"/>
          <p:nvPr>
            <p:ph idx="5" type="subTitle"/>
          </p:nvPr>
        </p:nvSpPr>
        <p:spPr>
          <a:xfrm>
            <a:off x="1202400" y="3574800"/>
            <a:ext cx="7239600" cy="39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22" name="Google Shape;222;p19"/>
          <p:cNvSpPr txBox="1"/>
          <p:nvPr>
            <p:ph idx="6" type="body"/>
          </p:nvPr>
        </p:nvSpPr>
        <p:spPr>
          <a:xfrm>
            <a:off x="1202400" y="4046400"/>
            <a:ext cx="7239600" cy="547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p:cSld name="CUSTOM_6_1">
    <p:spTree>
      <p:nvGrpSpPr>
        <p:cNvPr id="223" name="Shape 223"/>
        <p:cNvGrpSpPr/>
        <p:nvPr/>
      </p:nvGrpSpPr>
      <p:grpSpPr>
        <a:xfrm>
          <a:off x="0" y="0"/>
          <a:ext cx="0" cy="0"/>
          <a:chOff x="0" y="0"/>
          <a:chExt cx="0" cy="0"/>
        </a:xfrm>
      </p:grpSpPr>
      <p:grpSp>
        <p:nvGrpSpPr>
          <p:cNvPr id="224" name="Google Shape;224;p20"/>
          <p:cNvGrpSpPr/>
          <p:nvPr/>
        </p:nvGrpSpPr>
        <p:grpSpPr>
          <a:xfrm rot="-5400000">
            <a:off x="1520637" y="37635"/>
            <a:ext cx="534621" cy="2841870"/>
            <a:chOff x="4318975" y="1083450"/>
            <a:chExt cx="529800" cy="591305"/>
          </a:xfrm>
        </p:grpSpPr>
        <p:sp>
          <p:nvSpPr>
            <p:cNvPr id="225" name="Google Shape;225;p20"/>
            <p:cNvSpPr/>
            <p:nvPr/>
          </p:nvSpPr>
          <p:spPr>
            <a:xfrm>
              <a:off x="4517129" y="1083455"/>
              <a:ext cx="133500" cy="5913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6" name="Google Shape;226;p20"/>
            <p:cNvCxnSpPr/>
            <p:nvPr/>
          </p:nvCxnSpPr>
          <p:spPr>
            <a:xfrm rot="10800000">
              <a:off x="4318975" y="1083450"/>
              <a:ext cx="529800" cy="0"/>
            </a:xfrm>
            <a:prstGeom prst="straightConnector1">
              <a:avLst/>
            </a:prstGeom>
            <a:noFill/>
            <a:ln cap="flat" cmpd="sng" w="9525">
              <a:solidFill>
                <a:schemeClr val="accent1"/>
              </a:solidFill>
              <a:prstDash val="solid"/>
              <a:round/>
              <a:headEnd len="sm" w="sm" type="none"/>
              <a:tailEnd len="sm" w="sm" type="none"/>
            </a:ln>
          </p:spPr>
        </p:cxnSp>
      </p:grpSp>
      <p:grpSp>
        <p:nvGrpSpPr>
          <p:cNvPr id="227" name="Google Shape;227;p20"/>
          <p:cNvGrpSpPr/>
          <p:nvPr/>
        </p:nvGrpSpPr>
        <p:grpSpPr>
          <a:xfrm rot="-5400000">
            <a:off x="7121114" y="53235"/>
            <a:ext cx="534621" cy="2810671"/>
            <a:chOff x="4318975" y="1084322"/>
            <a:chExt cx="529800" cy="590378"/>
          </a:xfrm>
        </p:grpSpPr>
        <p:sp>
          <p:nvSpPr>
            <p:cNvPr id="228" name="Google Shape;228;p20"/>
            <p:cNvSpPr/>
            <p:nvPr/>
          </p:nvSpPr>
          <p:spPr>
            <a:xfrm>
              <a:off x="4517125" y="1086100"/>
              <a:ext cx="133500" cy="5886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9" name="Google Shape;229;p20"/>
            <p:cNvCxnSpPr/>
            <p:nvPr/>
          </p:nvCxnSpPr>
          <p:spPr>
            <a:xfrm rot="10800000">
              <a:off x="4318975" y="1084322"/>
              <a:ext cx="529800" cy="0"/>
            </a:xfrm>
            <a:prstGeom prst="straightConnector1">
              <a:avLst/>
            </a:prstGeom>
            <a:noFill/>
            <a:ln cap="flat" cmpd="sng" w="9525">
              <a:solidFill>
                <a:schemeClr val="accent3"/>
              </a:solidFill>
              <a:prstDash val="solid"/>
              <a:round/>
              <a:headEnd len="sm" w="sm" type="none"/>
              <a:tailEnd len="sm" w="sm" type="none"/>
            </a:ln>
          </p:spPr>
        </p:cxnSp>
      </p:grpSp>
      <p:grpSp>
        <p:nvGrpSpPr>
          <p:cNvPr id="230" name="Google Shape;230;p20"/>
          <p:cNvGrpSpPr/>
          <p:nvPr/>
        </p:nvGrpSpPr>
        <p:grpSpPr>
          <a:xfrm rot="-5400000">
            <a:off x="4310491" y="55884"/>
            <a:ext cx="534621" cy="2805422"/>
            <a:chOff x="4318975" y="1083450"/>
            <a:chExt cx="529800" cy="591250"/>
          </a:xfrm>
        </p:grpSpPr>
        <p:sp>
          <p:nvSpPr>
            <p:cNvPr id="231" name="Google Shape;231;p20"/>
            <p:cNvSpPr/>
            <p:nvPr/>
          </p:nvSpPr>
          <p:spPr>
            <a:xfrm>
              <a:off x="4517125" y="1086100"/>
              <a:ext cx="133500" cy="5886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2" name="Google Shape;232;p20"/>
            <p:cNvCxnSpPr/>
            <p:nvPr/>
          </p:nvCxnSpPr>
          <p:spPr>
            <a:xfrm rot="10800000">
              <a:off x="4318975" y="1083450"/>
              <a:ext cx="529800" cy="0"/>
            </a:xfrm>
            <a:prstGeom prst="straightConnector1">
              <a:avLst/>
            </a:prstGeom>
            <a:noFill/>
            <a:ln cap="flat" cmpd="sng" w="9525">
              <a:solidFill>
                <a:schemeClr val="accent2"/>
              </a:solidFill>
              <a:prstDash val="solid"/>
              <a:round/>
              <a:headEnd len="sm" w="sm" type="none"/>
              <a:tailEnd len="sm" w="sm" type="none"/>
            </a:ln>
          </p:spPr>
        </p:cxnSp>
      </p:grpSp>
      <p:sp>
        <p:nvSpPr>
          <p:cNvPr id="233" name="Google Shape;233;p20"/>
          <p:cNvSpPr/>
          <p:nvPr/>
        </p:nvSpPr>
        <p:spPr>
          <a:xfrm>
            <a:off x="-1" y="3502625"/>
            <a:ext cx="778683" cy="1663492"/>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0"/>
          <p:cNvSpPr/>
          <p:nvPr/>
        </p:nvSpPr>
        <p:spPr>
          <a:xfrm flipH="1" rot="10800000">
            <a:off x="1" y="4129625"/>
            <a:ext cx="1505700" cy="15057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0"/>
          <p:cNvSpPr txBox="1"/>
          <p:nvPr>
            <p:ph type="title"/>
          </p:nvPr>
        </p:nvSpPr>
        <p:spPr>
          <a:xfrm>
            <a:off x="273600" y="367200"/>
            <a:ext cx="85176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6" name="Google Shape;236;p20"/>
          <p:cNvSpPr txBox="1"/>
          <p:nvPr>
            <p:ph idx="1" type="subTitle"/>
          </p:nvPr>
        </p:nvSpPr>
        <p:spPr>
          <a:xfrm>
            <a:off x="367200" y="1663200"/>
            <a:ext cx="2584800" cy="62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37" name="Google Shape;237;p20"/>
          <p:cNvSpPr txBox="1"/>
          <p:nvPr>
            <p:ph idx="2" type="body"/>
          </p:nvPr>
        </p:nvSpPr>
        <p:spPr>
          <a:xfrm>
            <a:off x="367200" y="2379600"/>
            <a:ext cx="2584800" cy="24228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38" name="Google Shape;238;p20"/>
          <p:cNvSpPr txBox="1"/>
          <p:nvPr>
            <p:ph idx="3" type="subTitle"/>
          </p:nvPr>
        </p:nvSpPr>
        <p:spPr>
          <a:xfrm>
            <a:off x="3175200" y="1663200"/>
            <a:ext cx="2584800" cy="62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39" name="Google Shape;239;p20"/>
          <p:cNvSpPr txBox="1"/>
          <p:nvPr>
            <p:ph idx="4" type="body"/>
          </p:nvPr>
        </p:nvSpPr>
        <p:spPr>
          <a:xfrm>
            <a:off x="3175200" y="2379600"/>
            <a:ext cx="2584800" cy="24228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0" name="Google Shape;240;p20"/>
          <p:cNvSpPr txBox="1"/>
          <p:nvPr>
            <p:ph idx="5" type="subTitle"/>
          </p:nvPr>
        </p:nvSpPr>
        <p:spPr>
          <a:xfrm>
            <a:off x="5972400" y="1663200"/>
            <a:ext cx="2584800" cy="62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41" name="Google Shape;241;p20"/>
          <p:cNvSpPr txBox="1"/>
          <p:nvPr>
            <p:ph idx="6" type="body"/>
          </p:nvPr>
        </p:nvSpPr>
        <p:spPr>
          <a:xfrm>
            <a:off x="5972400" y="2379600"/>
            <a:ext cx="2584800" cy="24228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type="title">
  <p:cSld name="TITLE">
    <p:spTree>
      <p:nvGrpSpPr>
        <p:cNvPr id="16" name="Shape 16"/>
        <p:cNvGrpSpPr/>
        <p:nvPr/>
      </p:nvGrpSpPr>
      <p:grpSpPr>
        <a:xfrm>
          <a:off x="0" y="0"/>
          <a:ext cx="0" cy="0"/>
          <a:chOff x="0" y="0"/>
          <a:chExt cx="0" cy="0"/>
        </a:xfrm>
      </p:grpSpPr>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p:nvPr/>
        </p:nvSpPr>
        <p:spPr>
          <a:xfrm flipH="1">
            <a:off x="5669375" y="-871300"/>
            <a:ext cx="3291600" cy="3291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rot="10800000">
            <a:off x="7054647" y="-4064"/>
            <a:ext cx="2122003" cy="4533214"/>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txBox="1"/>
          <p:nvPr>
            <p:ph type="title"/>
          </p:nvPr>
        </p:nvSpPr>
        <p:spPr>
          <a:xfrm>
            <a:off x="311700" y="445025"/>
            <a:ext cx="55836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
          <p:cNvSpPr txBox="1"/>
          <p:nvPr>
            <p:ph idx="1" type="body"/>
          </p:nvPr>
        </p:nvSpPr>
        <p:spPr>
          <a:xfrm>
            <a:off x="311700" y="1152475"/>
            <a:ext cx="5583600" cy="3416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CUSTOM_7">
    <p:spTree>
      <p:nvGrpSpPr>
        <p:cNvPr id="242" name="Shape 242"/>
        <p:cNvGrpSpPr/>
        <p:nvPr/>
      </p:nvGrpSpPr>
      <p:grpSpPr>
        <a:xfrm>
          <a:off x="0" y="0"/>
          <a:ext cx="0" cy="0"/>
          <a:chOff x="0" y="0"/>
          <a:chExt cx="0" cy="0"/>
        </a:xfrm>
      </p:grpSpPr>
      <p:sp>
        <p:nvSpPr>
          <p:cNvPr id="243" name="Google Shape;243;p21"/>
          <p:cNvSpPr/>
          <p:nvPr/>
        </p:nvSpPr>
        <p:spPr>
          <a:xfrm>
            <a:off x="1009350" y="1102338"/>
            <a:ext cx="210600" cy="210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1"/>
          <p:cNvSpPr/>
          <p:nvPr/>
        </p:nvSpPr>
        <p:spPr>
          <a:xfrm>
            <a:off x="3749083" y="1102338"/>
            <a:ext cx="210600" cy="210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1"/>
          <p:cNvSpPr/>
          <p:nvPr/>
        </p:nvSpPr>
        <p:spPr>
          <a:xfrm>
            <a:off x="6488817" y="1102338"/>
            <a:ext cx="210600" cy="210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1"/>
          <p:cNvSpPr/>
          <p:nvPr/>
        </p:nvSpPr>
        <p:spPr>
          <a:xfrm rot="-5400000">
            <a:off x="6205765" y="2219342"/>
            <a:ext cx="5157668" cy="718799"/>
          </a:xfrm>
          <a:custGeom>
            <a:rect b="b" l="l" r="r" t="t"/>
            <a:pathLst>
              <a:path extrusionOk="0" h="10809" w="77556">
                <a:moveTo>
                  <a:pt x="20815" y="0"/>
                </a:moveTo>
                <a:cubicBezTo>
                  <a:pt x="12209" y="0"/>
                  <a:pt x="4603" y="4270"/>
                  <a:pt x="0" y="10808"/>
                </a:cubicBezTo>
                <a:lnTo>
                  <a:pt x="77555" y="10808"/>
                </a:lnTo>
                <a:lnTo>
                  <a:pt x="77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1"/>
          <p:cNvSpPr/>
          <p:nvPr/>
        </p:nvSpPr>
        <p:spPr>
          <a:xfrm rot="5400000">
            <a:off x="-2221922" y="2203922"/>
            <a:ext cx="5159995" cy="719150"/>
          </a:xfrm>
          <a:custGeom>
            <a:rect b="b" l="l" r="r" t="t"/>
            <a:pathLst>
              <a:path extrusionOk="0" h="10809" w="77556">
                <a:moveTo>
                  <a:pt x="20815" y="0"/>
                </a:moveTo>
                <a:cubicBezTo>
                  <a:pt x="12209" y="0"/>
                  <a:pt x="4603" y="4270"/>
                  <a:pt x="0" y="10808"/>
                </a:cubicBezTo>
                <a:lnTo>
                  <a:pt x="77555" y="10808"/>
                </a:lnTo>
                <a:lnTo>
                  <a:pt x="77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1"/>
          <p:cNvSpPr txBox="1"/>
          <p:nvPr>
            <p:ph type="title"/>
          </p:nvPr>
        </p:nvSpPr>
        <p:spPr>
          <a:xfrm>
            <a:off x="1008000" y="266400"/>
            <a:ext cx="71244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49" name="Google Shape;249;p21"/>
          <p:cNvSpPr txBox="1"/>
          <p:nvPr>
            <p:ph idx="1" type="subTitle"/>
          </p:nvPr>
        </p:nvSpPr>
        <p:spPr>
          <a:xfrm>
            <a:off x="896400" y="1555200"/>
            <a:ext cx="18864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50" name="Google Shape;250;p21"/>
          <p:cNvSpPr txBox="1"/>
          <p:nvPr>
            <p:ph idx="2" type="body"/>
          </p:nvPr>
        </p:nvSpPr>
        <p:spPr>
          <a:xfrm>
            <a:off x="896400" y="2181600"/>
            <a:ext cx="1886400" cy="2635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1" name="Google Shape;251;p21"/>
          <p:cNvSpPr txBox="1"/>
          <p:nvPr>
            <p:ph idx="3" type="subTitle"/>
          </p:nvPr>
        </p:nvSpPr>
        <p:spPr>
          <a:xfrm>
            <a:off x="3639600" y="1555200"/>
            <a:ext cx="18864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52" name="Google Shape;252;p21"/>
          <p:cNvSpPr txBox="1"/>
          <p:nvPr>
            <p:ph idx="4" type="body"/>
          </p:nvPr>
        </p:nvSpPr>
        <p:spPr>
          <a:xfrm>
            <a:off x="3639600" y="2181600"/>
            <a:ext cx="1886400" cy="2635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3" name="Google Shape;253;p21"/>
          <p:cNvSpPr txBox="1"/>
          <p:nvPr>
            <p:ph idx="5" type="subTitle"/>
          </p:nvPr>
        </p:nvSpPr>
        <p:spPr>
          <a:xfrm>
            <a:off x="6379200" y="1555200"/>
            <a:ext cx="18864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54" name="Google Shape;254;p21"/>
          <p:cNvSpPr txBox="1"/>
          <p:nvPr>
            <p:ph idx="6" type="body"/>
          </p:nvPr>
        </p:nvSpPr>
        <p:spPr>
          <a:xfrm>
            <a:off x="6379200" y="2181600"/>
            <a:ext cx="1886400" cy="2635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1">
  <p:cSld name="CUSTOM_8">
    <p:spTree>
      <p:nvGrpSpPr>
        <p:cNvPr id="255" name="Shape 255"/>
        <p:cNvGrpSpPr/>
        <p:nvPr/>
      </p:nvGrpSpPr>
      <p:grpSpPr>
        <a:xfrm>
          <a:off x="0" y="0"/>
          <a:ext cx="0" cy="0"/>
          <a:chOff x="0" y="0"/>
          <a:chExt cx="0" cy="0"/>
        </a:xfrm>
      </p:grpSpPr>
      <p:sp>
        <p:nvSpPr>
          <p:cNvPr id="256" name="Google Shape;256;p22"/>
          <p:cNvSpPr/>
          <p:nvPr/>
        </p:nvSpPr>
        <p:spPr>
          <a:xfrm flipH="1" rot="10800000">
            <a:off x="6967020" y="1216097"/>
            <a:ext cx="2177100" cy="93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2"/>
          <p:cNvSpPr/>
          <p:nvPr/>
        </p:nvSpPr>
        <p:spPr>
          <a:xfrm flipH="1" rot="10800000">
            <a:off x="4802706" y="1216097"/>
            <a:ext cx="2177100" cy="93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2"/>
          <p:cNvSpPr/>
          <p:nvPr/>
        </p:nvSpPr>
        <p:spPr>
          <a:xfrm flipH="1" rot="10800000">
            <a:off x="2638382" y="1216097"/>
            <a:ext cx="2177100" cy="93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2"/>
          <p:cNvSpPr/>
          <p:nvPr/>
        </p:nvSpPr>
        <p:spPr>
          <a:xfrm flipH="1" rot="10800000">
            <a:off x="474058" y="1216097"/>
            <a:ext cx="2177100" cy="93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2"/>
          <p:cNvSpPr/>
          <p:nvPr/>
        </p:nvSpPr>
        <p:spPr>
          <a:xfrm flipH="1" rot="10800000">
            <a:off x="374300" y="1162725"/>
            <a:ext cx="212100" cy="200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2"/>
          <p:cNvSpPr/>
          <p:nvPr/>
        </p:nvSpPr>
        <p:spPr>
          <a:xfrm flipH="1" rot="10800000">
            <a:off x="2538624" y="1162725"/>
            <a:ext cx="212100" cy="2004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2"/>
          <p:cNvSpPr/>
          <p:nvPr/>
        </p:nvSpPr>
        <p:spPr>
          <a:xfrm flipH="1" rot="10800000">
            <a:off x="4702948" y="1162725"/>
            <a:ext cx="212100" cy="200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2"/>
          <p:cNvSpPr/>
          <p:nvPr/>
        </p:nvSpPr>
        <p:spPr>
          <a:xfrm flipH="1" rot="10800000">
            <a:off x="6867272" y="1162725"/>
            <a:ext cx="212100" cy="2004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2"/>
          <p:cNvSpPr/>
          <p:nvPr/>
        </p:nvSpPr>
        <p:spPr>
          <a:xfrm rot="10800000">
            <a:off x="-11" y="3215475"/>
            <a:ext cx="1560360" cy="1928025"/>
          </a:xfrm>
          <a:custGeom>
            <a:rect b="b" l="l" r="r" t="t"/>
            <a:pathLst>
              <a:path extrusionOk="0" h="33058" w="26754">
                <a:moveTo>
                  <a:pt x="26753" y="0"/>
                </a:moveTo>
                <a:lnTo>
                  <a:pt x="1" y="0"/>
                </a:lnTo>
                <a:lnTo>
                  <a:pt x="1" y="15211"/>
                </a:lnTo>
                <a:cubicBezTo>
                  <a:pt x="1" y="25051"/>
                  <a:pt x="8006" y="33057"/>
                  <a:pt x="17847" y="33057"/>
                </a:cubicBezTo>
                <a:lnTo>
                  <a:pt x="26753" y="33057"/>
                </a:lnTo>
                <a:lnTo>
                  <a:pt x="2675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2"/>
          <p:cNvSpPr/>
          <p:nvPr/>
        </p:nvSpPr>
        <p:spPr>
          <a:xfrm>
            <a:off x="8277500" y="3050"/>
            <a:ext cx="866629" cy="1070831"/>
          </a:xfrm>
          <a:custGeom>
            <a:rect b="b" l="l" r="r" t="t"/>
            <a:pathLst>
              <a:path extrusionOk="0" h="33058" w="26754">
                <a:moveTo>
                  <a:pt x="26753" y="0"/>
                </a:moveTo>
                <a:lnTo>
                  <a:pt x="1" y="0"/>
                </a:lnTo>
                <a:lnTo>
                  <a:pt x="1" y="15211"/>
                </a:lnTo>
                <a:cubicBezTo>
                  <a:pt x="1" y="25051"/>
                  <a:pt x="8006" y="33057"/>
                  <a:pt x="17847" y="33057"/>
                </a:cubicBezTo>
                <a:lnTo>
                  <a:pt x="26753" y="33057"/>
                </a:lnTo>
                <a:lnTo>
                  <a:pt x="2675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2"/>
          <p:cNvSpPr txBox="1"/>
          <p:nvPr>
            <p:ph type="title"/>
          </p:nvPr>
        </p:nvSpPr>
        <p:spPr>
          <a:xfrm>
            <a:off x="367200" y="342000"/>
            <a:ext cx="84132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7" name="Google Shape;267;p22"/>
          <p:cNvSpPr txBox="1"/>
          <p:nvPr>
            <p:ph idx="1" type="subTitle"/>
          </p:nvPr>
        </p:nvSpPr>
        <p:spPr>
          <a:xfrm>
            <a:off x="374400" y="1450800"/>
            <a:ext cx="1886400" cy="56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68" name="Google Shape;268;p22"/>
          <p:cNvSpPr txBox="1"/>
          <p:nvPr>
            <p:ph idx="2" type="body"/>
          </p:nvPr>
        </p:nvSpPr>
        <p:spPr>
          <a:xfrm>
            <a:off x="374400" y="2092411"/>
            <a:ext cx="1886400" cy="26991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69" name="Google Shape;269;p22"/>
          <p:cNvSpPr txBox="1"/>
          <p:nvPr>
            <p:ph idx="3" type="subTitle"/>
          </p:nvPr>
        </p:nvSpPr>
        <p:spPr>
          <a:xfrm>
            <a:off x="2538000" y="1450800"/>
            <a:ext cx="1886400" cy="56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70" name="Google Shape;270;p22"/>
          <p:cNvSpPr txBox="1"/>
          <p:nvPr>
            <p:ph idx="4" type="body"/>
          </p:nvPr>
        </p:nvSpPr>
        <p:spPr>
          <a:xfrm>
            <a:off x="2538000" y="2092411"/>
            <a:ext cx="1886400" cy="26991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71" name="Google Shape;271;p22"/>
          <p:cNvSpPr txBox="1"/>
          <p:nvPr>
            <p:ph idx="5" type="subTitle"/>
          </p:nvPr>
        </p:nvSpPr>
        <p:spPr>
          <a:xfrm>
            <a:off x="4701600" y="1450800"/>
            <a:ext cx="1886400" cy="56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72" name="Google Shape;272;p22"/>
          <p:cNvSpPr txBox="1"/>
          <p:nvPr>
            <p:ph idx="6" type="body"/>
          </p:nvPr>
        </p:nvSpPr>
        <p:spPr>
          <a:xfrm>
            <a:off x="4701600" y="2092411"/>
            <a:ext cx="1886400" cy="26991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73" name="Google Shape;273;p22"/>
          <p:cNvSpPr txBox="1"/>
          <p:nvPr>
            <p:ph idx="7" type="subTitle"/>
          </p:nvPr>
        </p:nvSpPr>
        <p:spPr>
          <a:xfrm>
            <a:off x="6868800" y="1450800"/>
            <a:ext cx="1886400" cy="56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74" name="Google Shape;274;p22"/>
          <p:cNvSpPr txBox="1"/>
          <p:nvPr>
            <p:ph idx="8" type="body"/>
          </p:nvPr>
        </p:nvSpPr>
        <p:spPr>
          <a:xfrm>
            <a:off x="6868800" y="2092411"/>
            <a:ext cx="1886400" cy="26991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1 ">
  <p:cSld name="CUSTOM_9">
    <p:spTree>
      <p:nvGrpSpPr>
        <p:cNvPr id="275" name="Shape 275"/>
        <p:cNvGrpSpPr/>
        <p:nvPr/>
      </p:nvGrpSpPr>
      <p:grpSpPr>
        <a:xfrm>
          <a:off x="0" y="0"/>
          <a:ext cx="0" cy="0"/>
          <a:chOff x="0" y="0"/>
          <a:chExt cx="0" cy="0"/>
        </a:xfrm>
      </p:grpSpPr>
      <p:sp>
        <p:nvSpPr>
          <p:cNvPr id="276" name="Google Shape;276;p23"/>
          <p:cNvSpPr/>
          <p:nvPr/>
        </p:nvSpPr>
        <p:spPr>
          <a:xfrm>
            <a:off x="1225400" y="259500"/>
            <a:ext cx="4589700" cy="46245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3"/>
          <p:cNvSpPr/>
          <p:nvPr/>
        </p:nvSpPr>
        <p:spPr>
          <a:xfrm>
            <a:off x="1225388" y="839400"/>
            <a:ext cx="2213100" cy="3464700"/>
          </a:xfrm>
          <a:prstGeom prst="roundRect">
            <a:avLst>
              <a:gd fmla="val 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3"/>
          <p:cNvSpPr/>
          <p:nvPr/>
        </p:nvSpPr>
        <p:spPr>
          <a:xfrm>
            <a:off x="3602013" y="839400"/>
            <a:ext cx="2213100" cy="3464700"/>
          </a:xfrm>
          <a:prstGeom prst="roundRect">
            <a:avLst>
              <a:gd fmla="val 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3"/>
          <p:cNvSpPr/>
          <p:nvPr/>
        </p:nvSpPr>
        <p:spPr>
          <a:xfrm flipH="1" rot="5400000">
            <a:off x="-1911472" y="1911454"/>
            <a:ext cx="4504646" cy="681697"/>
          </a:xfrm>
          <a:custGeom>
            <a:rect b="b" l="l" r="r" t="t"/>
            <a:pathLst>
              <a:path extrusionOk="0" h="10809" w="77556">
                <a:moveTo>
                  <a:pt x="20815" y="0"/>
                </a:moveTo>
                <a:cubicBezTo>
                  <a:pt x="12209" y="0"/>
                  <a:pt x="4603" y="4270"/>
                  <a:pt x="0" y="10808"/>
                </a:cubicBezTo>
                <a:lnTo>
                  <a:pt x="77555" y="10808"/>
                </a:lnTo>
                <a:lnTo>
                  <a:pt x="7755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3"/>
          <p:cNvSpPr/>
          <p:nvPr>
            <p:ph idx="2" type="pic"/>
          </p:nvPr>
        </p:nvSpPr>
        <p:spPr>
          <a:xfrm>
            <a:off x="1436400" y="1004400"/>
            <a:ext cx="1796400" cy="1796400"/>
          </a:xfrm>
          <a:prstGeom prst="rect">
            <a:avLst/>
          </a:prstGeom>
          <a:noFill/>
          <a:ln>
            <a:noFill/>
          </a:ln>
        </p:spPr>
      </p:sp>
      <p:sp>
        <p:nvSpPr>
          <p:cNvPr id="281" name="Google Shape;281;p23"/>
          <p:cNvSpPr/>
          <p:nvPr>
            <p:ph idx="3" type="pic"/>
          </p:nvPr>
        </p:nvSpPr>
        <p:spPr>
          <a:xfrm>
            <a:off x="3812400" y="1004400"/>
            <a:ext cx="1796400" cy="1796400"/>
          </a:xfrm>
          <a:prstGeom prst="rect">
            <a:avLst/>
          </a:prstGeom>
          <a:noFill/>
          <a:ln>
            <a:noFill/>
          </a:ln>
        </p:spPr>
      </p:sp>
      <p:sp>
        <p:nvSpPr>
          <p:cNvPr id="282" name="Google Shape;282;p23"/>
          <p:cNvSpPr txBox="1"/>
          <p:nvPr>
            <p:ph type="title"/>
          </p:nvPr>
        </p:nvSpPr>
        <p:spPr>
          <a:xfrm>
            <a:off x="6102000" y="968400"/>
            <a:ext cx="26424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3" name="Google Shape;283;p23"/>
          <p:cNvSpPr txBox="1"/>
          <p:nvPr>
            <p:ph idx="1" type="subTitle"/>
          </p:nvPr>
        </p:nvSpPr>
        <p:spPr>
          <a:xfrm>
            <a:off x="1436400" y="2952000"/>
            <a:ext cx="1796400" cy="40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84" name="Google Shape;284;p23"/>
          <p:cNvSpPr txBox="1"/>
          <p:nvPr>
            <p:ph idx="4" type="body"/>
          </p:nvPr>
        </p:nvSpPr>
        <p:spPr>
          <a:xfrm>
            <a:off x="1436400" y="3420000"/>
            <a:ext cx="1796400" cy="403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85" name="Google Shape;285;p23"/>
          <p:cNvSpPr txBox="1"/>
          <p:nvPr>
            <p:ph idx="5" type="subTitle"/>
          </p:nvPr>
        </p:nvSpPr>
        <p:spPr>
          <a:xfrm>
            <a:off x="3812400" y="2952000"/>
            <a:ext cx="1796400" cy="40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286" name="Google Shape;286;p23"/>
          <p:cNvSpPr txBox="1"/>
          <p:nvPr>
            <p:ph idx="6" type="body"/>
          </p:nvPr>
        </p:nvSpPr>
        <p:spPr>
          <a:xfrm>
            <a:off x="3812400" y="3420000"/>
            <a:ext cx="1796400" cy="403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2">
  <p:cSld name="CUSTOM_10">
    <p:spTree>
      <p:nvGrpSpPr>
        <p:cNvPr id="287" name="Shape 287"/>
        <p:cNvGrpSpPr/>
        <p:nvPr/>
      </p:nvGrpSpPr>
      <p:grpSpPr>
        <a:xfrm>
          <a:off x="0" y="0"/>
          <a:ext cx="0" cy="0"/>
          <a:chOff x="0" y="0"/>
          <a:chExt cx="0" cy="0"/>
        </a:xfrm>
      </p:grpSpPr>
      <p:sp>
        <p:nvSpPr>
          <p:cNvPr id="288" name="Google Shape;288;p24"/>
          <p:cNvSpPr/>
          <p:nvPr/>
        </p:nvSpPr>
        <p:spPr>
          <a:xfrm>
            <a:off x="2332800" y="435325"/>
            <a:ext cx="4272600" cy="427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4"/>
          <p:cNvSpPr/>
          <p:nvPr/>
        </p:nvSpPr>
        <p:spPr>
          <a:xfrm>
            <a:off x="893875" y="1193925"/>
            <a:ext cx="4474200" cy="16464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4"/>
          <p:cNvSpPr/>
          <p:nvPr/>
        </p:nvSpPr>
        <p:spPr>
          <a:xfrm>
            <a:off x="3795350" y="2994900"/>
            <a:ext cx="4474200" cy="16464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4"/>
          <p:cNvSpPr/>
          <p:nvPr/>
        </p:nvSpPr>
        <p:spPr>
          <a:xfrm flipH="1">
            <a:off x="2506101" y="3017352"/>
            <a:ext cx="1105609" cy="1366122"/>
          </a:xfrm>
          <a:custGeom>
            <a:rect b="b" l="l" r="r" t="t"/>
            <a:pathLst>
              <a:path extrusionOk="0" h="33058" w="26754">
                <a:moveTo>
                  <a:pt x="26753" y="0"/>
                </a:moveTo>
                <a:lnTo>
                  <a:pt x="1" y="0"/>
                </a:lnTo>
                <a:lnTo>
                  <a:pt x="1" y="15211"/>
                </a:lnTo>
                <a:cubicBezTo>
                  <a:pt x="1" y="25051"/>
                  <a:pt x="8006" y="33057"/>
                  <a:pt x="17847" y="33057"/>
                </a:cubicBezTo>
                <a:lnTo>
                  <a:pt x="26753" y="33057"/>
                </a:lnTo>
                <a:lnTo>
                  <a:pt x="2675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4"/>
          <p:cNvSpPr/>
          <p:nvPr>
            <p:ph idx="2" type="pic"/>
          </p:nvPr>
        </p:nvSpPr>
        <p:spPr>
          <a:xfrm>
            <a:off x="1072800" y="1386000"/>
            <a:ext cx="1260000" cy="1260000"/>
          </a:xfrm>
          <a:prstGeom prst="rect">
            <a:avLst/>
          </a:prstGeom>
          <a:noFill/>
          <a:ln>
            <a:noFill/>
          </a:ln>
        </p:spPr>
      </p:sp>
      <p:sp>
        <p:nvSpPr>
          <p:cNvPr id="293" name="Google Shape;293;p24"/>
          <p:cNvSpPr/>
          <p:nvPr>
            <p:ph idx="3" type="pic"/>
          </p:nvPr>
        </p:nvSpPr>
        <p:spPr>
          <a:xfrm>
            <a:off x="3985200" y="3189600"/>
            <a:ext cx="1260000" cy="1260000"/>
          </a:xfrm>
          <a:prstGeom prst="rect">
            <a:avLst/>
          </a:prstGeom>
          <a:noFill/>
          <a:ln>
            <a:noFill/>
          </a:ln>
        </p:spPr>
      </p:sp>
      <p:sp>
        <p:nvSpPr>
          <p:cNvPr id="294" name="Google Shape;294;p24"/>
          <p:cNvSpPr txBox="1"/>
          <p:nvPr>
            <p:ph type="title"/>
          </p:nvPr>
        </p:nvSpPr>
        <p:spPr>
          <a:xfrm>
            <a:off x="892800" y="345600"/>
            <a:ext cx="73764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95" name="Google Shape;295;p24"/>
          <p:cNvSpPr txBox="1"/>
          <p:nvPr>
            <p:ph idx="1" type="subTitle"/>
          </p:nvPr>
        </p:nvSpPr>
        <p:spPr>
          <a:xfrm>
            <a:off x="2469600" y="1548000"/>
            <a:ext cx="2581200" cy="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296" name="Google Shape;296;p24"/>
          <p:cNvSpPr txBox="1"/>
          <p:nvPr>
            <p:ph idx="4" type="body"/>
          </p:nvPr>
        </p:nvSpPr>
        <p:spPr>
          <a:xfrm>
            <a:off x="2469600" y="2048876"/>
            <a:ext cx="2581200" cy="431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297" name="Google Shape;297;p24"/>
          <p:cNvSpPr txBox="1"/>
          <p:nvPr>
            <p:ph idx="5" type="subTitle"/>
          </p:nvPr>
        </p:nvSpPr>
        <p:spPr>
          <a:xfrm>
            <a:off x="5382000" y="3351600"/>
            <a:ext cx="2581200" cy="4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298" name="Google Shape;298;p24"/>
          <p:cNvSpPr txBox="1"/>
          <p:nvPr>
            <p:ph idx="6" type="body"/>
          </p:nvPr>
        </p:nvSpPr>
        <p:spPr>
          <a:xfrm>
            <a:off x="5382000" y="3852476"/>
            <a:ext cx="2581200" cy="431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3">
  <p:cSld name="CUSTOM_11">
    <p:spTree>
      <p:nvGrpSpPr>
        <p:cNvPr id="299" name="Shape 299"/>
        <p:cNvGrpSpPr/>
        <p:nvPr/>
      </p:nvGrpSpPr>
      <p:grpSpPr>
        <a:xfrm>
          <a:off x="0" y="0"/>
          <a:ext cx="0" cy="0"/>
          <a:chOff x="0" y="0"/>
          <a:chExt cx="0" cy="0"/>
        </a:xfrm>
      </p:grpSpPr>
      <p:sp>
        <p:nvSpPr>
          <p:cNvPr id="300" name="Google Shape;300;p25"/>
          <p:cNvSpPr/>
          <p:nvPr/>
        </p:nvSpPr>
        <p:spPr>
          <a:xfrm>
            <a:off x="6097425" y="11450"/>
            <a:ext cx="304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5"/>
          <p:cNvSpPr/>
          <p:nvPr/>
        </p:nvSpPr>
        <p:spPr>
          <a:xfrm rot="5400000">
            <a:off x="1928125" y="19713"/>
            <a:ext cx="100200" cy="22389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5"/>
          <p:cNvSpPr/>
          <p:nvPr/>
        </p:nvSpPr>
        <p:spPr>
          <a:xfrm rot="5400000">
            <a:off x="4467725" y="19713"/>
            <a:ext cx="100200" cy="22389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5"/>
          <p:cNvSpPr/>
          <p:nvPr/>
        </p:nvSpPr>
        <p:spPr>
          <a:xfrm flipH="1" rot="10800000">
            <a:off x="6852839" y="2324029"/>
            <a:ext cx="2291079" cy="2830922"/>
          </a:xfrm>
          <a:custGeom>
            <a:rect b="b" l="l" r="r" t="t"/>
            <a:pathLst>
              <a:path extrusionOk="0" h="33058" w="26754">
                <a:moveTo>
                  <a:pt x="26753" y="0"/>
                </a:moveTo>
                <a:lnTo>
                  <a:pt x="1" y="0"/>
                </a:lnTo>
                <a:lnTo>
                  <a:pt x="1" y="15211"/>
                </a:lnTo>
                <a:cubicBezTo>
                  <a:pt x="1" y="25051"/>
                  <a:pt x="8006" y="33057"/>
                  <a:pt x="17847" y="33057"/>
                </a:cubicBezTo>
                <a:lnTo>
                  <a:pt x="26753" y="33057"/>
                </a:lnTo>
                <a:lnTo>
                  <a:pt x="2675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5"/>
          <p:cNvSpPr/>
          <p:nvPr/>
        </p:nvSpPr>
        <p:spPr>
          <a:xfrm>
            <a:off x="1044000" y="1443600"/>
            <a:ext cx="1141200" cy="11412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5" name="Google Shape;305;p25"/>
          <p:cNvSpPr/>
          <p:nvPr/>
        </p:nvSpPr>
        <p:spPr>
          <a:xfrm>
            <a:off x="3571200" y="1443600"/>
            <a:ext cx="1141200" cy="11412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6" name="Google Shape;306;p25"/>
          <p:cNvSpPr/>
          <p:nvPr>
            <p:ph idx="2" type="pic"/>
          </p:nvPr>
        </p:nvSpPr>
        <p:spPr>
          <a:xfrm>
            <a:off x="1044000" y="1443600"/>
            <a:ext cx="1141200" cy="1141200"/>
          </a:xfrm>
          <a:prstGeom prst="ellipse">
            <a:avLst/>
          </a:prstGeom>
          <a:noFill/>
          <a:ln>
            <a:noFill/>
          </a:ln>
        </p:spPr>
      </p:sp>
      <p:sp>
        <p:nvSpPr>
          <p:cNvPr id="307" name="Google Shape;307;p25"/>
          <p:cNvSpPr/>
          <p:nvPr>
            <p:ph idx="3" type="pic"/>
          </p:nvPr>
        </p:nvSpPr>
        <p:spPr>
          <a:xfrm>
            <a:off x="3571200" y="1443600"/>
            <a:ext cx="1141200" cy="1141200"/>
          </a:xfrm>
          <a:prstGeom prst="ellipse">
            <a:avLst/>
          </a:prstGeom>
          <a:noFill/>
          <a:ln>
            <a:noFill/>
          </a:ln>
        </p:spPr>
      </p:sp>
      <p:sp>
        <p:nvSpPr>
          <p:cNvPr id="308" name="Google Shape;308;p25"/>
          <p:cNvSpPr txBox="1"/>
          <p:nvPr>
            <p:ph type="title"/>
          </p:nvPr>
        </p:nvSpPr>
        <p:spPr>
          <a:xfrm>
            <a:off x="6314400" y="1080000"/>
            <a:ext cx="25956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0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09" name="Google Shape;309;p25"/>
          <p:cNvSpPr txBox="1"/>
          <p:nvPr>
            <p:ph idx="1" type="subTitle"/>
          </p:nvPr>
        </p:nvSpPr>
        <p:spPr>
          <a:xfrm>
            <a:off x="1044000" y="3193200"/>
            <a:ext cx="1796400" cy="40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10" name="Google Shape;310;p25"/>
          <p:cNvSpPr txBox="1"/>
          <p:nvPr>
            <p:ph idx="4" type="body"/>
          </p:nvPr>
        </p:nvSpPr>
        <p:spPr>
          <a:xfrm>
            <a:off x="1044000" y="3661200"/>
            <a:ext cx="1796400" cy="403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11" name="Google Shape;311;p25"/>
          <p:cNvSpPr txBox="1"/>
          <p:nvPr>
            <p:ph idx="5" type="subTitle"/>
          </p:nvPr>
        </p:nvSpPr>
        <p:spPr>
          <a:xfrm>
            <a:off x="3571200" y="3193200"/>
            <a:ext cx="1796400" cy="40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12" name="Google Shape;312;p25"/>
          <p:cNvSpPr txBox="1"/>
          <p:nvPr>
            <p:ph idx="6" type="body"/>
          </p:nvPr>
        </p:nvSpPr>
        <p:spPr>
          <a:xfrm>
            <a:off x="3571200" y="3661200"/>
            <a:ext cx="1796400" cy="403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1">
  <p:cSld name="CUSTOM_12">
    <p:spTree>
      <p:nvGrpSpPr>
        <p:cNvPr id="313" name="Shape 313"/>
        <p:cNvGrpSpPr/>
        <p:nvPr/>
      </p:nvGrpSpPr>
      <p:grpSpPr>
        <a:xfrm>
          <a:off x="0" y="0"/>
          <a:ext cx="0" cy="0"/>
          <a:chOff x="0" y="0"/>
          <a:chExt cx="0" cy="0"/>
        </a:xfrm>
      </p:grpSpPr>
      <p:sp>
        <p:nvSpPr>
          <p:cNvPr id="314" name="Google Shape;314;p26"/>
          <p:cNvSpPr/>
          <p:nvPr/>
        </p:nvSpPr>
        <p:spPr>
          <a:xfrm rot="5400000">
            <a:off x="2135450" y="1673700"/>
            <a:ext cx="3240300" cy="1796100"/>
          </a:xfrm>
          <a:prstGeom prst="roundRect">
            <a:avLst>
              <a:gd fmla="val 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6"/>
          <p:cNvSpPr/>
          <p:nvPr/>
        </p:nvSpPr>
        <p:spPr>
          <a:xfrm rot="5400000">
            <a:off x="4198250" y="1673700"/>
            <a:ext cx="3240300" cy="17961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6"/>
          <p:cNvSpPr/>
          <p:nvPr/>
        </p:nvSpPr>
        <p:spPr>
          <a:xfrm rot="5400000">
            <a:off x="6261050" y="1673700"/>
            <a:ext cx="3240300" cy="1796100"/>
          </a:xfrm>
          <a:prstGeom prst="roundRect">
            <a:avLst>
              <a:gd fmla="val 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6"/>
          <p:cNvSpPr/>
          <p:nvPr/>
        </p:nvSpPr>
        <p:spPr>
          <a:xfrm flipH="1" rot="10800000">
            <a:off x="0" y="3545200"/>
            <a:ext cx="2355300" cy="23553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6"/>
          <p:cNvSpPr/>
          <p:nvPr/>
        </p:nvSpPr>
        <p:spPr>
          <a:xfrm>
            <a:off x="-4" y="2564574"/>
            <a:ext cx="1217987" cy="2601974"/>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6"/>
          <p:cNvSpPr txBox="1"/>
          <p:nvPr>
            <p:ph type="title"/>
          </p:nvPr>
        </p:nvSpPr>
        <p:spPr>
          <a:xfrm>
            <a:off x="316800" y="950400"/>
            <a:ext cx="22788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0" name="Google Shape;320;p26"/>
          <p:cNvSpPr/>
          <p:nvPr>
            <p:ph idx="2" type="pic"/>
          </p:nvPr>
        </p:nvSpPr>
        <p:spPr>
          <a:xfrm>
            <a:off x="3002400" y="1116000"/>
            <a:ext cx="1508400" cy="1508400"/>
          </a:xfrm>
          <a:prstGeom prst="rect">
            <a:avLst/>
          </a:prstGeom>
          <a:noFill/>
          <a:ln>
            <a:noFill/>
          </a:ln>
        </p:spPr>
      </p:sp>
      <p:sp>
        <p:nvSpPr>
          <p:cNvPr id="321" name="Google Shape;321;p26"/>
          <p:cNvSpPr txBox="1"/>
          <p:nvPr>
            <p:ph idx="1" type="subTitle"/>
          </p:nvPr>
        </p:nvSpPr>
        <p:spPr>
          <a:xfrm>
            <a:off x="3002400" y="2750400"/>
            <a:ext cx="1508400" cy="4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22" name="Google Shape;322;p26"/>
          <p:cNvSpPr txBox="1"/>
          <p:nvPr>
            <p:ph idx="3" type="body"/>
          </p:nvPr>
        </p:nvSpPr>
        <p:spPr>
          <a:xfrm>
            <a:off x="3002400" y="3228069"/>
            <a:ext cx="1508400" cy="411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3" name="Google Shape;323;p26"/>
          <p:cNvSpPr/>
          <p:nvPr>
            <p:ph idx="4" type="pic"/>
          </p:nvPr>
        </p:nvSpPr>
        <p:spPr>
          <a:xfrm>
            <a:off x="5065200" y="1112400"/>
            <a:ext cx="1508400" cy="1508400"/>
          </a:xfrm>
          <a:prstGeom prst="rect">
            <a:avLst/>
          </a:prstGeom>
          <a:noFill/>
          <a:ln>
            <a:noFill/>
          </a:ln>
        </p:spPr>
      </p:sp>
      <p:sp>
        <p:nvSpPr>
          <p:cNvPr id="324" name="Google Shape;324;p26"/>
          <p:cNvSpPr txBox="1"/>
          <p:nvPr>
            <p:ph idx="5" type="subTitle"/>
          </p:nvPr>
        </p:nvSpPr>
        <p:spPr>
          <a:xfrm>
            <a:off x="5065200" y="2746800"/>
            <a:ext cx="1508400" cy="4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325" name="Google Shape;325;p26"/>
          <p:cNvSpPr txBox="1"/>
          <p:nvPr>
            <p:ph idx="6" type="body"/>
          </p:nvPr>
        </p:nvSpPr>
        <p:spPr>
          <a:xfrm>
            <a:off x="5065200" y="3224469"/>
            <a:ext cx="1508400" cy="411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326" name="Google Shape;326;p26"/>
          <p:cNvSpPr/>
          <p:nvPr>
            <p:ph idx="7" type="pic"/>
          </p:nvPr>
        </p:nvSpPr>
        <p:spPr>
          <a:xfrm>
            <a:off x="7128000" y="1112400"/>
            <a:ext cx="1508400" cy="1508400"/>
          </a:xfrm>
          <a:prstGeom prst="rect">
            <a:avLst/>
          </a:prstGeom>
          <a:noFill/>
          <a:ln>
            <a:noFill/>
          </a:ln>
        </p:spPr>
      </p:sp>
      <p:sp>
        <p:nvSpPr>
          <p:cNvPr id="327" name="Google Shape;327;p26"/>
          <p:cNvSpPr txBox="1"/>
          <p:nvPr>
            <p:ph idx="8" type="subTitle"/>
          </p:nvPr>
        </p:nvSpPr>
        <p:spPr>
          <a:xfrm>
            <a:off x="7128000" y="2746800"/>
            <a:ext cx="1508400" cy="4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28" name="Google Shape;328;p26"/>
          <p:cNvSpPr txBox="1"/>
          <p:nvPr>
            <p:ph idx="9" type="body"/>
          </p:nvPr>
        </p:nvSpPr>
        <p:spPr>
          <a:xfrm>
            <a:off x="7128000" y="3224469"/>
            <a:ext cx="1508400" cy="411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2">
  <p:cSld name="CUSTOM_13">
    <p:spTree>
      <p:nvGrpSpPr>
        <p:cNvPr id="329" name="Shape 329"/>
        <p:cNvGrpSpPr/>
        <p:nvPr/>
      </p:nvGrpSpPr>
      <p:grpSpPr>
        <a:xfrm>
          <a:off x="0" y="0"/>
          <a:ext cx="0" cy="0"/>
          <a:chOff x="0" y="0"/>
          <a:chExt cx="0" cy="0"/>
        </a:xfrm>
      </p:grpSpPr>
      <p:sp>
        <p:nvSpPr>
          <p:cNvPr id="330" name="Google Shape;330;p27"/>
          <p:cNvSpPr/>
          <p:nvPr/>
        </p:nvSpPr>
        <p:spPr>
          <a:xfrm>
            <a:off x="0" y="226100"/>
            <a:ext cx="3011100" cy="30111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7"/>
          <p:cNvSpPr/>
          <p:nvPr/>
        </p:nvSpPr>
        <p:spPr>
          <a:xfrm rot="5400000">
            <a:off x="-83975" y="2048500"/>
            <a:ext cx="3564300" cy="26259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7"/>
          <p:cNvSpPr/>
          <p:nvPr/>
        </p:nvSpPr>
        <p:spPr>
          <a:xfrm rot="5400000">
            <a:off x="2789850" y="2048500"/>
            <a:ext cx="3564300" cy="26259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7"/>
          <p:cNvSpPr/>
          <p:nvPr/>
        </p:nvSpPr>
        <p:spPr>
          <a:xfrm rot="5400000">
            <a:off x="5663675" y="2048500"/>
            <a:ext cx="3564300" cy="26259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7"/>
          <p:cNvSpPr/>
          <p:nvPr/>
        </p:nvSpPr>
        <p:spPr>
          <a:xfrm>
            <a:off x="674813" y="1935563"/>
            <a:ext cx="1274400" cy="1274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7"/>
          <p:cNvSpPr/>
          <p:nvPr/>
        </p:nvSpPr>
        <p:spPr>
          <a:xfrm>
            <a:off x="3551213" y="1936800"/>
            <a:ext cx="1272600" cy="12726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7"/>
          <p:cNvSpPr/>
          <p:nvPr/>
        </p:nvSpPr>
        <p:spPr>
          <a:xfrm>
            <a:off x="6424013" y="1936800"/>
            <a:ext cx="1272600" cy="12726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7"/>
          <p:cNvSpPr/>
          <p:nvPr>
            <p:ph idx="2" type="pic"/>
          </p:nvPr>
        </p:nvSpPr>
        <p:spPr>
          <a:xfrm>
            <a:off x="741425" y="2002500"/>
            <a:ext cx="1141200" cy="1141200"/>
          </a:xfrm>
          <a:prstGeom prst="ellipse">
            <a:avLst/>
          </a:prstGeom>
          <a:noFill/>
          <a:ln>
            <a:noFill/>
          </a:ln>
        </p:spPr>
      </p:sp>
      <p:sp>
        <p:nvSpPr>
          <p:cNvPr id="338" name="Google Shape;338;p27"/>
          <p:cNvSpPr/>
          <p:nvPr>
            <p:ph idx="3" type="pic"/>
          </p:nvPr>
        </p:nvSpPr>
        <p:spPr>
          <a:xfrm>
            <a:off x="3616025" y="2002500"/>
            <a:ext cx="1141200" cy="1141200"/>
          </a:xfrm>
          <a:prstGeom prst="ellipse">
            <a:avLst/>
          </a:prstGeom>
          <a:noFill/>
          <a:ln>
            <a:noFill/>
          </a:ln>
        </p:spPr>
      </p:sp>
      <p:sp>
        <p:nvSpPr>
          <p:cNvPr id="339" name="Google Shape;339;p27"/>
          <p:cNvSpPr/>
          <p:nvPr>
            <p:ph idx="4" type="pic"/>
          </p:nvPr>
        </p:nvSpPr>
        <p:spPr>
          <a:xfrm>
            <a:off x="6492425" y="2002500"/>
            <a:ext cx="1141200" cy="1141200"/>
          </a:xfrm>
          <a:prstGeom prst="ellipse">
            <a:avLst/>
          </a:prstGeom>
          <a:noFill/>
          <a:ln>
            <a:noFill/>
          </a:ln>
        </p:spPr>
      </p:sp>
      <p:sp>
        <p:nvSpPr>
          <p:cNvPr id="340" name="Google Shape;340;p27"/>
          <p:cNvSpPr txBox="1"/>
          <p:nvPr>
            <p:ph type="title"/>
          </p:nvPr>
        </p:nvSpPr>
        <p:spPr>
          <a:xfrm>
            <a:off x="972000" y="500400"/>
            <a:ext cx="72036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41" name="Google Shape;341;p27"/>
          <p:cNvSpPr txBox="1"/>
          <p:nvPr>
            <p:ph idx="1" type="subTitle"/>
          </p:nvPr>
        </p:nvSpPr>
        <p:spPr>
          <a:xfrm>
            <a:off x="594000" y="3553200"/>
            <a:ext cx="2206800" cy="4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342" name="Google Shape;342;p27"/>
          <p:cNvSpPr txBox="1"/>
          <p:nvPr>
            <p:ph idx="5" type="body"/>
          </p:nvPr>
        </p:nvSpPr>
        <p:spPr>
          <a:xfrm>
            <a:off x="594000" y="3995844"/>
            <a:ext cx="2206800" cy="411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343" name="Google Shape;343;p27"/>
          <p:cNvSpPr txBox="1"/>
          <p:nvPr>
            <p:ph idx="6" type="subTitle"/>
          </p:nvPr>
        </p:nvSpPr>
        <p:spPr>
          <a:xfrm>
            <a:off x="3470400" y="3556800"/>
            <a:ext cx="2206800" cy="4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344" name="Google Shape;344;p27"/>
          <p:cNvSpPr txBox="1"/>
          <p:nvPr>
            <p:ph idx="7" type="body"/>
          </p:nvPr>
        </p:nvSpPr>
        <p:spPr>
          <a:xfrm>
            <a:off x="3470400" y="3999444"/>
            <a:ext cx="2206800" cy="411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345" name="Google Shape;345;p27"/>
          <p:cNvSpPr txBox="1"/>
          <p:nvPr>
            <p:ph idx="8" type="subTitle"/>
          </p:nvPr>
        </p:nvSpPr>
        <p:spPr>
          <a:xfrm>
            <a:off x="6343200" y="3553200"/>
            <a:ext cx="2206800" cy="4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346" name="Google Shape;346;p27"/>
          <p:cNvSpPr txBox="1"/>
          <p:nvPr>
            <p:ph idx="9" type="body"/>
          </p:nvPr>
        </p:nvSpPr>
        <p:spPr>
          <a:xfrm>
            <a:off x="6343200" y="3995844"/>
            <a:ext cx="2206800" cy="411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3">
  <p:cSld name="CUSTOM_14">
    <p:spTree>
      <p:nvGrpSpPr>
        <p:cNvPr id="347" name="Shape 347"/>
        <p:cNvGrpSpPr/>
        <p:nvPr/>
      </p:nvGrpSpPr>
      <p:grpSpPr>
        <a:xfrm>
          <a:off x="0" y="0"/>
          <a:ext cx="0" cy="0"/>
          <a:chOff x="0" y="0"/>
          <a:chExt cx="0" cy="0"/>
        </a:xfrm>
      </p:grpSpPr>
      <p:sp>
        <p:nvSpPr>
          <p:cNvPr id="348" name="Google Shape;348;p28"/>
          <p:cNvSpPr/>
          <p:nvPr/>
        </p:nvSpPr>
        <p:spPr>
          <a:xfrm>
            <a:off x="-1264025" y="948225"/>
            <a:ext cx="5421000" cy="5421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8"/>
          <p:cNvSpPr/>
          <p:nvPr/>
        </p:nvSpPr>
        <p:spPr>
          <a:xfrm rot="5400000">
            <a:off x="421300" y="1470375"/>
            <a:ext cx="2561400" cy="2664600"/>
          </a:xfrm>
          <a:prstGeom prst="roundRect">
            <a:avLst>
              <a:gd fmla="val 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8"/>
          <p:cNvSpPr/>
          <p:nvPr/>
        </p:nvSpPr>
        <p:spPr>
          <a:xfrm rot="5400000">
            <a:off x="3301075" y="1470375"/>
            <a:ext cx="2561400" cy="2664600"/>
          </a:xfrm>
          <a:prstGeom prst="roundRect">
            <a:avLst>
              <a:gd fmla="val 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8"/>
          <p:cNvSpPr/>
          <p:nvPr/>
        </p:nvSpPr>
        <p:spPr>
          <a:xfrm rot="5400000">
            <a:off x="6180850" y="1470375"/>
            <a:ext cx="2561400" cy="2664600"/>
          </a:xfrm>
          <a:prstGeom prst="roundRect">
            <a:avLst>
              <a:gd fmla="val 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8"/>
          <p:cNvSpPr/>
          <p:nvPr/>
        </p:nvSpPr>
        <p:spPr>
          <a:xfrm flipH="1" rot="10800000">
            <a:off x="1992485" y="1720730"/>
            <a:ext cx="852300" cy="8523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8"/>
          <p:cNvSpPr/>
          <p:nvPr/>
        </p:nvSpPr>
        <p:spPr>
          <a:xfrm>
            <a:off x="1842550" y="1720783"/>
            <a:ext cx="546611" cy="1167719"/>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8"/>
          <p:cNvSpPr/>
          <p:nvPr/>
        </p:nvSpPr>
        <p:spPr>
          <a:xfrm flipH="1" rot="10800000">
            <a:off x="4868885" y="1748855"/>
            <a:ext cx="852300" cy="8523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8"/>
          <p:cNvSpPr/>
          <p:nvPr/>
        </p:nvSpPr>
        <p:spPr>
          <a:xfrm>
            <a:off x="4718950" y="1748908"/>
            <a:ext cx="546611" cy="1167719"/>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8"/>
          <p:cNvSpPr/>
          <p:nvPr/>
        </p:nvSpPr>
        <p:spPr>
          <a:xfrm flipH="1" rot="10800000">
            <a:off x="7745285" y="1748880"/>
            <a:ext cx="852300" cy="8523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8"/>
          <p:cNvSpPr/>
          <p:nvPr/>
        </p:nvSpPr>
        <p:spPr>
          <a:xfrm>
            <a:off x="7595350" y="1748933"/>
            <a:ext cx="546611" cy="1167719"/>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8"/>
          <p:cNvSpPr/>
          <p:nvPr>
            <p:ph idx="2" type="pic"/>
          </p:nvPr>
        </p:nvSpPr>
        <p:spPr>
          <a:xfrm>
            <a:off x="565200" y="1692000"/>
            <a:ext cx="1224000" cy="1224000"/>
          </a:xfrm>
          <a:prstGeom prst="rect">
            <a:avLst/>
          </a:prstGeom>
          <a:noFill/>
          <a:ln>
            <a:noFill/>
          </a:ln>
        </p:spPr>
      </p:sp>
      <p:sp>
        <p:nvSpPr>
          <p:cNvPr id="359" name="Google Shape;359;p28"/>
          <p:cNvSpPr/>
          <p:nvPr>
            <p:ph idx="3" type="pic"/>
          </p:nvPr>
        </p:nvSpPr>
        <p:spPr>
          <a:xfrm>
            <a:off x="3441600" y="1692000"/>
            <a:ext cx="1224000" cy="1224000"/>
          </a:xfrm>
          <a:prstGeom prst="rect">
            <a:avLst/>
          </a:prstGeom>
          <a:noFill/>
          <a:ln>
            <a:noFill/>
          </a:ln>
        </p:spPr>
      </p:sp>
      <p:sp>
        <p:nvSpPr>
          <p:cNvPr id="360" name="Google Shape;360;p28"/>
          <p:cNvSpPr/>
          <p:nvPr>
            <p:ph idx="4" type="pic"/>
          </p:nvPr>
        </p:nvSpPr>
        <p:spPr>
          <a:xfrm>
            <a:off x="6318000" y="1692000"/>
            <a:ext cx="1224000" cy="1224000"/>
          </a:xfrm>
          <a:prstGeom prst="rect">
            <a:avLst/>
          </a:prstGeom>
          <a:noFill/>
          <a:ln>
            <a:noFill/>
          </a:ln>
        </p:spPr>
      </p:sp>
      <p:sp>
        <p:nvSpPr>
          <p:cNvPr id="361" name="Google Shape;361;p28"/>
          <p:cNvSpPr txBox="1"/>
          <p:nvPr>
            <p:ph type="title"/>
          </p:nvPr>
        </p:nvSpPr>
        <p:spPr>
          <a:xfrm>
            <a:off x="972000" y="500400"/>
            <a:ext cx="73764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62" name="Google Shape;362;p28"/>
          <p:cNvSpPr txBox="1"/>
          <p:nvPr>
            <p:ph idx="1" type="subTitle"/>
          </p:nvPr>
        </p:nvSpPr>
        <p:spPr>
          <a:xfrm>
            <a:off x="565200" y="3058575"/>
            <a:ext cx="2279700" cy="4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63" name="Google Shape;363;p28"/>
          <p:cNvSpPr txBox="1"/>
          <p:nvPr>
            <p:ph idx="5" type="body"/>
          </p:nvPr>
        </p:nvSpPr>
        <p:spPr>
          <a:xfrm>
            <a:off x="565200" y="3536247"/>
            <a:ext cx="2279700" cy="411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64" name="Google Shape;364;p28"/>
          <p:cNvSpPr txBox="1"/>
          <p:nvPr>
            <p:ph idx="6" type="subTitle"/>
          </p:nvPr>
        </p:nvSpPr>
        <p:spPr>
          <a:xfrm>
            <a:off x="3441925" y="3058575"/>
            <a:ext cx="2279700" cy="4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65" name="Google Shape;365;p28"/>
          <p:cNvSpPr txBox="1"/>
          <p:nvPr>
            <p:ph idx="7" type="body"/>
          </p:nvPr>
        </p:nvSpPr>
        <p:spPr>
          <a:xfrm>
            <a:off x="3441925" y="3536247"/>
            <a:ext cx="2279700" cy="411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66" name="Google Shape;366;p28"/>
          <p:cNvSpPr txBox="1"/>
          <p:nvPr>
            <p:ph idx="8" type="subTitle"/>
          </p:nvPr>
        </p:nvSpPr>
        <p:spPr>
          <a:xfrm>
            <a:off x="6321700" y="3058575"/>
            <a:ext cx="2279700" cy="41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67" name="Google Shape;367;p28"/>
          <p:cNvSpPr txBox="1"/>
          <p:nvPr>
            <p:ph idx="9" type="body"/>
          </p:nvPr>
        </p:nvSpPr>
        <p:spPr>
          <a:xfrm>
            <a:off x="6321700" y="3536247"/>
            <a:ext cx="2279700" cy="411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1">
  <p:cSld name="CUSTOM_15">
    <p:spTree>
      <p:nvGrpSpPr>
        <p:cNvPr id="368" name="Shape 368"/>
        <p:cNvGrpSpPr/>
        <p:nvPr/>
      </p:nvGrpSpPr>
      <p:grpSpPr>
        <a:xfrm>
          <a:off x="0" y="0"/>
          <a:ext cx="0" cy="0"/>
          <a:chOff x="0" y="0"/>
          <a:chExt cx="0" cy="0"/>
        </a:xfrm>
      </p:grpSpPr>
      <p:sp>
        <p:nvSpPr>
          <p:cNvPr id="369" name="Google Shape;369;p29"/>
          <p:cNvSpPr/>
          <p:nvPr/>
        </p:nvSpPr>
        <p:spPr>
          <a:xfrm>
            <a:off x="-12000" y="1097900"/>
            <a:ext cx="9156000" cy="1521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9"/>
          <p:cNvSpPr/>
          <p:nvPr/>
        </p:nvSpPr>
        <p:spPr>
          <a:xfrm rot="5400000">
            <a:off x="-296625" y="1982525"/>
            <a:ext cx="3365700" cy="2017800"/>
          </a:xfrm>
          <a:prstGeom prst="roundRect">
            <a:avLst>
              <a:gd fmla="val 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9"/>
          <p:cNvSpPr/>
          <p:nvPr/>
        </p:nvSpPr>
        <p:spPr>
          <a:xfrm rot="5400000">
            <a:off x="1827225" y="1982525"/>
            <a:ext cx="3365700" cy="2017800"/>
          </a:xfrm>
          <a:prstGeom prst="roundRect">
            <a:avLst>
              <a:gd fmla="val 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9"/>
          <p:cNvSpPr/>
          <p:nvPr/>
        </p:nvSpPr>
        <p:spPr>
          <a:xfrm rot="5400000">
            <a:off x="3951075" y="1982525"/>
            <a:ext cx="3365700" cy="2017800"/>
          </a:xfrm>
          <a:prstGeom prst="roundRect">
            <a:avLst>
              <a:gd fmla="val 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9"/>
          <p:cNvSpPr/>
          <p:nvPr/>
        </p:nvSpPr>
        <p:spPr>
          <a:xfrm rot="5400000">
            <a:off x="6074925" y="1982525"/>
            <a:ext cx="3365700" cy="2017800"/>
          </a:xfrm>
          <a:prstGeom prst="roundRect">
            <a:avLst>
              <a:gd fmla="val 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9"/>
          <p:cNvSpPr/>
          <p:nvPr>
            <p:ph idx="2" type="pic"/>
          </p:nvPr>
        </p:nvSpPr>
        <p:spPr>
          <a:xfrm>
            <a:off x="619200" y="1666800"/>
            <a:ext cx="1594800" cy="1587600"/>
          </a:xfrm>
          <a:prstGeom prst="rect">
            <a:avLst/>
          </a:prstGeom>
          <a:noFill/>
          <a:ln>
            <a:noFill/>
          </a:ln>
        </p:spPr>
      </p:sp>
      <p:sp>
        <p:nvSpPr>
          <p:cNvPr id="375" name="Google Shape;375;p29"/>
          <p:cNvSpPr/>
          <p:nvPr>
            <p:ph idx="3" type="pic"/>
          </p:nvPr>
        </p:nvSpPr>
        <p:spPr>
          <a:xfrm>
            <a:off x="2743200" y="1666800"/>
            <a:ext cx="1594800" cy="1587600"/>
          </a:xfrm>
          <a:prstGeom prst="rect">
            <a:avLst/>
          </a:prstGeom>
          <a:noFill/>
          <a:ln>
            <a:noFill/>
          </a:ln>
        </p:spPr>
      </p:sp>
      <p:sp>
        <p:nvSpPr>
          <p:cNvPr id="376" name="Google Shape;376;p29"/>
          <p:cNvSpPr/>
          <p:nvPr>
            <p:ph idx="4" type="pic"/>
          </p:nvPr>
        </p:nvSpPr>
        <p:spPr>
          <a:xfrm>
            <a:off x="4867200" y="1670400"/>
            <a:ext cx="1594800" cy="1587600"/>
          </a:xfrm>
          <a:prstGeom prst="rect">
            <a:avLst/>
          </a:prstGeom>
          <a:noFill/>
          <a:ln>
            <a:noFill/>
          </a:ln>
        </p:spPr>
      </p:sp>
      <p:sp>
        <p:nvSpPr>
          <p:cNvPr id="377" name="Google Shape;377;p29"/>
          <p:cNvSpPr/>
          <p:nvPr>
            <p:ph idx="5" type="pic"/>
          </p:nvPr>
        </p:nvSpPr>
        <p:spPr>
          <a:xfrm>
            <a:off x="6998400" y="1674000"/>
            <a:ext cx="1594800" cy="1587600"/>
          </a:xfrm>
          <a:prstGeom prst="rect">
            <a:avLst/>
          </a:prstGeom>
          <a:noFill/>
          <a:ln>
            <a:noFill/>
          </a:ln>
        </p:spPr>
      </p:sp>
      <p:sp>
        <p:nvSpPr>
          <p:cNvPr id="378" name="Google Shape;378;p29"/>
          <p:cNvSpPr txBox="1"/>
          <p:nvPr>
            <p:ph type="title"/>
          </p:nvPr>
        </p:nvSpPr>
        <p:spPr>
          <a:xfrm>
            <a:off x="377325" y="332300"/>
            <a:ext cx="83892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79" name="Google Shape;379;p29"/>
          <p:cNvSpPr txBox="1"/>
          <p:nvPr>
            <p:ph idx="1" type="subTitle"/>
          </p:nvPr>
        </p:nvSpPr>
        <p:spPr>
          <a:xfrm>
            <a:off x="619200" y="3464800"/>
            <a:ext cx="1594800" cy="44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80" name="Google Shape;380;p29"/>
          <p:cNvSpPr txBox="1"/>
          <p:nvPr>
            <p:ph idx="6" type="body"/>
          </p:nvPr>
        </p:nvSpPr>
        <p:spPr>
          <a:xfrm>
            <a:off x="619200" y="3986306"/>
            <a:ext cx="1594800" cy="449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1" name="Google Shape;381;p29"/>
          <p:cNvSpPr txBox="1"/>
          <p:nvPr>
            <p:ph idx="7" type="subTitle"/>
          </p:nvPr>
        </p:nvSpPr>
        <p:spPr>
          <a:xfrm>
            <a:off x="2743200" y="3464800"/>
            <a:ext cx="1594800" cy="44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82" name="Google Shape;382;p29"/>
          <p:cNvSpPr txBox="1"/>
          <p:nvPr>
            <p:ph idx="8" type="body"/>
          </p:nvPr>
        </p:nvSpPr>
        <p:spPr>
          <a:xfrm>
            <a:off x="2743200" y="3986306"/>
            <a:ext cx="1594800" cy="449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3" name="Google Shape;383;p29"/>
          <p:cNvSpPr txBox="1"/>
          <p:nvPr>
            <p:ph idx="9" type="subTitle"/>
          </p:nvPr>
        </p:nvSpPr>
        <p:spPr>
          <a:xfrm>
            <a:off x="4867200" y="3464800"/>
            <a:ext cx="1594800" cy="44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84" name="Google Shape;384;p29"/>
          <p:cNvSpPr txBox="1"/>
          <p:nvPr>
            <p:ph idx="13" type="body"/>
          </p:nvPr>
        </p:nvSpPr>
        <p:spPr>
          <a:xfrm>
            <a:off x="4867200" y="3986306"/>
            <a:ext cx="1594800" cy="449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5" name="Google Shape;385;p29"/>
          <p:cNvSpPr txBox="1"/>
          <p:nvPr>
            <p:ph idx="14" type="subTitle"/>
          </p:nvPr>
        </p:nvSpPr>
        <p:spPr>
          <a:xfrm>
            <a:off x="6991200" y="3464800"/>
            <a:ext cx="1594800" cy="44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86" name="Google Shape;386;p29"/>
          <p:cNvSpPr txBox="1"/>
          <p:nvPr>
            <p:ph idx="15" type="body"/>
          </p:nvPr>
        </p:nvSpPr>
        <p:spPr>
          <a:xfrm>
            <a:off x="6991200" y="3986306"/>
            <a:ext cx="1594800" cy="449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2">
  <p:cSld name="CUSTOM_16">
    <p:spTree>
      <p:nvGrpSpPr>
        <p:cNvPr id="387" name="Shape 387"/>
        <p:cNvGrpSpPr/>
        <p:nvPr/>
      </p:nvGrpSpPr>
      <p:grpSpPr>
        <a:xfrm>
          <a:off x="0" y="0"/>
          <a:ext cx="0" cy="0"/>
          <a:chOff x="0" y="0"/>
          <a:chExt cx="0" cy="0"/>
        </a:xfrm>
      </p:grpSpPr>
      <p:sp>
        <p:nvSpPr>
          <p:cNvPr id="388" name="Google Shape;388;p30"/>
          <p:cNvSpPr/>
          <p:nvPr/>
        </p:nvSpPr>
        <p:spPr>
          <a:xfrm>
            <a:off x="3223775" y="8525"/>
            <a:ext cx="2161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0"/>
          <p:cNvSpPr/>
          <p:nvPr/>
        </p:nvSpPr>
        <p:spPr>
          <a:xfrm flipH="1" rot="10800000">
            <a:off x="6" y="2971178"/>
            <a:ext cx="2959200" cy="2959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0"/>
          <p:cNvSpPr/>
          <p:nvPr/>
        </p:nvSpPr>
        <p:spPr>
          <a:xfrm>
            <a:off x="1" y="1874289"/>
            <a:ext cx="1530255" cy="3269220"/>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0"/>
          <p:cNvSpPr/>
          <p:nvPr>
            <p:ph idx="2" type="pic"/>
          </p:nvPr>
        </p:nvSpPr>
        <p:spPr>
          <a:xfrm>
            <a:off x="3391200" y="435600"/>
            <a:ext cx="1825200" cy="928800"/>
          </a:xfrm>
          <a:prstGeom prst="rect">
            <a:avLst/>
          </a:prstGeom>
          <a:noFill/>
          <a:ln>
            <a:noFill/>
          </a:ln>
        </p:spPr>
      </p:sp>
      <p:sp>
        <p:nvSpPr>
          <p:cNvPr id="392" name="Google Shape;392;p30"/>
          <p:cNvSpPr/>
          <p:nvPr>
            <p:ph idx="3" type="pic"/>
          </p:nvPr>
        </p:nvSpPr>
        <p:spPr>
          <a:xfrm>
            <a:off x="3391200" y="1555200"/>
            <a:ext cx="1825200" cy="928800"/>
          </a:xfrm>
          <a:prstGeom prst="rect">
            <a:avLst/>
          </a:prstGeom>
          <a:noFill/>
          <a:ln>
            <a:noFill/>
          </a:ln>
        </p:spPr>
      </p:sp>
      <p:sp>
        <p:nvSpPr>
          <p:cNvPr id="393" name="Google Shape;393;p30"/>
          <p:cNvSpPr/>
          <p:nvPr>
            <p:ph idx="4" type="pic"/>
          </p:nvPr>
        </p:nvSpPr>
        <p:spPr>
          <a:xfrm>
            <a:off x="3391200" y="2674800"/>
            <a:ext cx="1825200" cy="928800"/>
          </a:xfrm>
          <a:prstGeom prst="rect">
            <a:avLst/>
          </a:prstGeom>
          <a:noFill/>
          <a:ln>
            <a:noFill/>
          </a:ln>
        </p:spPr>
      </p:sp>
      <p:sp>
        <p:nvSpPr>
          <p:cNvPr id="394" name="Google Shape;394;p30"/>
          <p:cNvSpPr/>
          <p:nvPr>
            <p:ph idx="5" type="pic"/>
          </p:nvPr>
        </p:nvSpPr>
        <p:spPr>
          <a:xfrm>
            <a:off x="3391200" y="3798000"/>
            <a:ext cx="1825200" cy="928800"/>
          </a:xfrm>
          <a:prstGeom prst="rect">
            <a:avLst/>
          </a:prstGeom>
          <a:noFill/>
          <a:ln>
            <a:noFill/>
          </a:ln>
        </p:spPr>
      </p:sp>
      <p:sp>
        <p:nvSpPr>
          <p:cNvPr id="395" name="Google Shape;395;p30"/>
          <p:cNvSpPr txBox="1"/>
          <p:nvPr>
            <p:ph type="title"/>
          </p:nvPr>
        </p:nvSpPr>
        <p:spPr>
          <a:xfrm>
            <a:off x="357175" y="435600"/>
            <a:ext cx="25116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96" name="Google Shape;396;p30"/>
          <p:cNvSpPr txBox="1"/>
          <p:nvPr>
            <p:ph idx="1" type="subTitle"/>
          </p:nvPr>
        </p:nvSpPr>
        <p:spPr>
          <a:xfrm>
            <a:off x="5605825" y="435600"/>
            <a:ext cx="3302700" cy="46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97" name="Google Shape;397;p30"/>
          <p:cNvSpPr txBox="1"/>
          <p:nvPr>
            <p:ph idx="6" type="body"/>
          </p:nvPr>
        </p:nvSpPr>
        <p:spPr>
          <a:xfrm>
            <a:off x="5605825" y="899918"/>
            <a:ext cx="3302700" cy="464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8" name="Google Shape;398;p30"/>
          <p:cNvSpPr txBox="1"/>
          <p:nvPr>
            <p:ph idx="7" type="subTitle"/>
          </p:nvPr>
        </p:nvSpPr>
        <p:spPr>
          <a:xfrm>
            <a:off x="5605825" y="1555250"/>
            <a:ext cx="3302700" cy="46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399" name="Google Shape;399;p30"/>
          <p:cNvSpPr txBox="1"/>
          <p:nvPr>
            <p:ph idx="8" type="body"/>
          </p:nvPr>
        </p:nvSpPr>
        <p:spPr>
          <a:xfrm>
            <a:off x="5605825" y="2019568"/>
            <a:ext cx="3302700" cy="464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0" name="Google Shape;400;p30"/>
          <p:cNvSpPr txBox="1"/>
          <p:nvPr>
            <p:ph idx="9" type="subTitle"/>
          </p:nvPr>
        </p:nvSpPr>
        <p:spPr>
          <a:xfrm>
            <a:off x="5605825" y="2674900"/>
            <a:ext cx="3302700" cy="46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401" name="Google Shape;401;p30"/>
          <p:cNvSpPr txBox="1"/>
          <p:nvPr>
            <p:ph idx="13" type="body"/>
          </p:nvPr>
        </p:nvSpPr>
        <p:spPr>
          <a:xfrm>
            <a:off x="5605825" y="3139218"/>
            <a:ext cx="3302700" cy="464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2" name="Google Shape;402;p30"/>
          <p:cNvSpPr txBox="1"/>
          <p:nvPr>
            <p:ph idx="14" type="subTitle"/>
          </p:nvPr>
        </p:nvSpPr>
        <p:spPr>
          <a:xfrm>
            <a:off x="5605825" y="3794550"/>
            <a:ext cx="3302700" cy="46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403" name="Google Shape;403;p30"/>
          <p:cNvSpPr txBox="1"/>
          <p:nvPr>
            <p:ph idx="15" type="body"/>
          </p:nvPr>
        </p:nvSpPr>
        <p:spPr>
          <a:xfrm>
            <a:off x="5605825" y="4258868"/>
            <a:ext cx="3302700" cy="464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CAPTION_ONLY">
    <p:spTree>
      <p:nvGrpSpPr>
        <p:cNvPr id="22" name="Shape 22"/>
        <p:cNvGrpSpPr/>
        <p:nvPr/>
      </p:nvGrpSpPr>
      <p:grpSpPr>
        <a:xfrm>
          <a:off x="0" y="0"/>
          <a:ext cx="0" cy="0"/>
          <a:chOff x="0" y="0"/>
          <a:chExt cx="0" cy="0"/>
        </a:xfrm>
      </p:grpSpPr>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4"/>
          <p:cNvSpPr/>
          <p:nvPr/>
        </p:nvSpPr>
        <p:spPr>
          <a:xfrm rot="10800000">
            <a:off x="1" y="1589600"/>
            <a:ext cx="3131700" cy="31317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rot="-5400000">
            <a:off x="7690799" y="3690370"/>
            <a:ext cx="926655" cy="1979604"/>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ph idx="2" type="pic"/>
          </p:nvPr>
        </p:nvSpPr>
        <p:spPr>
          <a:xfrm>
            <a:off x="644400" y="2138400"/>
            <a:ext cx="3290400" cy="2667600"/>
          </a:xfrm>
          <a:prstGeom prst="rect">
            <a:avLst/>
          </a:prstGeom>
          <a:noFill/>
          <a:ln>
            <a:noFill/>
          </a:ln>
        </p:spPr>
      </p:sp>
      <p:sp>
        <p:nvSpPr>
          <p:cNvPr id="27" name="Google Shape;27;p4"/>
          <p:cNvSpPr txBox="1"/>
          <p:nvPr>
            <p:ph type="title"/>
          </p:nvPr>
        </p:nvSpPr>
        <p:spPr>
          <a:xfrm>
            <a:off x="669600" y="763200"/>
            <a:ext cx="32652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8" name="Google Shape;28;p4"/>
          <p:cNvSpPr txBox="1"/>
          <p:nvPr>
            <p:ph idx="1" type="body"/>
          </p:nvPr>
        </p:nvSpPr>
        <p:spPr>
          <a:xfrm>
            <a:off x="4125600" y="352800"/>
            <a:ext cx="4662000" cy="4449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3">
  <p:cSld name="CUSTOM_17">
    <p:spTree>
      <p:nvGrpSpPr>
        <p:cNvPr id="404" name="Shape 404"/>
        <p:cNvGrpSpPr/>
        <p:nvPr/>
      </p:nvGrpSpPr>
      <p:grpSpPr>
        <a:xfrm>
          <a:off x="0" y="0"/>
          <a:ext cx="0" cy="0"/>
          <a:chOff x="0" y="0"/>
          <a:chExt cx="0" cy="0"/>
        </a:xfrm>
      </p:grpSpPr>
      <p:sp>
        <p:nvSpPr>
          <p:cNvPr id="405" name="Google Shape;405;p31"/>
          <p:cNvSpPr/>
          <p:nvPr/>
        </p:nvSpPr>
        <p:spPr>
          <a:xfrm flipH="1" rot="10800000">
            <a:off x="0" y="2202600"/>
            <a:ext cx="2963100" cy="29409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1"/>
          <p:cNvSpPr/>
          <p:nvPr/>
        </p:nvSpPr>
        <p:spPr>
          <a:xfrm flipH="1" rot="10800000">
            <a:off x="6184806" y="3"/>
            <a:ext cx="2959200" cy="2959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1"/>
          <p:cNvSpPr/>
          <p:nvPr/>
        </p:nvSpPr>
        <p:spPr>
          <a:xfrm rot="5400000">
            <a:off x="-296625" y="1982525"/>
            <a:ext cx="3365700" cy="2017800"/>
          </a:xfrm>
          <a:prstGeom prst="roundRect">
            <a:avLst>
              <a:gd fmla="val 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1"/>
          <p:cNvSpPr/>
          <p:nvPr/>
        </p:nvSpPr>
        <p:spPr>
          <a:xfrm rot="5400000">
            <a:off x="1827225" y="1982525"/>
            <a:ext cx="3365700" cy="2017800"/>
          </a:xfrm>
          <a:prstGeom prst="roundRect">
            <a:avLst>
              <a:gd fmla="val 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1"/>
          <p:cNvSpPr/>
          <p:nvPr/>
        </p:nvSpPr>
        <p:spPr>
          <a:xfrm rot="5400000">
            <a:off x="3951075" y="1982525"/>
            <a:ext cx="3365700" cy="2017800"/>
          </a:xfrm>
          <a:prstGeom prst="roundRect">
            <a:avLst>
              <a:gd fmla="val 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1"/>
          <p:cNvSpPr/>
          <p:nvPr/>
        </p:nvSpPr>
        <p:spPr>
          <a:xfrm rot="5400000">
            <a:off x="6074925" y="1982525"/>
            <a:ext cx="3365700" cy="2017800"/>
          </a:xfrm>
          <a:prstGeom prst="roundRect">
            <a:avLst>
              <a:gd fmla="val 0"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1"/>
          <p:cNvSpPr/>
          <p:nvPr>
            <p:ph idx="2" type="pic"/>
          </p:nvPr>
        </p:nvSpPr>
        <p:spPr>
          <a:xfrm>
            <a:off x="619200" y="1666800"/>
            <a:ext cx="1594800" cy="1587600"/>
          </a:xfrm>
          <a:prstGeom prst="rect">
            <a:avLst/>
          </a:prstGeom>
          <a:noFill/>
          <a:ln>
            <a:noFill/>
          </a:ln>
        </p:spPr>
      </p:sp>
      <p:sp>
        <p:nvSpPr>
          <p:cNvPr id="412" name="Google Shape;412;p31"/>
          <p:cNvSpPr/>
          <p:nvPr>
            <p:ph idx="3" type="pic"/>
          </p:nvPr>
        </p:nvSpPr>
        <p:spPr>
          <a:xfrm>
            <a:off x="2743200" y="1666800"/>
            <a:ext cx="1594800" cy="1587600"/>
          </a:xfrm>
          <a:prstGeom prst="rect">
            <a:avLst/>
          </a:prstGeom>
          <a:noFill/>
          <a:ln>
            <a:noFill/>
          </a:ln>
        </p:spPr>
      </p:sp>
      <p:sp>
        <p:nvSpPr>
          <p:cNvPr id="413" name="Google Shape;413;p31"/>
          <p:cNvSpPr/>
          <p:nvPr>
            <p:ph idx="4" type="pic"/>
          </p:nvPr>
        </p:nvSpPr>
        <p:spPr>
          <a:xfrm>
            <a:off x="4867200" y="1670400"/>
            <a:ext cx="1594800" cy="1587600"/>
          </a:xfrm>
          <a:prstGeom prst="rect">
            <a:avLst/>
          </a:prstGeom>
          <a:noFill/>
          <a:ln>
            <a:noFill/>
          </a:ln>
        </p:spPr>
      </p:sp>
      <p:sp>
        <p:nvSpPr>
          <p:cNvPr id="414" name="Google Shape;414;p31"/>
          <p:cNvSpPr/>
          <p:nvPr>
            <p:ph idx="5" type="pic"/>
          </p:nvPr>
        </p:nvSpPr>
        <p:spPr>
          <a:xfrm>
            <a:off x="6998400" y="1674000"/>
            <a:ext cx="1594800" cy="1587600"/>
          </a:xfrm>
          <a:prstGeom prst="rect">
            <a:avLst/>
          </a:prstGeom>
          <a:noFill/>
          <a:ln>
            <a:noFill/>
          </a:ln>
        </p:spPr>
      </p:sp>
      <p:sp>
        <p:nvSpPr>
          <p:cNvPr id="415" name="Google Shape;415;p31"/>
          <p:cNvSpPr txBox="1"/>
          <p:nvPr>
            <p:ph idx="1" type="subTitle"/>
          </p:nvPr>
        </p:nvSpPr>
        <p:spPr>
          <a:xfrm>
            <a:off x="619200" y="3578400"/>
            <a:ext cx="1594800" cy="42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416" name="Google Shape;416;p31"/>
          <p:cNvSpPr txBox="1"/>
          <p:nvPr>
            <p:ph idx="6" type="body"/>
          </p:nvPr>
        </p:nvSpPr>
        <p:spPr>
          <a:xfrm>
            <a:off x="619200" y="4004962"/>
            <a:ext cx="1594800" cy="426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7" name="Google Shape;417;p31"/>
          <p:cNvSpPr txBox="1"/>
          <p:nvPr>
            <p:ph idx="7" type="subTitle"/>
          </p:nvPr>
        </p:nvSpPr>
        <p:spPr>
          <a:xfrm>
            <a:off x="4867200" y="3582000"/>
            <a:ext cx="1594800" cy="42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418" name="Google Shape;418;p31"/>
          <p:cNvSpPr txBox="1"/>
          <p:nvPr>
            <p:ph idx="8" type="body"/>
          </p:nvPr>
        </p:nvSpPr>
        <p:spPr>
          <a:xfrm>
            <a:off x="4867200" y="4008562"/>
            <a:ext cx="1594800" cy="426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9" name="Google Shape;419;p31"/>
          <p:cNvSpPr txBox="1"/>
          <p:nvPr>
            <p:ph idx="9" type="subTitle"/>
          </p:nvPr>
        </p:nvSpPr>
        <p:spPr>
          <a:xfrm>
            <a:off x="2743200" y="3578400"/>
            <a:ext cx="1594800" cy="42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420" name="Google Shape;420;p31"/>
          <p:cNvSpPr txBox="1"/>
          <p:nvPr>
            <p:ph idx="13" type="body"/>
          </p:nvPr>
        </p:nvSpPr>
        <p:spPr>
          <a:xfrm>
            <a:off x="2743200" y="4004962"/>
            <a:ext cx="1594800" cy="426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421" name="Google Shape;421;p31"/>
          <p:cNvSpPr txBox="1"/>
          <p:nvPr>
            <p:ph idx="14" type="subTitle"/>
          </p:nvPr>
        </p:nvSpPr>
        <p:spPr>
          <a:xfrm>
            <a:off x="6991200" y="3585600"/>
            <a:ext cx="1594800" cy="42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422" name="Google Shape;422;p31"/>
          <p:cNvSpPr txBox="1"/>
          <p:nvPr>
            <p:ph idx="15" type="body"/>
          </p:nvPr>
        </p:nvSpPr>
        <p:spPr>
          <a:xfrm>
            <a:off x="6991200" y="4012162"/>
            <a:ext cx="1594800" cy="426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423" name="Google Shape;423;p31"/>
          <p:cNvSpPr txBox="1"/>
          <p:nvPr>
            <p:ph type="title"/>
          </p:nvPr>
        </p:nvSpPr>
        <p:spPr>
          <a:xfrm>
            <a:off x="377325" y="376250"/>
            <a:ext cx="83892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18">
    <p:spTree>
      <p:nvGrpSpPr>
        <p:cNvPr id="424" name="Shape 424"/>
        <p:cNvGrpSpPr/>
        <p:nvPr/>
      </p:nvGrpSpPr>
      <p:grpSpPr>
        <a:xfrm>
          <a:off x="0" y="0"/>
          <a:ext cx="0" cy="0"/>
          <a:chOff x="0" y="0"/>
          <a:chExt cx="0" cy="0"/>
        </a:xfrm>
      </p:grpSpPr>
      <p:sp>
        <p:nvSpPr>
          <p:cNvPr id="425" name="Google Shape;425;p32"/>
          <p:cNvSpPr txBox="1"/>
          <p:nvPr>
            <p:ph type="title"/>
          </p:nvPr>
        </p:nvSpPr>
        <p:spPr>
          <a:xfrm>
            <a:off x="313200" y="892800"/>
            <a:ext cx="21852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6" name="Google Shape;426;p32"/>
          <p:cNvSpPr/>
          <p:nvPr/>
        </p:nvSpPr>
        <p:spPr>
          <a:xfrm rot="10800000">
            <a:off x="-183300" y="2468711"/>
            <a:ext cx="2732100" cy="26748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2"/>
          <p:cNvSpPr/>
          <p:nvPr/>
        </p:nvSpPr>
        <p:spPr>
          <a:xfrm flipH="1">
            <a:off x="1070991" y="2188575"/>
            <a:ext cx="1477808" cy="2954928"/>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2"/>
          <p:cNvSpPr/>
          <p:nvPr>
            <p:ph idx="2" type="pic"/>
          </p:nvPr>
        </p:nvSpPr>
        <p:spPr>
          <a:xfrm>
            <a:off x="2548800" y="892800"/>
            <a:ext cx="2700000" cy="3373200"/>
          </a:xfrm>
          <a:prstGeom prst="rect">
            <a:avLst/>
          </a:prstGeom>
          <a:noFill/>
          <a:ln>
            <a:noFill/>
          </a:ln>
        </p:spPr>
      </p:sp>
      <p:cxnSp>
        <p:nvCxnSpPr>
          <p:cNvPr id="429" name="Google Shape;429;p32"/>
          <p:cNvCxnSpPr/>
          <p:nvPr/>
        </p:nvCxnSpPr>
        <p:spPr>
          <a:xfrm>
            <a:off x="5640200" y="1899125"/>
            <a:ext cx="3089700" cy="0"/>
          </a:xfrm>
          <a:prstGeom prst="straightConnector1">
            <a:avLst/>
          </a:prstGeom>
          <a:noFill/>
          <a:ln cap="flat" cmpd="sng" w="9525">
            <a:solidFill>
              <a:schemeClr val="lt2"/>
            </a:solidFill>
            <a:prstDash val="solid"/>
            <a:round/>
            <a:headEnd len="sm" w="sm" type="none"/>
            <a:tailEnd len="sm" w="sm" type="none"/>
          </a:ln>
        </p:spPr>
      </p:cxnSp>
      <p:sp>
        <p:nvSpPr>
          <p:cNvPr id="430" name="Google Shape;430;p32"/>
          <p:cNvSpPr txBox="1"/>
          <p:nvPr>
            <p:ph idx="1" type="subTitle"/>
          </p:nvPr>
        </p:nvSpPr>
        <p:spPr>
          <a:xfrm>
            <a:off x="5547600" y="896400"/>
            <a:ext cx="3182400" cy="42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431" name="Google Shape;431;p32"/>
          <p:cNvSpPr txBox="1"/>
          <p:nvPr>
            <p:ph idx="3" type="body"/>
          </p:nvPr>
        </p:nvSpPr>
        <p:spPr>
          <a:xfrm>
            <a:off x="5547600" y="1321181"/>
            <a:ext cx="3182400" cy="4248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2" name="Google Shape;432;p32"/>
          <p:cNvSpPr txBox="1"/>
          <p:nvPr>
            <p:ph idx="4" type="body"/>
          </p:nvPr>
        </p:nvSpPr>
        <p:spPr>
          <a:xfrm>
            <a:off x="5547600" y="2052000"/>
            <a:ext cx="3265200" cy="22140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2">
  <p:cSld name="CUSTOM_19">
    <p:spTree>
      <p:nvGrpSpPr>
        <p:cNvPr id="433" name="Shape 433"/>
        <p:cNvGrpSpPr/>
        <p:nvPr/>
      </p:nvGrpSpPr>
      <p:grpSpPr>
        <a:xfrm>
          <a:off x="0" y="0"/>
          <a:ext cx="0" cy="0"/>
          <a:chOff x="0" y="0"/>
          <a:chExt cx="0" cy="0"/>
        </a:xfrm>
      </p:grpSpPr>
      <p:sp>
        <p:nvSpPr>
          <p:cNvPr id="434" name="Google Shape;434;p33"/>
          <p:cNvSpPr/>
          <p:nvPr/>
        </p:nvSpPr>
        <p:spPr>
          <a:xfrm>
            <a:off x="750" y="3448800"/>
            <a:ext cx="3083700" cy="169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3"/>
          <p:cNvSpPr/>
          <p:nvPr/>
        </p:nvSpPr>
        <p:spPr>
          <a:xfrm rot="10800000">
            <a:off x="6922796" y="3662925"/>
            <a:ext cx="2221200" cy="2221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3"/>
          <p:cNvSpPr/>
          <p:nvPr/>
        </p:nvSpPr>
        <p:spPr>
          <a:xfrm flipH="1">
            <a:off x="7995493" y="2839800"/>
            <a:ext cx="1148508" cy="2453697"/>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3"/>
          <p:cNvSpPr/>
          <p:nvPr>
            <p:ph idx="2" type="pic"/>
          </p:nvPr>
        </p:nvSpPr>
        <p:spPr>
          <a:xfrm>
            <a:off x="0" y="0"/>
            <a:ext cx="3085200" cy="3448800"/>
          </a:xfrm>
          <a:prstGeom prst="rect">
            <a:avLst/>
          </a:prstGeom>
          <a:noFill/>
          <a:ln>
            <a:noFill/>
          </a:ln>
        </p:spPr>
      </p:sp>
      <p:sp>
        <p:nvSpPr>
          <p:cNvPr id="438" name="Google Shape;438;p33"/>
          <p:cNvSpPr txBox="1"/>
          <p:nvPr>
            <p:ph type="title"/>
          </p:nvPr>
        </p:nvSpPr>
        <p:spPr>
          <a:xfrm>
            <a:off x="3456000" y="493200"/>
            <a:ext cx="53820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9" name="Google Shape;439;p33"/>
          <p:cNvSpPr txBox="1"/>
          <p:nvPr>
            <p:ph idx="1" type="body"/>
          </p:nvPr>
        </p:nvSpPr>
        <p:spPr>
          <a:xfrm>
            <a:off x="3452400" y="1238400"/>
            <a:ext cx="5382000" cy="35352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40" name="Google Shape;440;p33"/>
          <p:cNvSpPr txBox="1"/>
          <p:nvPr>
            <p:ph idx="3" type="subTitle"/>
          </p:nvPr>
        </p:nvSpPr>
        <p:spPr>
          <a:xfrm>
            <a:off x="133200" y="3819600"/>
            <a:ext cx="2815200" cy="477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441" name="Google Shape;441;p33"/>
          <p:cNvSpPr txBox="1"/>
          <p:nvPr>
            <p:ph idx="4" type="body"/>
          </p:nvPr>
        </p:nvSpPr>
        <p:spPr>
          <a:xfrm>
            <a:off x="133200" y="4296589"/>
            <a:ext cx="2815200" cy="4770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3">
  <p:cSld name="CUSTOM_20">
    <p:spTree>
      <p:nvGrpSpPr>
        <p:cNvPr id="442" name="Shape 442"/>
        <p:cNvGrpSpPr/>
        <p:nvPr/>
      </p:nvGrpSpPr>
      <p:grpSpPr>
        <a:xfrm>
          <a:off x="0" y="0"/>
          <a:ext cx="0" cy="0"/>
          <a:chOff x="0" y="0"/>
          <a:chExt cx="0" cy="0"/>
        </a:xfrm>
      </p:grpSpPr>
      <p:sp>
        <p:nvSpPr>
          <p:cNvPr id="443" name="Google Shape;443;p34"/>
          <p:cNvSpPr/>
          <p:nvPr/>
        </p:nvSpPr>
        <p:spPr>
          <a:xfrm rot="10800000">
            <a:off x="5529900" y="816750"/>
            <a:ext cx="4262100" cy="42669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4"/>
          <p:cNvSpPr/>
          <p:nvPr/>
        </p:nvSpPr>
        <p:spPr>
          <a:xfrm>
            <a:off x="-53100" y="1498400"/>
            <a:ext cx="9264600" cy="2868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4"/>
          <p:cNvSpPr/>
          <p:nvPr/>
        </p:nvSpPr>
        <p:spPr>
          <a:xfrm flipH="1">
            <a:off x="2211256" y="1875800"/>
            <a:ext cx="761619" cy="953723"/>
          </a:xfrm>
          <a:custGeom>
            <a:rect b="b" l="l" r="r" t="t"/>
            <a:pathLst>
              <a:path extrusionOk="0" h="33058" w="26754">
                <a:moveTo>
                  <a:pt x="26753" y="0"/>
                </a:moveTo>
                <a:lnTo>
                  <a:pt x="1" y="0"/>
                </a:lnTo>
                <a:lnTo>
                  <a:pt x="1" y="15211"/>
                </a:lnTo>
                <a:cubicBezTo>
                  <a:pt x="1" y="25051"/>
                  <a:pt x="8006" y="33057"/>
                  <a:pt x="17847" y="33057"/>
                </a:cubicBezTo>
                <a:lnTo>
                  <a:pt x="26753" y="33057"/>
                </a:lnTo>
                <a:lnTo>
                  <a:pt x="2675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6" name="Google Shape;446;p34"/>
          <p:cNvCxnSpPr/>
          <p:nvPr/>
        </p:nvCxnSpPr>
        <p:spPr>
          <a:xfrm>
            <a:off x="3204100" y="1875788"/>
            <a:ext cx="0" cy="2114100"/>
          </a:xfrm>
          <a:prstGeom prst="straightConnector1">
            <a:avLst/>
          </a:prstGeom>
          <a:noFill/>
          <a:ln cap="flat" cmpd="sng" w="19050">
            <a:solidFill>
              <a:schemeClr val="lt1"/>
            </a:solidFill>
            <a:prstDash val="solid"/>
            <a:round/>
            <a:headEnd len="sm" w="sm" type="none"/>
            <a:tailEnd len="sm" w="sm" type="none"/>
          </a:ln>
        </p:spPr>
      </p:cxnSp>
      <p:sp>
        <p:nvSpPr>
          <p:cNvPr id="447" name="Google Shape;447;p34"/>
          <p:cNvSpPr/>
          <p:nvPr>
            <p:ph idx="2" type="pic"/>
          </p:nvPr>
        </p:nvSpPr>
        <p:spPr>
          <a:xfrm>
            <a:off x="428400" y="1800000"/>
            <a:ext cx="1087200" cy="1087200"/>
          </a:xfrm>
          <a:prstGeom prst="ellipse">
            <a:avLst/>
          </a:prstGeom>
          <a:noFill/>
          <a:ln>
            <a:noFill/>
          </a:ln>
        </p:spPr>
      </p:sp>
      <p:sp>
        <p:nvSpPr>
          <p:cNvPr id="448" name="Google Shape;448;p34"/>
          <p:cNvSpPr txBox="1"/>
          <p:nvPr>
            <p:ph type="title"/>
          </p:nvPr>
        </p:nvSpPr>
        <p:spPr>
          <a:xfrm>
            <a:off x="363600" y="482400"/>
            <a:ext cx="84240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9" name="Google Shape;449;p34"/>
          <p:cNvSpPr txBox="1"/>
          <p:nvPr>
            <p:ph idx="1" type="subTitle"/>
          </p:nvPr>
        </p:nvSpPr>
        <p:spPr>
          <a:xfrm>
            <a:off x="428400" y="3128400"/>
            <a:ext cx="2509200" cy="46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lt1"/>
              </a:buClr>
              <a:buSzPts val="1400"/>
              <a:buFont typeface="Merriweather Sans SemiBold"/>
              <a:buNone/>
              <a:defRPr sz="1400">
                <a:solidFill>
                  <a:schemeClr val="lt1"/>
                </a:solidFill>
                <a:latin typeface="Merriweather Sans SemiBold"/>
                <a:ea typeface="Merriweather Sans SemiBold"/>
                <a:cs typeface="Merriweather Sans SemiBold"/>
                <a:sym typeface="Merriweather Sans SemiBold"/>
              </a:defRPr>
            </a:lvl9pPr>
          </a:lstStyle>
          <a:p/>
        </p:txBody>
      </p:sp>
      <p:sp>
        <p:nvSpPr>
          <p:cNvPr id="450" name="Google Shape;450;p34"/>
          <p:cNvSpPr txBox="1"/>
          <p:nvPr>
            <p:ph idx="3" type="body"/>
          </p:nvPr>
        </p:nvSpPr>
        <p:spPr>
          <a:xfrm>
            <a:off x="428400" y="3596395"/>
            <a:ext cx="2509200" cy="4680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451" name="Google Shape;451;p34"/>
          <p:cNvSpPr txBox="1"/>
          <p:nvPr>
            <p:ph idx="4" type="body"/>
          </p:nvPr>
        </p:nvSpPr>
        <p:spPr>
          <a:xfrm>
            <a:off x="3787200" y="1800000"/>
            <a:ext cx="4939200" cy="2300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21">
    <p:spTree>
      <p:nvGrpSpPr>
        <p:cNvPr id="452" name="Shape 452"/>
        <p:cNvGrpSpPr/>
        <p:nvPr/>
      </p:nvGrpSpPr>
      <p:grpSpPr>
        <a:xfrm>
          <a:off x="0" y="0"/>
          <a:ext cx="0" cy="0"/>
          <a:chOff x="0" y="0"/>
          <a:chExt cx="0" cy="0"/>
        </a:xfrm>
      </p:grpSpPr>
      <p:sp>
        <p:nvSpPr>
          <p:cNvPr id="453" name="Google Shape;453;p35"/>
          <p:cNvSpPr/>
          <p:nvPr/>
        </p:nvSpPr>
        <p:spPr>
          <a:xfrm rot="10800000">
            <a:off x="6922796" y="3662925"/>
            <a:ext cx="2221200" cy="2221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5"/>
          <p:cNvSpPr/>
          <p:nvPr/>
        </p:nvSpPr>
        <p:spPr>
          <a:xfrm flipH="1">
            <a:off x="7995493" y="2839800"/>
            <a:ext cx="1148508" cy="2453697"/>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5"/>
          <p:cNvSpPr/>
          <p:nvPr>
            <p:ph idx="2" type="pic"/>
          </p:nvPr>
        </p:nvSpPr>
        <p:spPr>
          <a:xfrm>
            <a:off x="0" y="7200"/>
            <a:ext cx="3852000" cy="5144400"/>
          </a:xfrm>
          <a:prstGeom prst="rect">
            <a:avLst/>
          </a:prstGeom>
          <a:noFill/>
          <a:ln>
            <a:noFill/>
          </a:ln>
        </p:spPr>
      </p:sp>
      <p:sp>
        <p:nvSpPr>
          <p:cNvPr id="456" name="Google Shape;456;p35"/>
          <p:cNvSpPr txBox="1"/>
          <p:nvPr/>
        </p:nvSpPr>
        <p:spPr>
          <a:xfrm>
            <a:off x="4095860" y="1178250"/>
            <a:ext cx="3157800" cy="458400"/>
          </a:xfrm>
          <a:prstGeom prst="rect">
            <a:avLst/>
          </a:prstGeom>
          <a:noFill/>
          <a:ln>
            <a:noFill/>
          </a:ln>
        </p:spPr>
        <p:txBody>
          <a:bodyPr anchorCtr="0" anchor="b" bIns="91425" lIns="0" spcFirstLastPara="1" rIns="0"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Merriweather Sans SemiBold"/>
                <a:ea typeface="Merriweather Sans SemiBold"/>
                <a:cs typeface="Merriweather Sans SemiBold"/>
                <a:sym typeface="Merriweather Sans SemiBold"/>
              </a:rPr>
              <a:t>Number</a:t>
            </a:r>
            <a:endParaRPr b="0" i="0" sz="1400" u="none" cap="none" strike="noStrike">
              <a:solidFill>
                <a:schemeClr val="dk1"/>
              </a:solidFill>
              <a:latin typeface="Merriweather Sans SemiBold"/>
              <a:ea typeface="Merriweather Sans SemiBold"/>
              <a:cs typeface="Merriweather Sans SemiBold"/>
              <a:sym typeface="Merriweather Sans SemiBold"/>
            </a:endParaRPr>
          </a:p>
        </p:txBody>
      </p:sp>
      <p:sp>
        <p:nvSpPr>
          <p:cNvPr id="457" name="Google Shape;457;p35"/>
          <p:cNvSpPr txBox="1"/>
          <p:nvPr/>
        </p:nvSpPr>
        <p:spPr>
          <a:xfrm>
            <a:off x="4095861" y="2358275"/>
            <a:ext cx="3157800" cy="458400"/>
          </a:xfrm>
          <a:prstGeom prst="rect">
            <a:avLst/>
          </a:prstGeom>
          <a:noFill/>
          <a:ln>
            <a:noFill/>
          </a:ln>
        </p:spPr>
        <p:txBody>
          <a:bodyPr anchorCtr="0" anchor="b" bIns="91425" lIns="0" spcFirstLastPara="1" rIns="0"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Merriweather Sans SemiBold"/>
                <a:ea typeface="Merriweather Sans SemiBold"/>
                <a:cs typeface="Merriweather Sans SemiBold"/>
                <a:sym typeface="Merriweather Sans SemiBold"/>
              </a:rPr>
              <a:t>Email</a:t>
            </a:r>
            <a:endParaRPr b="0" i="0" sz="1400" u="none" cap="none" strike="noStrike">
              <a:solidFill>
                <a:schemeClr val="dk1"/>
              </a:solidFill>
              <a:latin typeface="Merriweather Sans SemiBold"/>
              <a:ea typeface="Merriweather Sans SemiBold"/>
              <a:cs typeface="Merriweather Sans SemiBold"/>
              <a:sym typeface="Merriweather Sans SemiBold"/>
            </a:endParaRPr>
          </a:p>
        </p:txBody>
      </p:sp>
      <p:sp>
        <p:nvSpPr>
          <p:cNvPr id="458" name="Google Shape;458;p35"/>
          <p:cNvSpPr txBox="1"/>
          <p:nvPr/>
        </p:nvSpPr>
        <p:spPr>
          <a:xfrm>
            <a:off x="4095860" y="3553400"/>
            <a:ext cx="3157800" cy="458400"/>
          </a:xfrm>
          <a:prstGeom prst="rect">
            <a:avLst/>
          </a:prstGeom>
          <a:noFill/>
          <a:ln>
            <a:noFill/>
          </a:ln>
        </p:spPr>
        <p:txBody>
          <a:bodyPr anchorCtr="0" anchor="b" bIns="91425" lIns="0" spcFirstLastPara="1" rIns="0"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Merriweather Sans SemiBold"/>
                <a:ea typeface="Merriweather Sans SemiBold"/>
                <a:cs typeface="Merriweather Sans SemiBold"/>
                <a:sym typeface="Merriweather Sans SemiBold"/>
              </a:rPr>
              <a:t>Site Link</a:t>
            </a:r>
            <a:endParaRPr b="0" i="0" sz="1400" u="none" cap="none" strike="noStrike">
              <a:solidFill>
                <a:schemeClr val="dk1"/>
              </a:solidFill>
              <a:latin typeface="Merriweather Sans SemiBold"/>
              <a:ea typeface="Merriweather Sans SemiBold"/>
              <a:cs typeface="Merriweather Sans SemiBold"/>
              <a:sym typeface="Merriweather Sans SemiBold"/>
            </a:endParaRPr>
          </a:p>
        </p:txBody>
      </p:sp>
      <p:sp>
        <p:nvSpPr>
          <p:cNvPr id="459" name="Google Shape;459;p35"/>
          <p:cNvSpPr txBox="1"/>
          <p:nvPr>
            <p:ph idx="1" type="body"/>
          </p:nvPr>
        </p:nvSpPr>
        <p:spPr>
          <a:xfrm>
            <a:off x="4096800" y="1638000"/>
            <a:ext cx="3157200" cy="496800"/>
          </a:xfrm>
          <a:prstGeom prst="rect">
            <a:avLst/>
          </a:prstGeom>
          <a:noFill/>
          <a:ln>
            <a:noFill/>
          </a:ln>
        </p:spPr>
        <p:txBody>
          <a:bodyPr anchorCtr="0" anchor="t" bIns="91425" lIns="0"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0" name="Google Shape;460;p35"/>
          <p:cNvSpPr txBox="1"/>
          <p:nvPr>
            <p:ph idx="3" type="body"/>
          </p:nvPr>
        </p:nvSpPr>
        <p:spPr>
          <a:xfrm>
            <a:off x="4096800" y="2815200"/>
            <a:ext cx="3157200" cy="496800"/>
          </a:xfrm>
          <a:prstGeom prst="rect">
            <a:avLst/>
          </a:prstGeom>
          <a:noFill/>
          <a:ln>
            <a:noFill/>
          </a:ln>
        </p:spPr>
        <p:txBody>
          <a:bodyPr anchorCtr="0" anchor="t" bIns="91425" lIns="0"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1" name="Google Shape;461;p35"/>
          <p:cNvSpPr txBox="1"/>
          <p:nvPr>
            <p:ph idx="4" type="body"/>
          </p:nvPr>
        </p:nvSpPr>
        <p:spPr>
          <a:xfrm>
            <a:off x="4096800" y="4010400"/>
            <a:ext cx="3157200" cy="496800"/>
          </a:xfrm>
          <a:prstGeom prst="rect">
            <a:avLst/>
          </a:prstGeom>
          <a:noFill/>
          <a:ln>
            <a:noFill/>
          </a:ln>
        </p:spPr>
        <p:txBody>
          <a:bodyPr anchorCtr="0" anchor="t" bIns="91425" lIns="0"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2" name="Google Shape;462;p35"/>
          <p:cNvSpPr txBox="1"/>
          <p:nvPr>
            <p:ph type="title"/>
          </p:nvPr>
        </p:nvSpPr>
        <p:spPr>
          <a:xfrm>
            <a:off x="4010400" y="356400"/>
            <a:ext cx="32436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2">
  <p:cSld name="CUSTOM_22">
    <p:spTree>
      <p:nvGrpSpPr>
        <p:cNvPr id="463" name="Shape 463"/>
        <p:cNvGrpSpPr/>
        <p:nvPr/>
      </p:nvGrpSpPr>
      <p:grpSpPr>
        <a:xfrm>
          <a:off x="0" y="0"/>
          <a:ext cx="0" cy="0"/>
          <a:chOff x="0" y="0"/>
          <a:chExt cx="0" cy="0"/>
        </a:xfrm>
      </p:grpSpPr>
      <p:sp>
        <p:nvSpPr>
          <p:cNvPr id="464" name="Google Shape;464;p36"/>
          <p:cNvSpPr/>
          <p:nvPr/>
        </p:nvSpPr>
        <p:spPr>
          <a:xfrm>
            <a:off x="3072450" y="341150"/>
            <a:ext cx="5715000" cy="4429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6"/>
          <p:cNvSpPr/>
          <p:nvPr/>
        </p:nvSpPr>
        <p:spPr>
          <a:xfrm rot="10800000">
            <a:off x="851246" y="3521963"/>
            <a:ext cx="2221200" cy="22212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6"/>
          <p:cNvSpPr/>
          <p:nvPr/>
        </p:nvSpPr>
        <p:spPr>
          <a:xfrm flipH="1">
            <a:off x="2011236" y="2937600"/>
            <a:ext cx="1061214" cy="2267213"/>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6"/>
          <p:cNvSpPr/>
          <p:nvPr/>
        </p:nvSpPr>
        <p:spPr>
          <a:xfrm rot="10800000">
            <a:off x="7952488" y="342626"/>
            <a:ext cx="834962" cy="1541444"/>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6"/>
          <p:cNvSpPr/>
          <p:nvPr>
            <p:ph idx="2" type="pic"/>
          </p:nvPr>
        </p:nvSpPr>
        <p:spPr>
          <a:xfrm>
            <a:off x="-3600" y="7200"/>
            <a:ext cx="3074400" cy="1983600"/>
          </a:xfrm>
          <a:prstGeom prst="rect">
            <a:avLst/>
          </a:prstGeom>
          <a:noFill/>
          <a:ln>
            <a:noFill/>
          </a:ln>
        </p:spPr>
      </p:sp>
      <p:sp>
        <p:nvSpPr>
          <p:cNvPr id="469" name="Google Shape;469;p36"/>
          <p:cNvSpPr txBox="1"/>
          <p:nvPr/>
        </p:nvSpPr>
        <p:spPr>
          <a:xfrm>
            <a:off x="3401463" y="502063"/>
            <a:ext cx="5055900" cy="458400"/>
          </a:xfrm>
          <a:prstGeom prst="rect">
            <a:avLst/>
          </a:prstGeom>
          <a:noFill/>
          <a:ln>
            <a:noFill/>
          </a:ln>
        </p:spPr>
        <p:txBody>
          <a:bodyPr anchorCtr="0" anchor="b" bIns="91425" lIns="0" spcFirstLastPara="1" rIns="0"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lt1"/>
                </a:solidFill>
                <a:latin typeface="Merriweather Sans SemiBold"/>
                <a:ea typeface="Merriweather Sans SemiBold"/>
                <a:cs typeface="Merriweather Sans SemiBold"/>
                <a:sym typeface="Merriweather Sans SemiBold"/>
              </a:rPr>
              <a:t>Number</a:t>
            </a:r>
            <a:endParaRPr b="0" i="0" sz="1400" u="none" cap="none" strike="noStrike">
              <a:solidFill>
                <a:schemeClr val="lt1"/>
              </a:solidFill>
              <a:latin typeface="Merriweather Sans SemiBold"/>
              <a:ea typeface="Merriweather Sans SemiBold"/>
              <a:cs typeface="Merriweather Sans SemiBold"/>
              <a:sym typeface="Merriweather Sans SemiBold"/>
            </a:endParaRPr>
          </a:p>
        </p:txBody>
      </p:sp>
      <p:sp>
        <p:nvSpPr>
          <p:cNvPr id="470" name="Google Shape;470;p36"/>
          <p:cNvSpPr txBox="1"/>
          <p:nvPr/>
        </p:nvSpPr>
        <p:spPr>
          <a:xfrm>
            <a:off x="3401465" y="1508363"/>
            <a:ext cx="5055900" cy="458400"/>
          </a:xfrm>
          <a:prstGeom prst="rect">
            <a:avLst/>
          </a:prstGeom>
          <a:noFill/>
          <a:ln>
            <a:noFill/>
          </a:ln>
        </p:spPr>
        <p:txBody>
          <a:bodyPr anchorCtr="0" anchor="b" bIns="91425" lIns="0" spcFirstLastPara="1" rIns="0"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lt1"/>
                </a:solidFill>
                <a:latin typeface="Merriweather Sans SemiBold"/>
                <a:ea typeface="Merriweather Sans SemiBold"/>
                <a:cs typeface="Merriweather Sans SemiBold"/>
                <a:sym typeface="Merriweather Sans SemiBold"/>
              </a:rPr>
              <a:t>Email</a:t>
            </a:r>
            <a:endParaRPr b="0" i="0" sz="1400" u="none" cap="none" strike="noStrike">
              <a:solidFill>
                <a:schemeClr val="lt1"/>
              </a:solidFill>
              <a:latin typeface="Merriweather Sans SemiBold"/>
              <a:ea typeface="Merriweather Sans SemiBold"/>
              <a:cs typeface="Merriweather Sans SemiBold"/>
              <a:sym typeface="Merriweather Sans SemiBold"/>
            </a:endParaRPr>
          </a:p>
        </p:txBody>
      </p:sp>
      <p:sp>
        <p:nvSpPr>
          <p:cNvPr id="471" name="Google Shape;471;p36"/>
          <p:cNvSpPr txBox="1"/>
          <p:nvPr/>
        </p:nvSpPr>
        <p:spPr>
          <a:xfrm>
            <a:off x="3401463" y="2512088"/>
            <a:ext cx="5055900" cy="458400"/>
          </a:xfrm>
          <a:prstGeom prst="rect">
            <a:avLst/>
          </a:prstGeom>
          <a:noFill/>
          <a:ln>
            <a:noFill/>
          </a:ln>
        </p:spPr>
        <p:txBody>
          <a:bodyPr anchorCtr="0" anchor="b" bIns="91425" lIns="0" spcFirstLastPara="1" rIns="0"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lt1"/>
                </a:solidFill>
                <a:latin typeface="Merriweather Sans SemiBold"/>
                <a:ea typeface="Merriweather Sans SemiBold"/>
                <a:cs typeface="Merriweather Sans SemiBold"/>
                <a:sym typeface="Merriweather Sans SemiBold"/>
              </a:rPr>
              <a:t>Site Link</a:t>
            </a:r>
            <a:endParaRPr b="0" i="0" sz="1400" u="none" cap="none" strike="noStrike">
              <a:solidFill>
                <a:schemeClr val="lt1"/>
              </a:solidFill>
              <a:latin typeface="Merriweather Sans SemiBold"/>
              <a:ea typeface="Merriweather Sans SemiBold"/>
              <a:cs typeface="Merriweather Sans SemiBold"/>
              <a:sym typeface="Merriweather Sans SemiBold"/>
            </a:endParaRPr>
          </a:p>
        </p:txBody>
      </p:sp>
      <p:sp>
        <p:nvSpPr>
          <p:cNvPr id="472" name="Google Shape;472;p36"/>
          <p:cNvSpPr txBox="1"/>
          <p:nvPr/>
        </p:nvSpPr>
        <p:spPr>
          <a:xfrm>
            <a:off x="3401479" y="3515813"/>
            <a:ext cx="5055900" cy="275700"/>
          </a:xfrm>
          <a:prstGeom prst="rect">
            <a:avLst/>
          </a:prstGeom>
          <a:noFill/>
          <a:ln>
            <a:noFill/>
          </a:ln>
        </p:spPr>
        <p:txBody>
          <a:bodyPr anchorCtr="0" anchor="ctr"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Merriweather Sans SemiBold"/>
                <a:ea typeface="Merriweather Sans SemiBold"/>
                <a:cs typeface="Merriweather Sans SemiBold"/>
                <a:sym typeface="Merriweather Sans SemiBold"/>
              </a:rPr>
              <a:t>Address</a:t>
            </a:r>
            <a:endParaRPr b="0" i="0" sz="1400" u="none" cap="none" strike="noStrike">
              <a:solidFill>
                <a:schemeClr val="lt1"/>
              </a:solidFill>
              <a:latin typeface="Merriweather Sans SemiBold"/>
              <a:ea typeface="Merriweather Sans SemiBold"/>
              <a:cs typeface="Merriweather Sans SemiBold"/>
              <a:sym typeface="Merriweather Sans SemiBold"/>
            </a:endParaRPr>
          </a:p>
        </p:txBody>
      </p:sp>
      <p:sp>
        <p:nvSpPr>
          <p:cNvPr id="473" name="Google Shape;473;p36"/>
          <p:cNvSpPr txBox="1"/>
          <p:nvPr>
            <p:ph idx="1" type="body"/>
          </p:nvPr>
        </p:nvSpPr>
        <p:spPr>
          <a:xfrm>
            <a:off x="3402000" y="928800"/>
            <a:ext cx="5058000" cy="496800"/>
          </a:xfrm>
          <a:prstGeom prst="rect">
            <a:avLst/>
          </a:prstGeom>
          <a:noFill/>
          <a:ln>
            <a:noFill/>
          </a:ln>
        </p:spPr>
        <p:txBody>
          <a:bodyPr anchorCtr="0" anchor="t" bIns="91425" lIns="0"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474" name="Google Shape;474;p36"/>
          <p:cNvSpPr txBox="1"/>
          <p:nvPr>
            <p:ph idx="3" type="body"/>
          </p:nvPr>
        </p:nvSpPr>
        <p:spPr>
          <a:xfrm>
            <a:off x="3402000" y="1933200"/>
            <a:ext cx="5058000" cy="496800"/>
          </a:xfrm>
          <a:prstGeom prst="rect">
            <a:avLst/>
          </a:prstGeom>
          <a:noFill/>
          <a:ln>
            <a:noFill/>
          </a:ln>
        </p:spPr>
        <p:txBody>
          <a:bodyPr anchorCtr="0" anchor="t" bIns="91425" lIns="0"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475" name="Google Shape;475;p36"/>
          <p:cNvSpPr txBox="1"/>
          <p:nvPr>
            <p:ph idx="4" type="body"/>
          </p:nvPr>
        </p:nvSpPr>
        <p:spPr>
          <a:xfrm>
            <a:off x="3402000" y="2937600"/>
            <a:ext cx="5058000" cy="496800"/>
          </a:xfrm>
          <a:prstGeom prst="rect">
            <a:avLst/>
          </a:prstGeom>
          <a:noFill/>
          <a:ln>
            <a:noFill/>
          </a:ln>
        </p:spPr>
        <p:txBody>
          <a:bodyPr anchorCtr="0" anchor="t" bIns="91425" lIns="0"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476" name="Google Shape;476;p36"/>
          <p:cNvSpPr txBox="1"/>
          <p:nvPr>
            <p:ph idx="5" type="body"/>
          </p:nvPr>
        </p:nvSpPr>
        <p:spPr>
          <a:xfrm>
            <a:off x="3402000" y="3834000"/>
            <a:ext cx="5058000" cy="774000"/>
          </a:xfrm>
          <a:prstGeom prst="rect">
            <a:avLst/>
          </a:prstGeom>
          <a:noFill/>
          <a:ln>
            <a:noFill/>
          </a:ln>
        </p:spPr>
        <p:txBody>
          <a:bodyPr anchorCtr="0" anchor="t" bIns="91425" lIns="0"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477" name="Google Shape;477;p36"/>
          <p:cNvSpPr txBox="1"/>
          <p:nvPr>
            <p:ph type="title"/>
          </p:nvPr>
        </p:nvSpPr>
        <p:spPr>
          <a:xfrm>
            <a:off x="68400" y="2217600"/>
            <a:ext cx="29484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1">
    <p:spTree>
      <p:nvGrpSpPr>
        <p:cNvPr id="478" name="Shape 478"/>
        <p:cNvGrpSpPr/>
        <p:nvPr/>
      </p:nvGrpSpPr>
      <p:grpSpPr>
        <a:xfrm>
          <a:off x="0" y="0"/>
          <a:ext cx="0" cy="0"/>
          <a:chOff x="0" y="0"/>
          <a:chExt cx="0" cy="0"/>
        </a:xfrm>
      </p:grpSpPr>
      <p:sp>
        <p:nvSpPr>
          <p:cNvPr id="479" name="Google Shape;479;p37"/>
          <p:cNvSpPr txBox="1"/>
          <p:nvPr>
            <p:ph type="ctrTitle"/>
          </p:nvPr>
        </p:nvSpPr>
        <p:spPr>
          <a:xfrm>
            <a:off x="356400" y="1951200"/>
            <a:ext cx="4874400" cy="124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52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480" name="Google Shape;48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81" name="Google Shape;481;p37"/>
          <p:cNvSpPr/>
          <p:nvPr/>
        </p:nvSpPr>
        <p:spPr>
          <a:xfrm>
            <a:off x="4292275" y="-1133350"/>
            <a:ext cx="3291600" cy="3291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7"/>
          <p:cNvSpPr/>
          <p:nvPr/>
        </p:nvSpPr>
        <p:spPr>
          <a:xfrm flipH="1" rot="10800000">
            <a:off x="5232725" y="-158214"/>
            <a:ext cx="2122003" cy="4533214"/>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7"/>
          <p:cNvSpPr/>
          <p:nvPr>
            <p:ph idx="2" type="pic"/>
          </p:nvPr>
        </p:nvSpPr>
        <p:spPr>
          <a:xfrm>
            <a:off x="6282000" y="0"/>
            <a:ext cx="2862000" cy="5144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type="tx">
  <p:cSld name="TITLE_AND_BODY">
    <p:spTree>
      <p:nvGrpSpPr>
        <p:cNvPr id="29" name="Shape 29"/>
        <p:cNvGrpSpPr/>
        <p:nvPr/>
      </p:nvGrpSpPr>
      <p:grpSpPr>
        <a:xfrm>
          <a:off x="0" y="0"/>
          <a:ext cx="0" cy="0"/>
          <a:chOff x="0" y="0"/>
          <a:chExt cx="0" cy="0"/>
        </a:xfrm>
      </p:grpSpPr>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rot="10800000">
            <a:off x="-236856" y="4321600"/>
            <a:ext cx="8268439" cy="1152375"/>
          </a:xfrm>
          <a:custGeom>
            <a:rect b="b" l="l" r="r" t="t"/>
            <a:pathLst>
              <a:path extrusionOk="0" h="10809" w="77556">
                <a:moveTo>
                  <a:pt x="20815" y="0"/>
                </a:moveTo>
                <a:cubicBezTo>
                  <a:pt x="12209" y="0"/>
                  <a:pt x="4603" y="4270"/>
                  <a:pt x="0" y="10808"/>
                </a:cubicBezTo>
                <a:lnTo>
                  <a:pt x="77555" y="10808"/>
                </a:lnTo>
                <a:lnTo>
                  <a:pt x="77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p:nvPr/>
        </p:nvSpPr>
        <p:spPr>
          <a:xfrm>
            <a:off x="8317325" y="-430807"/>
            <a:ext cx="1330800" cy="13308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txBox="1"/>
          <p:nvPr>
            <p:ph type="title"/>
          </p:nvPr>
        </p:nvSpPr>
        <p:spPr>
          <a:xfrm>
            <a:off x="363600" y="352800"/>
            <a:ext cx="81324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5"/>
          <p:cNvSpPr txBox="1"/>
          <p:nvPr>
            <p:ph idx="1" type="body"/>
          </p:nvPr>
        </p:nvSpPr>
        <p:spPr>
          <a:xfrm>
            <a:off x="363600" y="1134000"/>
            <a:ext cx="2588400" cy="3531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5" name="Google Shape;35;p5"/>
          <p:cNvSpPr txBox="1"/>
          <p:nvPr>
            <p:ph idx="2" type="body"/>
          </p:nvPr>
        </p:nvSpPr>
        <p:spPr>
          <a:xfrm>
            <a:off x="3135600" y="1134000"/>
            <a:ext cx="2588400" cy="3531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6" name="Google Shape;36;p5"/>
          <p:cNvSpPr txBox="1"/>
          <p:nvPr>
            <p:ph idx="3" type="body"/>
          </p:nvPr>
        </p:nvSpPr>
        <p:spPr>
          <a:xfrm>
            <a:off x="5907600" y="1134000"/>
            <a:ext cx="2588400" cy="35316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type="twoColTx">
  <p:cSld name="TITLE_AND_TWO_COLUMNS">
    <p:spTree>
      <p:nvGrpSpPr>
        <p:cNvPr id="37" name="Shape 37"/>
        <p:cNvGrpSpPr/>
        <p:nvPr/>
      </p:nvGrpSpPr>
      <p:grpSpPr>
        <a:xfrm>
          <a:off x="0" y="0"/>
          <a:ext cx="0" cy="0"/>
          <a:chOff x="0" y="0"/>
          <a:chExt cx="0" cy="0"/>
        </a:xfrm>
      </p:grpSpPr>
      <p:sp>
        <p:nvSpPr>
          <p:cNvPr id="38" name="Google Shape;3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6"/>
          <p:cNvSpPr/>
          <p:nvPr/>
        </p:nvSpPr>
        <p:spPr>
          <a:xfrm>
            <a:off x="1463250" y="1061734"/>
            <a:ext cx="2849400" cy="110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a:off x="4831350" y="1061734"/>
            <a:ext cx="2849400" cy="110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p:nvPr/>
        </p:nvSpPr>
        <p:spPr>
          <a:xfrm rot="-5400000">
            <a:off x="6205765" y="2219342"/>
            <a:ext cx="5157668" cy="718799"/>
          </a:xfrm>
          <a:custGeom>
            <a:rect b="b" l="l" r="r" t="t"/>
            <a:pathLst>
              <a:path extrusionOk="0" h="10809" w="77556">
                <a:moveTo>
                  <a:pt x="20815" y="0"/>
                </a:moveTo>
                <a:cubicBezTo>
                  <a:pt x="12209" y="0"/>
                  <a:pt x="4603" y="4270"/>
                  <a:pt x="0" y="10808"/>
                </a:cubicBezTo>
                <a:lnTo>
                  <a:pt x="77555" y="10808"/>
                </a:lnTo>
                <a:lnTo>
                  <a:pt x="77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
          <p:cNvSpPr/>
          <p:nvPr/>
        </p:nvSpPr>
        <p:spPr>
          <a:xfrm rot="5400000">
            <a:off x="-2221922" y="2203922"/>
            <a:ext cx="5159995" cy="719150"/>
          </a:xfrm>
          <a:custGeom>
            <a:rect b="b" l="l" r="r" t="t"/>
            <a:pathLst>
              <a:path extrusionOk="0" h="10809" w="77556">
                <a:moveTo>
                  <a:pt x="20815" y="0"/>
                </a:moveTo>
                <a:cubicBezTo>
                  <a:pt x="12209" y="0"/>
                  <a:pt x="4603" y="4270"/>
                  <a:pt x="0" y="10808"/>
                </a:cubicBezTo>
                <a:lnTo>
                  <a:pt x="77555" y="10808"/>
                </a:lnTo>
                <a:lnTo>
                  <a:pt x="775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
          <p:cNvSpPr txBox="1"/>
          <p:nvPr>
            <p:ph type="title"/>
          </p:nvPr>
        </p:nvSpPr>
        <p:spPr>
          <a:xfrm>
            <a:off x="1461600" y="176400"/>
            <a:ext cx="62208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4" name="Google Shape;44;p6"/>
          <p:cNvSpPr txBox="1"/>
          <p:nvPr>
            <p:ph idx="1" type="subTitle"/>
          </p:nvPr>
        </p:nvSpPr>
        <p:spPr>
          <a:xfrm>
            <a:off x="1461600" y="1321200"/>
            <a:ext cx="28512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45" name="Google Shape;45;p6"/>
          <p:cNvSpPr txBox="1"/>
          <p:nvPr>
            <p:ph idx="2" type="body"/>
          </p:nvPr>
        </p:nvSpPr>
        <p:spPr>
          <a:xfrm>
            <a:off x="1461600" y="1915200"/>
            <a:ext cx="2851200" cy="2840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6" name="Google Shape;46;p6"/>
          <p:cNvSpPr txBox="1"/>
          <p:nvPr>
            <p:ph idx="3" type="subTitle"/>
          </p:nvPr>
        </p:nvSpPr>
        <p:spPr>
          <a:xfrm>
            <a:off x="4831200" y="1321200"/>
            <a:ext cx="2851200" cy="50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47" name="Google Shape;47;p6"/>
          <p:cNvSpPr txBox="1"/>
          <p:nvPr>
            <p:ph idx="4" type="body"/>
          </p:nvPr>
        </p:nvSpPr>
        <p:spPr>
          <a:xfrm>
            <a:off x="4831200" y="1915200"/>
            <a:ext cx="2851200" cy="2840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Image" type="titleOnly">
  <p:cSld name="TITLE_ONLY">
    <p:spTree>
      <p:nvGrpSpPr>
        <p:cNvPr id="48" name="Shape 48"/>
        <p:cNvGrpSpPr/>
        <p:nvPr/>
      </p:nvGrpSpPr>
      <p:grpSpPr>
        <a:xfrm>
          <a:off x="0" y="0"/>
          <a:ext cx="0" cy="0"/>
          <a:chOff x="0" y="0"/>
          <a:chExt cx="0" cy="0"/>
        </a:xfrm>
      </p:grpSpPr>
      <p:sp>
        <p:nvSpPr>
          <p:cNvPr id="49" name="Google Shape;4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7"/>
          <p:cNvSpPr/>
          <p:nvPr/>
        </p:nvSpPr>
        <p:spPr>
          <a:xfrm flipH="1">
            <a:off x="5583600" y="-1302375"/>
            <a:ext cx="3291600" cy="3291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10800000">
            <a:off x="7054647" y="-4064"/>
            <a:ext cx="2122003" cy="4533214"/>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7"/>
          <p:cNvSpPr/>
          <p:nvPr>
            <p:ph idx="2" type="pic"/>
          </p:nvPr>
        </p:nvSpPr>
        <p:spPr>
          <a:xfrm>
            <a:off x="6087600" y="982800"/>
            <a:ext cx="2768400" cy="1249200"/>
          </a:xfrm>
          <a:prstGeom prst="rect">
            <a:avLst/>
          </a:prstGeom>
          <a:noFill/>
          <a:ln>
            <a:noFill/>
          </a:ln>
        </p:spPr>
      </p:sp>
      <p:sp>
        <p:nvSpPr>
          <p:cNvPr id="53" name="Google Shape;53;p7"/>
          <p:cNvSpPr/>
          <p:nvPr>
            <p:ph idx="3" type="pic"/>
          </p:nvPr>
        </p:nvSpPr>
        <p:spPr>
          <a:xfrm>
            <a:off x="6087600" y="3016800"/>
            <a:ext cx="2768400" cy="1249200"/>
          </a:xfrm>
          <a:prstGeom prst="rect">
            <a:avLst/>
          </a:prstGeom>
          <a:noFill/>
          <a:ln>
            <a:noFill/>
          </a:ln>
        </p:spPr>
      </p:sp>
      <p:sp>
        <p:nvSpPr>
          <p:cNvPr id="54" name="Google Shape;54;p7"/>
          <p:cNvSpPr txBox="1"/>
          <p:nvPr>
            <p:ph type="title"/>
          </p:nvPr>
        </p:nvSpPr>
        <p:spPr>
          <a:xfrm>
            <a:off x="360000" y="284400"/>
            <a:ext cx="52236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5" name="Google Shape;55;p7"/>
          <p:cNvSpPr txBox="1"/>
          <p:nvPr>
            <p:ph idx="1" type="subTitle"/>
          </p:nvPr>
        </p:nvSpPr>
        <p:spPr>
          <a:xfrm>
            <a:off x="360000" y="982800"/>
            <a:ext cx="5526000" cy="34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56" name="Google Shape;56;p7"/>
          <p:cNvSpPr txBox="1"/>
          <p:nvPr>
            <p:ph idx="4" type="body"/>
          </p:nvPr>
        </p:nvSpPr>
        <p:spPr>
          <a:xfrm>
            <a:off x="360000" y="1414800"/>
            <a:ext cx="5526000" cy="11268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7" name="Google Shape;57;p7"/>
          <p:cNvSpPr txBox="1"/>
          <p:nvPr>
            <p:ph idx="5" type="subTitle"/>
          </p:nvPr>
        </p:nvSpPr>
        <p:spPr>
          <a:xfrm>
            <a:off x="360000" y="3016800"/>
            <a:ext cx="5526000" cy="34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58" name="Google Shape;58;p7"/>
          <p:cNvSpPr txBox="1"/>
          <p:nvPr>
            <p:ph idx="6" type="body"/>
          </p:nvPr>
        </p:nvSpPr>
        <p:spPr>
          <a:xfrm>
            <a:off x="360000" y="3448800"/>
            <a:ext cx="5526000" cy="11268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p:cSld name="ONE_COLUMN_TEXT">
    <p:spTree>
      <p:nvGrpSpPr>
        <p:cNvPr id="59" name="Shape 59"/>
        <p:cNvGrpSpPr/>
        <p:nvPr/>
      </p:nvGrpSpPr>
      <p:grpSpPr>
        <a:xfrm>
          <a:off x="0" y="0"/>
          <a:ext cx="0" cy="0"/>
          <a:chOff x="0" y="0"/>
          <a:chExt cx="0" cy="0"/>
        </a:xfrm>
      </p:grpSpPr>
      <p:sp>
        <p:nvSpPr>
          <p:cNvPr id="60" name="Google Shape;6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8"/>
          <p:cNvSpPr/>
          <p:nvPr/>
        </p:nvSpPr>
        <p:spPr>
          <a:xfrm>
            <a:off x="707375" y="1097900"/>
            <a:ext cx="3689400" cy="3597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pilogue"/>
              <a:ea typeface="Epilogue"/>
              <a:cs typeface="Epilogue"/>
              <a:sym typeface="Epilogue"/>
            </a:endParaRPr>
          </a:p>
        </p:txBody>
      </p:sp>
      <p:sp>
        <p:nvSpPr>
          <p:cNvPr id="62" name="Google Shape;62;p8"/>
          <p:cNvSpPr/>
          <p:nvPr/>
        </p:nvSpPr>
        <p:spPr>
          <a:xfrm>
            <a:off x="4677000" y="1097900"/>
            <a:ext cx="3689400" cy="3597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pilogue"/>
              <a:ea typeface="Epilogue"/>
              <a:cs typeface="Epilogue"/>
              <a:sym typeface="Epilogue"/>
            </a:endParaRPr>
          </a:p>
        </p:txBody>
      </p:sp>
      <p:sp>
        <p:nvSpPr>
          <p:cNvPr id="63" name="Google Shape;63;p8"/>
          <p:cNvSpPr/>
          <p:nvPr/>
        </p:nvSpPr>
        <p:spPr>
          <a:xfrm rot="-5400000">
            <a:off x="7805797" y="-623854"/>
            <a:ext cx="1097906" cy="2345597"/>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8"/>
          <p:cNvSpPr txBox="1"/>
          <p:nvPr>
            <p:ph type="title"/>
          </p:nvPr>
        </p:nvSpPr>
        <p:spPr>
          <a:xfrm>
            <a:off x="666000" y="334800"/>
            <a:ext cx="77004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 name="Google Shape;65;p8"/>
          <p:cNvSpPr txBox="1"/>
          <p:nvPr>
            <p:ph idx="1" type="subTitle"/>
          </p:nvPr>
        </p:nvSpPr>
        <p:spPr>
          <a:xfrm>
            <a:off x="1026000" y="1483200"/>
            <a:ext cx="3132000" cy="54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66" name="Google Shape;66;p8"/>
          <p:cNvSpPr txBox="1"/>
          <p:nvPr>
            <p:ph idx="2" type="body"/>
          </p:nvPr>
        </p:nvSpPr>
        <p:spPr>
          <a:xfrm>
            <a:off x="1026000" y="2102400"/>
            <a:ext cx="3132000" cy="22500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7" name="Google Shape;67;p8"/>
          <p:cNvSpPr txBox="1"/>
          <p:nvPr>
            <p:ph idx="3" type="subTitle"/>
          </p:nvPr>
        </p:nvSpPr>
        <p:spPr>
          <a:xfrm>
            <a:off x="5022000" y="1483200"/>
            <a:ext cx="3132000" cy="54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68" name="Google Shape;68;p8"/>
          <p:cNvSpPr txBox="1"/>
          <p:nvPr>
            <p:ph idx="4" type="body"/>
          </p:nvPr>
        </p:nvSpPr>
        <p:spPr>
          <a:xfrm>
            <a:off x="5022000" y="2102400"/>
            <a:ext cx="3132000" cy="22500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MAIN_POINT">
    <p:spTree>
      <p:nvGrpSpPr>
        <p:cNvPr id="69" name="Shape 69"/>
        <p:cNvGrpSpPr/>
        <p:nvPr/>
      </p:nvGrpSpPr>
      <p:grpSpPr>
        <a:xfrm>
          <a:off x="0" y="0"/>
          <a:ext cx="0" cy="0"/>
          <a:chOff x="0" y="0"/>
          <a:chExt cx="0" cy="0"/>
        </a:xfrm>
      </p:grpSpPr>
      <p:sp>
        <p:nvSpPr>
          <p:cNvPr id="70" name="Google Shape;7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9"/>
          <p:cNvSpPr/>
          <p:nvPr/>
        </p:nvSpPr>
        <p:spPr>
          <a:xfrm rot="5400000">
            <a:off x="-489125" y="1263600"/>
            <a:ext cx="4437900" cy="26259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
          <p:cNvSpPr/>
          <p:nvPr/>
        </p:nvSpPr>
        <p:spPr>
          <a:xfrm rot="5400000">
            <a:off x="2353050" y="1258800"/>
            <a:ext cx="4437900" cy="26259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9"/>
          <p:cNvSpPr/>
          <p:nvPr/>
        </p:nvSpPr>
        <p:spPr>
          <a:xfrm rot="10800000">
            <a:off x="6788696" y="3552375"/>
            <a:ext cx="2355300" cy="23553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p:nvPr/>
        </p:nvSpPr>
        <p:spPr>
          <a:xfrm flipH="1">
            <a:off x="7926013" y="2571749"/>
            <a:ext cx="1217987" cy="2601974"/>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txBox="1"/>
          <p:nvPr>
            <p:ph type="title"/>
          </p:nvPr>
        </p:nvSpPr>
        <p:spPr>
          <a:xfrm>
            <a:off x="6102000" y="705600"/>
            <a:ext cx="2703600" cy="547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6" name="Google Shape;76;p9"/>
          <p:cNvSpPr txBox="1"/>
          <p:nvPr>
            <p:ph idx="1" type="subTitle"/>
          </p:nvPr>
        </p:nvSpPr>
        <p:spPr>
          <a:xfrm>
            <a:off x="540000" y="738000"/>
            <a:ext cx="23796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77" name="Google Shape;77;p9"/>
          <p:cNvSpPr txBox="1"/>
          <p:nvPr>
            <p:ph idx="2" type="body"/>
          </p:nvPr>
        </p:nvSpPr>
        <p:spPr>
          <a:xfrm>
            <a:off x="540000" y="1386000"/>
            <a:ext cx="2379600" cy="3020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8" name="Google Shape;78;p9"/>
          <p:cNvSpPr txBox="1"/>
          <p:nvPr>
            <p:ph idx="3" type="subTitle"/>
          </p:nvPr>
        </p:nvSpPr>
        <p:spPr>
          <a:xfrm>
            <a:off x="3384000" y="734400"/>
            <a:ext cx="2379600" cy="59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1pPr>
            <a:lvl2pPr lvl="1"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2pPr>
            <a:lvl3pPr lvl="2"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3pPr>
            <a:lvl4pPr lvl="3"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4pPr>
            <a:lvl5pPr lvl="4"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5pPr>
            <a:lvl6pPr lvl="5"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6pPr>
            <a:lvl7pPr lvl="6"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7pPr>
            <a:lvl8pPr lvl="7"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8pPr>
            <a:lvl9pPr lvl="8" algn="l">
              <a:lnSpc>
                <a:spcPct val="100000"/>
              </a:lnSpc>
              <a:spcBef>
                <a:spcPts val="0"/>
              </a:spcBef>
              <a:spcAft>
                <a:spcPts val="0"/>
              </a:spcAft>
              <a:buClr>
                <a:schemeClr val="dk1"/>
              </a:buClr>
              <a:buSzPts val="1400"/>
              <a:buFont typeface="Merriweather Sans SemiBold"/>
              <a:buNone/>
              <a:defRPr sz="1400">
                <a:solidFill>
                  <a:schemeClr val="dk1"/>
                </a:solidFill>
                <a:latin typeface="Merriweather Sans SemiBold"/>
                <a:ea typeface="Merriweather Sans SemiBold"/>
                <a:cs typeface="Merriweather Sans SemiBold"/>
                <a:sym typeface="Merriweather Sans SemiBold"/>
              </a:defRPr>
            </a:lvl9pPr>
          </a:lstStyle>
          <a:p/>
        </p:txBody>
      </p:sp>
      <p:sp>
        <p:nvSpPr>
          <p:cNvPr id="79" name="Google Shape;79;p9"/>
          <p:cNvSpPr txBox="1"/>
          <p:nvPr>
            <p:ph idx="4" type="body"/>
          </p:nvPr>
        </p:nvSpPr>
        <p:spPr>
          <a:xfrm>
            <a:off x="3384000" y="1382400"/>
            <a:ext cx="2379600" cy="3020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SECTION_TITLE_AND_DESCRIPTION">
    <p:spTree>
      <p:nvGrpSpPr>
        <p:cNvPr id="80" name="Shape 80"/>
        <p:cNvGrpSpPr/>
        <p:nvPr/>
      </p:nvGrpSpPr>
      <p:grpSpPr>
        <a:xfrm>
          <a:off x="0" y="0"/>
          <a:ext cx="0" cy="0"/>
          <a:chOff x="0" y="0"/>
          <a:chExt cx="0" cy="0"/>
        </a:xfrm>
      </p:grpSpPr>
      <p:sp>
        <p:nvSpPr>
          <p:cNvPr id="81" name="Google Shape;8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0"/>
          <p:cNvSpPr/>
          <p:nvPr/>
        </p:nvSpPr>
        <p:spPr>
          <a:xfrm>
            <a:off x="0" y="0"/>
            <a:ext cx="2906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p:nvPr/>
        </p:nvSpPr>
        <p:spPr>
          <a:xfrm flipH="1">
            <a:off x="1688713" y="2571749"/>
            <a:ext cx="1217987" cy="2601974"/>
          </a:xfrm>
          <a:custGeom>
            <a:rect b="b" l="l" r="r" t="t"/>
            <a:pathLst>
              <a:path extrusionOk="0" h="60645" w="28388">
                <a:moveTo>
                  <a:pt x="1" y="1"/>
                </a:moveTo>
                <a:lnTo>
                  <a:pt x="1" y="60644"/>
                </a:lnTo>
                <a:lnTo>
                  <a:pt x="28388" y="60644"/>
                </a:lnTo>
                <a:lnTo>
                  <a:pt x="28388" y="28421"/>
                </a:lnTo>
                <a:cubicBezTo>
                  <a:pt x="28388" y="12743"/>
                  <a:pt x="15679"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0"/>
          <p:cNvSpPr txBox="1"/>
          <p:nvPr>
            <p:ph type="title"/>
          </p:nvPr>
        </p:nvSpPr>
        <p:spPr>
          <a:xfrm>
            <a:off x="349200" y="360000"/>
            <a:ext cx="2383200" cy="54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0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85" name="Google Shape;85;p10"/>
          <p:cNvSpPr txBox="1"/>
          <p:nvPr>
            <p:ph idx="1" type="body"/>
          </p:nvPr>
        </p:nvSpPr>
        <p:spPr>
          <a:xfrm>
            <a:off x="3362400" y="360000"/>
            <a:ext cx="5018400" cy="38988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000"/>
              <a:buFont typeface="Merriweather"/>
              <a:buNone/>
              <a:defRPr b="1" i="0" sz="2000" u="none" cap="none" strike="noStrike">
                <a:solidFill>
                  <a:schemeClr val="dk1"/>
                </a:solidFill>
                <a:latin typeface="Merriweather"/>
                <a:ea typeface="Merriweather"/>
                <a:cs typeface="Merriweather"/>
                <a:sym typeface="Merriweather"/>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chemeClr val="dk2"/>
              </a:buClr>
              <a:buSzPts val="1100"/>
              <a:buFont typeface="Merriweather Sans Light"/>
              <a:buChar char="●"/>
              <a:defRPr b="0" i="0" sz="1100" u="none" cap="none" strike="noStrike">
                <a:solidFill>
                  <a:schemeClr val="dk2"/>
                </a:solidFill>
                <a:latin typeface="Merriweather Sans Light"/>
                <a:ea typeface="Merriweather Sans Light"/>
                <a:cs typeface="Merriweather Sans Light"/>
                <a:sym typeface="Merriweather Sans Light"/>
              </a:defRPr>
            </a:lvl1pPr>
            <a:lvl2pPr indent="-298450" lvl="1" marL="914400" marR="0" rtl="0" algn="l">
              <a:lnSpc>
                <a:spcPct val="115000"/>
              </a:lnSpc>
              <a:spcBef>
                <a:spcPts val="0"/>
              </a:spcBef>
              <a:spcAft>
                <a:spcPts val="0"/>
              </a:spcAft>
              <a:buClr>
                <a:schemeClr val="dk2"/>
              </a:buClr>
              <a:buSzPts val="1100"/>
              <a:buFont typeface="Merriweather Sans Light"/>
              <a:buChar char="○"/>
              <a:defRPr b="0" i="0" sz="1100" u="none" cap="none" strike="noStrike">
                <a:solidFill>
                  <a:schemeClr val="dk2"/>
                </a:solidFill>
                <a:latin typeface="Merriweather Sans Light"/>
                <a:ea typeface="Merriweather Sans Light"/>
                <a:cs typeface="Merriweather Sans Light"/>
                <a:sym typeface="Merriweather Sans Light"/>
              </a:defRPr>
            </a:lvl2pPr>
            <a:lvl3pPr indent="-298450" lvl="2" marL="1371600" marR="0" rtl="0" algn="l">
              <a:lnSpc>
                <a:spcPct val="115000"/>
              </a:lnSpc>
              <a:spcBef>
                <a:spcPts val="0"/>
              </a:spcBef>
              <a:spcAft>
                <a:spcPts val="0"/>
              </a:spcAft>
              <a:buClr>
                <a:schemeClr val="dk2"/>
              </a:buClr>
              <a:buSzPts val="1100"/>
              <a:buFont typeface="Merriweather Sans Light"/>
              <a:buChar char="■"/>
              <a:defRPr b="0" i="0" sz="1100" u="none" cap="none" strike="noStrike">
                <a:solidFill>
                  <a:schemeClr val="dk2"/>
                </a:solidFill>
                <a:latin typeface="Merriweather Sans Light"/>
                <a:ea typeface="Merriweather Sans Light"/>
                <a:cs typeface="Merriweather Sans Light"/>
                <a:sym typeface="Merriweather Sans Light"/>
              </a:defRPr>
            </a:lvl3pPr>
            <a:lvl4pPr indent="-298450" lvl="3" marL="1828800" marR="0" rtl="0" algn="l">
              <a:lnSpc>
                <a:spcPct val="115000"/>
              </a:lnSpc>
              <a:spcBef>
                <a:spcPts val="0"/>
              </a:spcBef>
              <a:spcAft>
                <a:spcPts val="0"/>
              </a:spcAft>
              <a:buClr>
                <a:schemeClr val="dk2"/>
              </a:buClr>
              <a:buSzPts val="1100"/>
              <a:buFont typeface="Merriweather Sans Light"/>
              <a:buChar char="●"/>
              <a:defRPr b="0" i="0" sz="1100" u="none" cap="none" strike="noStrike">
                <a:solidFill>
                  <a:schemeClr val="dk2"/>
                </a:solidFill>
                <a:latin typeface="Merriweather Sans Light"/>
                <a:ea typeface="Merriweather Sans Light"/>
                <a:cs typeface="Merriweather Sans Light"/>
                <a:sym typeface="Merriweather Sans Light"/>
              </a:defRPr>
            </a:lvl4pPr>
            <a:lvl5pPr indent="-298450" lvl="4" marL="2286000" marR="0" rtl="0" algn="l">
              <a:lnSpc>
                <a:spcPct val="115000"/>
              </a:lnSpc>
              <a:spcBef>
                <a:spcPts val="0"/>
              </a:spcBef>
              <a:spcAft>
                <a:spcPts val="0"/>
              </a:spcAft>
              <a:buClr>
                <a:schemeClr val="dk2"/>
              </a:buClr>
              <a:buSzPts val="1100"/>
              <a:buFont typeface="Merriweather Sans Light"/>
              <a:buChar char="○"/>
              <a:defRPr b="0" i="0" sz="1100" u="none" cap="none" strike="noStrike">
                <a:solidFill>
                  <a:schemeClr val="dk2"/>
                </a:solidFill>
                <a:latin typeface="Merriweather Sans Light"/>
                <a:ea typeface="Merriweather Sans Light"/>
                <a:cs typeface="Merriweather Sans Light"/>
                <a:sym typeface="Merriweather Sans Light"/>
              </a:defRPr>
            </a:lvl5pPr>
            <a:lvl6pPr indent="-298450" lvl="5" marL="2743200" marR="0" rtl="0" algn="l">
              <a:lnSpc>
                <a:spcPct val="115000"/>
              </a:lnSpc>
              <a:spcBef>
                <a:spcPts val="0"/>
              </a:spcBef>
              <a:spcAft>
                <a:spcPts val="0"/>
              </a:spcAft>
              <a:buClr>
                <a:schemeClr val="dk2"/>
              </a:buClr>
              <a:buSzPts val="1100"/>
              <a:buFont typeface="Merriweather Sans Light"/>
              <a:buChar char="■"/>
              <a:defRPr b="0" i="0" sz="1100" u="none" cap="none" strike="noStrike">
                <a:solidFill>
                  <a:schemeClr val="dk2"/>
                </a:solidFill>
                <a:latin typeface="Merriweather Sans Light"/>
                <a:ea typeface="Merriweather Sans Light"/>
                <a:cs typeface="Merriweather Sans Light"/>
                <a:sym typeface="Merriweather Sans Light"/>
              </a:defRPr>
            </a:lvl6pPr>
            <a:lvl7pPr indent="-298450" lvl="6" marL="3200400" marR="0" rtl="0" algn="l">
              <a:lnSpc>
                <a:spcPct val="115000"/>
              </a:lnSpc>
              <a:spcBef>
                <a:spcPts val="0"/>
              </a:spcBef>
              <a:spcAft>
                <a:spcPts val="0"/>
              </a:spcAft>
              <a:buClr>
                <a:schemeClr val="dk2"/>
              </a:buClr>
              <a:buSzPts val="1100"/>
              <a:buFont typeface="Merriweather Sans Light"/>
              <a:buChar char="●"/>
              <a:defRPr b="0" i="0" sz="1100" u="none" cap="none" strike="noStrike">
                <a:solidFill>
                  <a:schemeClr val="dk2"/>
                </a:solidFill>
                <a:latin typeface="Merriweather Sans Light"/>
                <a:ea typeface="Merriweather Sans Light"/>
                <a:cs typeface="Merriweather Sans Light"/>
                <a:sym typeface="Merriweather Sans Light"/>
              </a:defRPr>
            </a:lvl7pPr>
            <a:lvl8pPr indent="-298450" lvl="7" marL="3657600" marR="0" rtl="0" algn="l">
              <a:lnSpc>
                <a:spcPct val="115000"/>
              </a:lnSpc>
              <a:spcBef>
                <a:spcPts val="0"/>
              </a:spcBef>
              <a:spcAft>
                <a:spcPts val="0"/>
              </a:spcAft>
              <a:buClr>
                <a:schemeClr val="dk2"/>
              </a:buClr>
              <a:buSzPts val="1100"/>
              <a:buFont typeface="Merriweather Sans Light"/>
              <a:buChar char="○"/>
              <a:defRPr b="0" i="0" sz="1100" u="none" cap="none" strike="noStrike">
                <a:solidFill>
                  <a:schemeClr val="dk2"/>
                </a:solidFill>
                <a:latin typeface="Merriweather Sans Light"/>
                <a:ea typeface="Merriweather Sans Light"/>
                <a:cs typeface="Merriweather Sans Light"/>
                <a:sym typeface="Merriweather Sans Light"/>
              </a:defRPr>
            </a:lvl8pPr>
            <a:lvl9pPr indent="-298450" lvl="8" marL="4114800" marR="0" rtl="0" algn="l">
              <a:lnSpc>
                <a:spcPct val="115000"/>
              </a:lnSpc>
              <a:spcBef>
                <a:spcPts val="0"/>
              </a:spcBef>
              <a:spcAft>
                <a:spcPts val="0"/>
              </a:spcAft>
              <a:buClr>
                <a:schemeClr val="dk2"/>
              </a:buClr>
              <a:buSzPts val="1100"/>
              <a:buFont typeface="Merriweather Sans Light"/>
              <a:buChar char="■"/>
              <a:defRPr b="0" i="0" sz="1100" u="none" cap="none" strike="noStrike">
                <a:solidFill>
                  <a:schemeClr val="dk2"/>
                </a:solidFill>
                <a:latin typeface="Merriweather Sans Light"/>
                <a:ea typeface="Merriweather Sans Light"/>
                <a:cs typeface="Merriweather Sans Light"/>
                <a:sym typeface="Merriweather Sans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jsonplaceholder.typicode.com/posts/1"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8"/>
          <p:cNvSpPr txBox="1"/>
          <p:nvPr>
            <p:ph type="title"/>
          </p:nvPr>
        </p:nvSpPr>
        <p:spPr>
          <a:xfrm>
            <a:off x="363600" y="352800"/>
            <a:ext cx="71043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JavaScript</a:t>
            </a:r>
            <a:endParaRPr/>
          </a:p>
        </p:txBody>
      </p:sp>
      <p:sp>
        <p:nvSpPr>
          <p:cNvPr id="489" name="Google Shape;489;p38"/>
          <p:cNvSpPr txBox="1"/>
          <p:nvPr>
            <p:ph idx="1" type="body"/>
          </p:nvPr>
        </p:nvSpPr>
        <p:spPr>
          <a:xfrm>
            <a:off x="363600" y="1060250"/>
            <a:ext cx="855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High-level, interpreted language</a:t>
            </a:r>
            <a:r>
              <a:rPr lang="en">
                <a:solidFill>
                  <a:schemeClr val="dk1"/>
                </a:solidFill>
                <a:latin typeface="Arial"/>
                <a:ea typeface="Arial"/>
                <a:cs typeface="Arial"/>
                <a:sym typeface="Arial"/>
              </a:rPr>
              <a:t> – runs directly in the browser without compilation.</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Single-threaded</a:t>
            </a:r>
            <a:r>
              <a:rPr lang="en">
                <a:solidFill>
                  <a:schemeClr val="dk1"/>
                </a:solidFill>
                <a:latin typeface="Arial"/>
                <a:ea typeface="Arial"/>
                <a:cs typeface="Arial"/>
                <a:sym typeface="Arial"/>
              </a:rPr>
              <a:t> – uses a single </a:t>
            </a:r>
            <a:r>
              <a:rPr b="1" lang="en">
                <a:solidFill>
                  <a:schemeClr val="dk1"/>
                </a:solidFill>
                <a:latin typeface="Arial"/>
                <a:ea typeface="Arial"/>
                <a:cs typeface="Arial"/>
                <a:sym typeface="Arial"/>
              </a:rPr>
              <a:t>call stack </a:t>
            </a:r>
            <a:r>
              <a:rPr lang="en">
                <a:solidFill>
                  <a:schemeClr val="dk1"/>
                </a:solidFill>
                <a:latin typeface="Arial"/>
                <a:ea typeface="Arial"/>
                <a:cs typeface="Arial"/>
                <a:sym typeface="Arial"/>
              </a:rPr>
              <a:t>to execute code.</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Synchronous by default</a:t>
            </a:r>
            <a:r>
              <a:rPr lang="en">
                <a:solidFill>
                  <a:schemeClr val="dk1"/>
                </a:solidFill>
                <a:latin typeface="Arial"/>
                <a:ea typeface="Arial"/>
                <a:cs typeface="Arial"/>
                <a:sym typeface="Arial"/>
              </a:rPr>
              <a:t> – but supports </a:t>
            </a:r>
            <a:r>
              <a:rPr b="1" lang="en">
                <a:solidFill>
                  <a:schemeClr val="dk1"/>
                </a:solidFill>
                <a:latin typeface="Arial"/>
                <a:ea typeface="Arial"/>
                <a:cs typeface="Arial"/>
                <a:sym typeface="Arial"/>
              </a:rPr>
              <a:t>asynchronous programming</a:t>
            </a:r>
            <a:r>
              <a:rPr lang="en">
                <a:solidFill>
                  <a:schemeClr val="dk1"/>
                </a:solidFill>
                <a:latin typeface="Arial"/>
                <a:ea typeface="Arial"/>
                <a:cs typeface="Arial"/>
                <a:sym typeface="Arial"/>
              </a:rPr>
              <a:t> using callbacks, promises, and async/await.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Dynamically typed</a:t>
            </a:r>
            <a:r>
              <a:rPr lang="en">
                <a:solidFill>
                  <a:schemeClr val="dk1"/>
                </a:solidFill>
                <a:latin typeface="Arial"/>
                <a:ea typeface="Arial"/>
                <a:cs typeface="Arial"/>
                <a:sym typeface="Arial"/>
              </a:rPr>
              <a:t> – variable types are determined at runtime (no need to specify </a:t>
            </a:r>
            <a:r>
              <a:rPr lang="en">
                <a:solidFill>
                  <a:srgbClr val="188038"/>
                </a:solidFill>
                <a:latin typeface="Roboto Mono"/>
                <a:ea typeface="Roboto Mono"/>
                <a:cs typeface="Roboto Mono"/>
                <a:sym typeface="Roboto Mono"/>
              </a:rPr>
              <a:t>int</a:t>
            </a:r>
            <a:r>
              <a:rPr lang="en">
                <a:solidFill>
                  <a:schemeClr val="dk1"/>
                </a:solidFill>
                <a:latin typeface="Arial"/>
                <a:ea typeface="Arial"/>
                <a:cs typeface="Arial"/>
                <a:sym typeface="Arial"/>
              </a:rPr>
              <a:t>, </a:t>
            </a:r>
            <a:r>
              <a:rPr lang="en">
                <a:solidFill>
                  <a:srgbClr val="188038"/>
                </a:solidFill>
                <a:latin typeface="Roboto Mono"/>
                <a:ea typeface="Roboto Mono"/>
                <a:cs typeface="Roboto Mono"/>
                <a:sym typeface="Roboto Mono"/>
              </a:rPr>
              <a:t>string</a:t>
            </a:r>
            <a:r>
              <a:rPr lang="en">
                <a:solidFill>
                  <a:schemeClr val="dk1"/>
                </a:solidFill>
                <a:latin typeface="Arial"/>
                <a:ea typeface="Arial"/>
                <a:cs typeface="Arial"/>
                <a:sym typeface="Arial"/>
              </a:rPr>
              <a:t>, etc.).</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Multi-paradigm</a:t>
            </a:r>
            <a:r>
              <a:rPr lang="en">
                <a:solidFill>
                  <a:schemeClr val="dk1"/>
                </a:solidFill>
                <a:latin typeface="Arial"/>
                <a:ea typeface="Arial"/>
                <a:cs typeface="Arial"/>
                <a:sym typeface="Arial"/>
              </a:rPr>
              <a:t> – supports </a:t>
            </a:r>
            <a:r>
              <a:rPr b="1" lang="en">
                <a:solidFill>
                  <a:schemeClr val="dk1"/>
                </a:solidFill>
                <a:latin typeface="Arial"/>
                <a:ea typeface="Arial"/>
                <a:cs typeface="Arial"/>
                <a:sym typeface="Arial"/>
              </a:rPr>
              <a:t>procedural, object-oriented, and functional programming</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Event-driven</a:t>
            </a:r>
            <a:r>
              <a:rPr lang="en">
                <a:solidFill>
                  <a:schemeClr val="dk1"/>
                </a:solidFill>
                <a:latin typeface="Arial"/>
                <a:ea typeface="Arial"/>
                <a:cs typeface="Arial"/>
                <a:sym typeface="Arial"/>
              </a:rPr>
              <a:t> – uses an event loop to handle asynchronous tasks (setTimeout, fetch, etc.).</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Prototype-based</a:t>
            </a:r>
            <a:r>
              <a:rPr lang="en">
                <a:solidFill>
                  <a:schemeClr val="dk1"/>
                </a:solidFill>
                <a:latin typeface="Arial"/>
                <a:ea typeface="Arial"/>
                <a:cs typeface="Arial"/>
                <a:sym typeface="Arial"/>
              </a:rPr>
              <a:t> – inheritance is implemented using prototypes instead of classical classes (though ES6 classes exist syntactically).</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Interpreted by JS engines</a:t>
            </a:r>
            <a:r>
              <a:rPr lang="en">
                <a:solidFill>
                  <a:schemeClr val="dk1"/>
                </a:solidFill>
                <a:latin typeface="Arial"/>
                <a:ea typeface="Arial"/>
                <a:cs typeface="Arial"/>
                <a:sym typeface="Arial"/>
              </a:rPr>
              <a:t> – like V8 (Chrome/Node.js), SpiderMonkey (Firefox).</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Loosely typed</a:t>
            </a:r>
            <a:r>
              <a:rPr lang="en">
                <a:solidFill>
                  <a:schemeClr val="dk1"/>
                </a:solidFill>
                <a:latin typeface="Arial"/>
                <a:ea typeface="Arial"/>
                <a:cs typeface="Arial"/>
                <a:sym typeface="Arial"/>
              </a:rPr>
              <a:t> – allows implicit type conversions (type coercion).</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7"/>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Step-by-Step Example</a:t>
            </a:r>
            <a:endParaRPr/>
          </a:p>
        </p:txBody>
      </p:sp>
      <p:sp>
        <p:nvSpPr>
          <p:cNvPr id="554" name="Google Shape;554;p47"/>
          <p:cNvSpPr txBox="1"/>
          <p:nvPr>
            <p:ph idx="1" type="body"/>
          </p:nvPr>
        </p:nvSpPr>
        <p:spPr>
          <a:xfrm>
            <a:off x="363600" y="1060250"/>
            <a:ext cx="495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console.log("Start");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setTimeout(() =&gt; console.log("Timer Done"), 2000);</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console.log("End");</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p:txBody>
      </p:sp>
      <p:sp>
        <p:nvSpPr>
          <p:cNvPr id="555" name="Google Shape;555;p47"/>
          <p:cNvSpPr txBox="1"/>
          <p:nvPr/>
        </p:nvSpPr>
        <p:spPr>
          <a:xfrm>
            <a:off x="36925" y="2159525"/>
            <a:ext cx="4736400" cy="226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How it runs:</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sz="1100">
                <a:solidFill>
                  <a:schemeClr val="dk1"/>
                </a:solidFill>
              </a:rPr>
              <a:t>console.log("Start") → goes to Call Stack → runs → removed.</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setTimeout() → sent to Web APIs → waits 2 sec → callback moves to Callback Queue.</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console.log("End") → runs immediately.</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After Call Stack is empty, Event Loop takes callback from Queue → runs → prints </a:t>
            </a:r>
            <a:r>
              <a:rPr b="1" lang="en" sz="1100">
                <a:solidFill>
                  <a:schemeClr val="dk1"/>
                </a:solidFill>
              </a:rPr>
              <a:t>"Timer Done"</a:t>
            </a:r>
            <a:r>
              <a:rPr lang="en" sz="1100">
                <a:solidFill>
                  <a:schemeClr val="dk1"/>
                </a:solidFill>
              </a:rPr>
              <a:t>.</a:t>
            </a:r>
            <a:endParaRPr sz="1100">
              <a:solidFill>
                <a:schemeClr val="dk1"/>
              </a:solidFill>
            </a:endParaRPr>
          </a:p>
        </p:txBody>
      </p:sp>
      <p:sp>
        <p:nvSpPr>
          <p:cNvPr id="556" name="Google Shape;556;p47"/>
          <p:cNvSpPr txBox="1"/>
          <p:nvPr/>
        </p:nvSpPr>
        <p:spPr>
          <a:xfrm>
            <a:off x="5112750" y="529125"/>
            <a:ext cx="3512100" cy="303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Easy Analogy</a:t>
            </a:r>
            <a:endParaRPr b="1" sz="1300">
              <a:solidFill>
                <a:schemeClr val="dk1"/>
              </a:solidFill>
            </a:endParaRPr>
          </a:p>
          <a:p>
            <a:pPr indent="0" lvl="0" marL="0" rtl="0" algn="l">
              <a:lnSpc>
                <a:spcPct val="115000"/>
              </a:lnSpc>
              <a:spcBef>
                <a:spcPts val="1200"/>
              </a:spcBef>
              <a:spcAft>
                <a:spcPts val="0"/>
              </a:spcAft>
              <a:buNone/>
            </a:pPr>
            <a:r>
              <a:rPr lang="en" sz="1100">
                <a:solidFill>
                  <a:schemeClr val="dk1"/>
                </a:solidFill>
              </a:rPr>
              <a:t>Think of:</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Call Stack</a:t>
            </a:r>
            <a:r>
              <a:rPr lang="en" sz="1100">
                <a:solidFill>
                  <a:schemeClr val="dk1"/>
                </a:solidFill>
              </a:rPr>
              <a:t> = Kitchen counter where dishes (functions) are cooked one by one.</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Web APIs</a:t>
            </a:r>
            <a:r>
              <a:rPr lang="en" sz="1100">
                <a:solidFill>
                  <a:schemeClr val="dk1"/>
                </a:solidFill>
              </a:rPr>
              <a:t> = Extra helpers doing background tasks (boiling water, baking).</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Callback Queue</a:t>
            </a:r>
            <a:r>
              <a:rPr lang="en" sz="1100">
                <a:solidFill>
                  <a:schemeClr val="dk1"/>
                </a:solidFill>
              </a:rPr>
              <a:t> = Wait line for dishes that are ready to be served.</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Event Loop</a:t>
            </a:r>
            <a:r>
              <a:rPr lang="en" sz="1100">
                <a:solidFill>
                  <a:schemeClr val="dk1"/>
                </a:solidFill>
              </a:rPr>
              <a:t> = Waiter who serves dishes only when counter is free.</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8"/>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 in JavaScript</a:t>
            </a:r>
            <a:endParaRPr/>
          </a:p>
        </p:txBody>
      </p:sp>
      <p:sp>
        <p:nvSpPr>
          <p:cNvPr id="562" name="Google Shape;562;p48"/>
          <p:cNvSpPr txBox="1"/>
          <p:nvPr>
            <p:ph idx="1" type="body"/>
          </p:nvPr>
        </p:nvSpPr>
        <p:spPr>
          <a:xfrm>
            <a:off x="363600" y="1060250"/>
            <a:ext cx="8088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Definition:</a:t>
            </a:r>
            <a:r>
              <a:rPr lang="en">
                <a:solidFill>
                  <a:schemeClr val="dk1"/>
                </a:solidFill>
                <a:latin typeface="Arial"/>
                <a:ea typeface="Arial"/>
                <a:cs typeface="Arial"/>
                <a:sym typeface="Arial"/>
              </a:rPr>
              <a:t> An object is a collection of </a:t>
            </a:r>
            <a:r>
              <a:rPr b="1" lang="en">
                <a:solidFill>
                  <a:schemeClr val="dk1"/>
                </a:solidFill>
                <a:latin typeface="Arial"/>
                <a:ea typeface="Arial"/>
                <a:cs typeface="Arial"/>
                <a:sym typeface="Arial"/>
              </a:rPr>
              <a:t>key-value pairs</a:t>
            </a:r>
            <a:r>
              <a:rPr lang="en">
                <a:solidFill>
                  <a:schemeClr val="dk1"/>
                </a:solidFill>
                <a:latin typeface="Arial"/>
                <a:ea typeface="Arial"/>
                <a:cs typeface="Arial"/>
                <a:sym typeface="Arial"/>
              </a:rPr>
              <a:t> (properties + methods).</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Data Type:</a:t>
            </a:r>
            <a:r>
              <a:rPr lang="en">
                <a:solidFill>
                  <a:schemeClr val="dk1"/>
                </a:solidFill>
                <a:latin typeface="Arial"/>
                <a:ea typeface="Arial"/>
                <a:cs typeface="Arial"/>
                <a:sym typeface="Arial"/>
              </a:rPr>
              <a:t> Objects are </a:t>
            </a:r>
            <a:r>
              <a:rPr b="1" lang="en">
                <a:solidFill>
                  <a:schemeClr val="dk1"/>
                </a:solidFill>
                <a:latin typeface="Arial"/>
                <a:ea typeface="Arial"/>
                <a:cs typeface="Arial"/>
                <a:sym typeface="Arial"/>
              </a:rPr>
              <a:t>non-primitive</a:t>
            </a:r>
            <a:r>
              <a:rPr lang="en">
                <a:solidFill>
                  <a:schemeClr val="dk1"/>
                </a:solidFill>
                <a:latin typeface="Arial"/>
                <a:ea typeface="Arial"/>
                <a:cs typeface="Arial"/>
                <a:sym typeface="Arial"/>
              </a:rPr>
              <a:t> and stored in </a:t>
            </a:r>
            <a:r>
              <a:rPr b="1" lang="en">
                <a:solidFill>
                  <a:schemeClr val="dk1"/>
                </a:solidFill>
                <a:latin typeface="Arial"/>
                <a:ea typeface="Arial"/>
                <a:cs typeface="Arial"/>
                <a:sym typeface="Arial"/>
              </a:rPr>
              <a:t>heap memory</a:t>
            </a:r>
            <a:r>
              <a:rPr lang="en">
                <a:solidFill>
                  <a:schemeClr val="dk1"/>
                </a:solidFill>
                <a:latin typeface="Arial"/>
                <a:ea typeface="Arial"/>
                <a:cs typeface="Arial"/>
                <a:sym typeface="Arial"/>
              </a:rPr>
              <a:t> (reference type).</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Key-Value Structure:</a:t>
            </a:r>
            <a:endParaRPr b="1">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Char char="●"/>
            </a:pPr>
            <a:r>
              <a:rPr lang="en">
                <a:solidFill>
                  <a:schemeClr val="dk1"/>
                </a:solidFill>
                <a:latin typeface="Arial"/>
                <a:ea typeface="Arial"/>
                <a:cs typeface="Arial"/>
                <a:sym typeface="Arial"/>
              </a:rPr>
              <a:t>Keys are always </a:t>
            </a:r>
            <a:r>
              <a:rPr b="1" lang="en">
                <a:solidFill>
                  <a:schemeClr val="dk1"/>
                </a:solidFill>
                <a:latin typeface="Arial"/>
                <a:ea typeface="Arial"/>
                <a:cs typeface="Arial"/>
                <a:sym typeface="Arial"/>
              </a:rPr>
              <a:t>strings</a:t>
            </a:r>
            <a:r>
              <a:rPr lang="en">
                <a:solidFill>
                  <a:schemeClr val="dk1"/>
                </a:solidFill>
                <a:latin typeface="Arial"/>
                <a:ea typeface="Arial"/>
                <a:cs typeface="Arial"/>
                <a:sym typeface="Arial"/>
              </a:rPr>
              <a:t> (or Symbols).</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Values can be anything: number, string, function, array, or even another object.</a:t>
            </a:r>
            <a:endParaRPr>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a:solidFill>
                  <a:schemeClr val="dk1"/>
                </a:solidFill>
                <a:latin typeface="Arial"/>
                <a:ea typeface="Arial"/>
                <a:cs typeface="Arial"/>
                <a:sym typeface="Arial"/>
              </a:rPr>
              <a:t>Dynamic Nature:</a:t>
            </a:r>
            <a:r>
              <a:rPr lang="en">
                <a:solidFill>
                  <a:schemeClr val="dk1"/>
                </a:solidFill>
                <a:latin typeface="Arial"/>
                <a:ea typeface="Arial"/>
                <a:cs typeface="Arial"/>
                <a:sym typeface="Arial"/>
              </a:rPr>
              <a:t> You can </a:t>
            </a:r>
            <a:r>
              <a:rPr b="1" lang="en">
                <a:solidFill>
                  <a:schemeClr val="dk1"/>
                </a:solidFill>
                <a:latin typeface="Arial"/>
                <a:ea typeface="Arial"/>
                <a:cs typeface="Arial"/>
                <a:sym typeface="Arial"/>
              </a:rPr>
              <a:t>add, update, or delete</a:t>
            </a:r>
            <a:r>
              <a:rPr lang="en">
                <a:solidFill>
                  <a:schemeClr val="dk1"/>
                </a:solidFill>
                <a:latin typeface="Arial"/>
                <a:ea typeface="Arial"/>
                <a:cs typeface="Arial"/>
                <a:sym typeface="Arial"/>
              </a:rPr>
              <a:t> properties at runtime.</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Methods:</a:t>
            </a:r>
            <a:r>
              <a:rPr lang="en">
                <a:solidFill>
                  <a:schemeClr val="dk1"/>
                </a:solidFill>
                <a:latin typeface="Arial"/>
                <a:ea typeface="Arial"/>
                <a:cs typeface="Arial"/>
                <a:sym typeface="Arial"/>
              </a:rPr>
              <a:t> Functions inside objects are called </a:t>
            </a:r>
            <a:r>
              <a:rPr b="1" lang="en">
                <a:solidFill>
                  <a:schemeClr val="dk1"/>
                </a:solidFill>
                <a:latin typeface="Arial"/>
                <a:ea typeface="Arial"/>
                <a:cs typeface="Arial"/>
                <a:sym typeface="Arial"/>
              </a:rPr>
              <a:t>methods</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Access:</a:t>
            </a:r>
            <a:r>
              <a:rPr lang="en">
                <a:solidFill>
                  <a:schemeClr val="dk1"/>
                </a:solidFill>
                <a:latin typeface="Arial"/>
                <a:ea typeface="Arial"/>
                <a:cs typeface="Arial"/>
                <a:sym typeface="Arial"/>
              </a:rPr>
              <a:t> Properties can be accessed using </a:t>
            </a:r>
            <a:r>
              <a:rPr b="1" lang="en">
                <a:solidFill>
                  <a:schemeClr val="dk1"/>
                </a:solidFill>
                <a:latin typeface="Arial"/>
                <a:ea typeface="Arial"/>
                <a:cs typeface="Arial"/>
                <a:sym typeface="Arial"/>
              </a:rPr>
              <a:t>dot notation</a:t>
            </a:r>
            <a:r>
              <a:rPr lang="en">
                <a:solidFill>
                  <a:schemeClr val="dk1"/>
                </a:solidFill>
                <a:latin typeface="Arial"/>
                <a:ea typeface="Arial"/>
                <a:cs typeface="Arial"/>
                <a:sym typeface="Arial"/>
              </a:rPr>
              <a:t> (obj.key) or </a:t>
            </a:r>
            <a:r>
              <a:rPr b="1" lang="en">
                <a:solidFill>
                  <a:schemeClr val="dk1"/>
                </a:solidFill>
                <a:latin typeface="Arial"/>
                <a:ea typeface="Arial"/>
                <a:cs typeface="Arial"/>
                <a:sym typeface="Arial"/>
              </a:rPr>
              <a:t>bracket notation</a:t>
            </a:r>
            <a:r>
              <a:rPr lang="en">
                <a:solidFill>
                  <a:schemeClr val="dk1"/>
                </a:solidFill>
                <a:latin typeface="Arial"/>
                <a:ea typeface="Arial"/>
                <a:cs typeface="Arial"/>
                <a:sym typeface="Arial"/>
              </a:rPr>
              <a:t> (obj["key"]).</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Iteration:</a:t>
            </a:r>
            <a:r>
              <a:rPr lang="en">
                <a:solidFill>
                  <a:schemeClr val="dk1"/>
                </a:solidFill>
                <a:latin typeface="Arial"/>
                <a:ea typeface="Arial"/>
                <a:cs typeface="Arial"/>
                <a:sym typeface="Arial"/>
              </a:rPr>
              <a:t> Can be iterated with for...in, Object.keys(), Object.values(), Object.entries().</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Shallow vs Deep Copy:</a:t>
            </a:r>
            <a:r>
              <a:rPr lang="en">
                <a:solidFill>
                  <a:schemeClr val="dk1"/>
                </a:solidFill>
                <a:latin typeface="Arial"/>
                <a:ea typeface="Arial"/>
                <a:cs typeface="Arial"/>
                <a:sym typeface="Arial"/>
              </a:rPr>
              <a:t> Objects are copied by </a:t>
            </a:r>
            <a:r>
              <a:rPr b="1" lang="en">
                <a:solidFill>
                  <a:schemeClr val="dk1"/>
                </a:solidFill>
                <a:latin typeface="Arial"/>
                <a:ea typeface="Arial"/>
                <a:cs typeface="Arial"/>
                <a:sym typeface="Arial"/>
              </a:rPr>
              <a:t>reference</a:t>
            </a:r>
            <a:r>
              <a:rPr lang="en">
                <a:solidFill>
                  <a:schemeClr val="dk1"/>
                </a:solidFill>
                <a:latin typeface="Arial"/>
                <a:ea typeface="Arial"/>
                <a:cs typeface="Arial"/>
                <a:sym typeface="Arial"/>
              </a:rPr>
              <a:t>, not by value.</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9"/>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a:t>
            </a:r>
            <a:r>
              <a:rPr lang="en"/>
              <a:t>Examples on Objects</a:t>
            </a:r>
            <a:endParaRPr/>
          </a:p>
        </p:txBody>
      </p:sp>
      <p:sp>
        <p:nvSpPr>
          <p:cNvPr id="568" name="Google Shape;568;p49"/>
          <p:cNvSpPr txBox="1"/>
          <p:nvPr>
            <p:ph idx="1" type="body"/>
          </p:nvPr>
        </p:nvSpPr>
        <p:spPr>
          <a:xfrm>
            <a:off x="363600" y="1060250"/>
            <a:ext cx="4120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rial"/>
                <a:ea typeface="Arial"/>
                <a:cs typeface="Arial"/>
                <a:sym typeface="Arial"/>
              </a:rPr>
              <a:t>// Creating &amp; Accessing an Object</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b="1">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person =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name: "Alice",</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age: 25,</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greet: function ()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console.log(`Hello, my name is ${this.name}`);</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console.log(person.name);       // Dot notation → Alice</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console.log(person["age"]);     // Bracket notation → 25</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person.greet();                 // Method → "Hello, my name is Alice"</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b="1">
              <a:solidFill>
                <a:schemeClr val="dk1"/>
              </a:solidFill>
              <a:latin typeface="Arial"/>
              <a:ea typeface="Arial"/>
              <a:cs typeface="Arial"/>
              <a:sym typeface="Arial"/>
            </a:endParaRPr>
          </a:p>
        </p:txBody>
      </p:sp>
      <p:pic>
        <p:nvPicPr>
          <p:cNvPr id="569" name="Google Shape;569;p49"/>
          <p:cNvPicPr preferRelativeResize="0"/>
          <p:nvPr/>
        </p:nvPicPr>
        <p:blipFill>
          <a:blip r:embed="rId3">
            <a:alphaModFix/>
          </a:blip>
          <a:stretch>
            <a:fillRect/>
          </a:stretch>
        </p:blipFill>
        <p:spPr>
          <a:xfrm>
            <a:off x="4041075" y="518475"/>
            <a:ext cx="5063524" cy="386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0"/>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Code Examples on Objects</a:t>
            </a:r>
            <a:endParaRPr/>
          </a:p>
          <a:p>
            <a:pPr indent="0" lvl="0" marL="0" rtl="0" algn="l">
              <a:spcBef>
                <a:spcPts val="0"/>
              </a:spcBef>
              <a:spcAft>
                <a:spcPts val="0"/>
              </a:spcAft>
              <a:buNone/>
            </a:pPr>
            <a:r>
              <a:t/>
            </a:r>
            <a:endParaRPr/>
          </a:p>
        </p:txBody>
      </p:sp>
      <p:sp>
        <p:nvSpPr>
          <p:cNvPr id="575" name="Google Shape;575;p50"/>
          <p:cNvSpPr txBox="1"/>
          <p:nvPr>
            <p:ph idx="1" type="body"/>
          </p:nvPr>
        </p:nvSpPr>
        <p:spPr>
          <a:xfrm>
            <a:off x="363600" y="1060250"/>
            <a:ext cx="3203700" cy="15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rial"/>
                <a:ea typeface="Arial"/>
                <a:cs typeface="Arial"/>
                <a:sym typeface="Arial"/>
              </a:rPr>
              <a:t>// Adding / Updating / Deleting Properties</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b="1">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person.city = "Delhi";          // Add new property</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person.age = 26;                // Update property</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delete person.city;             // Delete property</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console.log(person);</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b="1">
              <a:solidFill>
                <a:schemeClr val="dk1"/>
              </a:solidFill>
              <a:latin typeface="Arial"/>
              <a:ea typeface="Arial"/>
              <a:cs typeface="Arial"/>
              <a:sym typeface="Arial"/>
            </a:endParaRPr>
          </a:p>
        </p:txBody>
      </p:sp>
      <p:sp>
        <p:nvSpPr>
          <p:cNvPr id="576" name="Google Shape;576;p50"/>
          <p:cNvSpPr txBox="1"/>
          <p:nvPr/>
        </p:nvSpPr>
        <p:spPr>
          <a:xfrm>
            <a:off x="239950" y="2793250"/>
            <a:ext cx="30000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 </a:t>
            </a:r>
            <a:r>
              <a:rPr b="1" lang="en" sz="1100"/>
              <a:t>Iterating Over an Object</a:t>
            </a:r>
            <a:endParaRPr b="1" sz="1100"/>
          </a:p>
          <a:p>
            <a:pPr indent="0" lvl="0" marL="0" rtl="0" algn="l">
              <a:spcBef>
                <a:spcPts val="0"/>
              </a:spcBef>
              <a:spcAft>
                <a:spcPts val="0"/>
              </a:spcAft>
              <a:buNone/>
            </a:pPr>
            <a:r>
              <a:t/>
            </a:r>
            <a:endParaRPr b="1" sz="1100"/>
          </a:p>
          <a:p>
            <a:pPr indent="0" lvl="0" marL="0" rtl="0" algn="l">
              <a:spcBef>
                <a:spcPts val="0"/>
              </a:spcBef>
              <a:spcAft>
                <a:spcPts val="0"/>
              </a:spcAft>
              <a:buClr>
                <a:schemeClr val="dk1"/>
              </a:buClr>
              <a:buSzPts val="1100"/>
              <a:buFont typeface="Arial"/>
              <a:buNone/>
            </a:pPr>
            <a:r>
              <a:rPr lang="en" sz="1100"/>
              <a:t>for (let key in person) {</a:t>
            </a:r>
            <a:endParaRPr sz="1100"/>
          </a:p>
          <a:p>
            <a:pPr indent="0" lvl="0" marL="0" rtl="0" algn="l">
              <a:spcBef>
                <a:spcPts val="0"/>
              </a:spcBef>
              <a:spcAft>
                <a:spcPts val="0"/>
              </a:spcAft>
              <a:buClr>
                <a:schemeClr val="dk1"/>
              </a:buClr>
              <a:buSzPts val="1100"/>
              <a:buFont typeface="Arial"/>
              <a:buNone/>
            </a:pPr>
            <a:r>
              <a:rPr lang="en" sz="1100"/>
              <a:t>  console.log(key, person[key]);</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Clr>
                <a:schemeClr val="dk1"/>
              </a:buClr>
              <a:buSzPts val="1100"/>
              <a:buFont typeface="Arial"/>
              <a:buNone/>
            </a:pPr>
            <a:r>
              <a:t/>
            </a:r>
            <a:endParaRPr b="1" sz="1100"/>
          </a:p>
          <a:p>
            <a:pPr indent="0" lvl="0" marL="0" rtl="0" algn="l">
              <a:spcBef>
                <a:spcPts val="0"/>
              </a:spcBef>
              <a:spcAft>
                <a:spcPts val="0"/>
              </a:spcAft>
              <a:buNone/>
            </a:pPr>
            <a:r>
              <a:t/>
            </a:r>
            <a:endParaRPr b="1" sz="1100"/>
          </a:p>
        </p:txBody>
      </p:sp>
      <p:sp>
        <p:nvSpPr>
          <p:cNvPr id="577" name="Google Shape;577;p50"/>
          <p:cNvSpPr txBox="1"/>
          <p:nvPr/>
        </p:nvSpPr>
        <p:spPr>
          <a:xfrm>
            <a:off x="4540550" y="1107450"/>
            <a:ext cx="45456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 </a:t>
            </a:r>
            <a:r>
              <a:rPr b="1" lang="en" sz="1100"/>
              <a:t>Copying Objects</a:t>
            </a:r>
            <a:endParaRPr b="1"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en" sz="1100"/>
              <a:t>const obj1 = { a: 1 };</a:t>
            </a:r>
            <a:endParaRPr sz="1100"/>
          </a:p>
          <a:p>
            <a:pPr indent="0" lvl="0" marL="0" rtl="0" algn="l">
              <a:spcBef>
                <a:spcPts val="0"/>
              </a:spcBef>
              <a:spcAft>
                <a:spcPts val="0"/>
              </a:spcAft>
              <a:buClr>
                <a:schemeClr val="dk1"/>
              </a:buClr>
              <a:buSzPts val="1100"/>
              <a:buFont typeface="Arial"/>
              <a:buNone/>
            </a:pPr>
            <a:r>
              <a:rPr lang="en" sz="1100"/>
              <a:t>const obj2 = obj1; // Reference copy (both point to same memory)</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obj2.a = 10;</a:t>
            </a:r>
            <a:endParaRPr sz="1100"/>
          </a:p>
          <a:p>
            <a:pPr indent="0" lvl="0" marL="0" rtl="0" algn="l">
              <a:spcBef>
                <a:spcPts val="0"/>
              </a:spcBef>
              <a:spcAft>
                <a:spcPts val="0"/>
              </a:spcAft>
              <a:buClr>
                <a:schemeClr val="dk1"/>
              </a:buClr>
              <a:buSzPts val="1100"/>
              <a:buFont typeface="Arial"/>
              <a:buNone/>
            </a:pPr>
            <a:r>
              <a:rPr lang="en" sz="1100"/>
              <a:t>console.log(obj1.a); // 10 (changes reflect in both)</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const clone = { ...obj1 }; // Spread operator → creates a shallow copy</a:t>
            </a:r>
            <a:endParaRPr sz="1100"/>
          </a:p>
          <a:p>
            <a:pPr indent="0" lvl="0" marL="0" rtl="0" algn="l">
              <a:spcBef>
                <a:spcPts val="0"/>
              </a:spcBef>
              <a:spcAft>
                <a:spcPts val="0"/>
              </a:spcAft>
              <a:buClr>
                <a:schemeClr val="dk1"/>
              </a:buClr>
              <a:buSzPts val="1100"/>
              <a:buFont typeface="Arial"/>
              <a:buNone/>
            </a:pPr>
            <a:r>
              <a:t/>
            </a:r>
            <a:endParaRPr b="1" sz="1100"/>
          </a:p>
          <a:p>
            <a:pPr indent="0" lvl="0" marL="0" rtl="0" algn="l">
              <a:spcBef>
                <a:spcPts val="0"/>
              </a:spcBef>
              <a:spcAft>
                <a:spcPts val="0"/>
              </a:spcAft>
              <a:buNone/>
            </a:pPr>
            <a:r>
              <a:t/>
            </a:r>
            <a:endParaRPr b="1"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1"/>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in JavaScript</a:t>
            </a:r>
            <a:endParaRPr/>
          </a:p>
        </p:txBody>
      </p:sp>
      <p:sp>
        <p:nvSpPr>
          <p:cNvPr id="583" name="Google Shape;583;p51"/>
          <p:cNvSpPr txBox="1"/>
          <p:nvPr>
            <p:ph idx="1" type="body"/>
          </p:nvPr>
        </p:nvSpPr>
        <p:spPr>
          <a:xfrm>
            <a:off x="363600" y="1060250"/>
            <a:ext cx="67845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b="1" lang="en">
                <a:solidFill>
                  <a:schemeClr val="dk1"/>
                </a:solidFill>
                <a:latin typeface="Arial"/>
                <a:ea typeface="Arial"/>
                <a:cs typeface="Arial"/>
                <a:sym typeface="Arial"/>
              </a:rPr>
              <a:t>Definition:</a:t>
            </a:r>
            <a:r>
              <a:rPr lang="en">
                <a:solidFill>
                  <a:schemeClr val="dk1"/>
                </a:solidFill>
                <a:latin typeface="Arial"/>
                <a:ea typeface="Arial"/>
                <a:cs typeface="Arial"/>
                <a:sym typeface="Arial"/>
              </a:rPr>
              <a:t> Arrays are </a:t>
            </a:r>
            <a:r>
              <a:rPr b="1" lang="en">
                <a:solidFill>
                  <a:schemeClr val="dk1"/>
                </a:solidFill>
                <a:latin typeface="Arial"/>
                <a:ea typeface="Arial"/>
                <a:cs typeface="Arial"/>
                <a:sym typeface="Arial"/>
              </a:rPr>
              <a:t>ordered collections</a:t>
            </a:r>
            <a:r>
              <a:rPr lang="en">
                <a:solidFill>
                  <a:schemeClr val="dk1"/>
                </a:solidFill>
                <a:latin typeface="Arial"/>
                <a:ea typeface="Arial"/>
                <a:cs typeface="Arial"/>
                <a:sym typeface="Arial"/>
              </a:rPr>
              <a:t> of values (elements).</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en">
                <a:solidFill>
                  <a:schemeClr val="dk1"/>
                </a:solidFill>
                <a:latin typeface="Arial"/>
                <a:ea typeface="Arial"/>
                <a:cs typeface="Arial"/>
                <a:sym typeface="Arial"/>
              </a:rPr>
              <a:t>Data Type:</a:t>
            </a:r>
            <a:r>
              <a:rPr lang="en">
                <a:solidFill>
                  <a:schemeClr val="dk1"/>
                </a:solidFill>
                <a:latin typeface="Arial"/>
                <a:ea typeface="Arial"/>
                <a:cs typeface="Arial"/>
                <a:sym typeface="Arial"/>
              </a:rPr>
              <a:t> Non-primitive, stored in </a:t>
            </a:r>
            <a:r>
              <a:rPr b="1" lang="en">
                <a:solidFill>
                  <a:schemeClr val="dk1"/>
                </a:solidFill>
                <a:latin typeface="Arial"/>
                <a:ea typeface="Arial"/>
                <a:cs typeface="Arial"/>
                <a:sym typeface="Arial"/>
              </a:rPr>
              <a:t>heap memory</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SzPts val="1100"/>
              <a:buChar char="❖"/>
            </a:pPr>
            <a:r>
              <a:rPr b="1" lang="en">
                <a:solidFill>
                  <a:schemeClr val="dk1"/>
                </a:solidFill>
                <a:latin typeface="Arial"/>
                <a:ea typeface="Arial"/>
                <a:cs typeface="Arial"/>
                <a:sym typeface="Arial"/>
              </a:rPr>
              <a:t>Indexing:</a:t>
            </a:r>
            <a:r>
              <a:rPr lang="en">
                <a:solidFill>
                  <a:schemeClr val="dk1"/>
                </a:solidFill>
                <a:latin typeface="Arial"/>
                <a:ea typeface="Arial"/>
                <a:cs typeface="Arial"/>
                <a:sym typeface="Arial"/>
              </a:rPr>
              <a:t> Zero-based (first element is at index </a:t>
            </a:r>
            <a:r>
              <a:rPr lang="en">
                <a:solidFill>
                  <a:srgbClr val="188038"/>
                </a:solidFill>
                <a:latin typeface="Roboto Mono"/>
                <a:ea typeface="Roboto Mono"/>
                <a:cs typeface="Roboto Mono"/>
                <a:sym typeface="Roboto Mono"/>
              </a:rPr>
              <a:t>0</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en">
                <a:solidFill>
                  <a:schemeClr val="dk1"/>
                </a:solidFill>
                <a:latin typeface="Arial"/>
                <a:ea typeface="Arial"/>
                <a:cs typeface="Arial"/>
                <a:sym typeface="Arial"/>
              </a:rPr>
              <a:t>Heterogeneous:</a:t>
            </a:r>
            <a:r>
              <a:rPr lang="en">
                <a:solidFill>
                  <a:schemeClr val="dk1"/>
                </a:solidFill>
                <a:latin typeface="Arial"/>
                <a:ea typeface="Arial"/>
                <a:cs typeface="Arial"/>
                <a:sym typeface="Arial"/>
              </a:rPr>
              <a:t> Can store </a:t>
            </a:r>
            <a:r>
              <a:rPr b="1" lang="en">
                <a:solidFill>
                  <a:schemeClr val="dk1"/>
                </a:solidFill>
                <a:latin typeface="Arial"/>
                <a:ea typeface="Arial"/>
                <a:cs typeface="Arial"/>
                <a:sym typeface="Arial"/>
              </a:rPr>
              <a:t>mixed data types</a:t>
            </a:r>
            <a:r>
              <a:rPr lang="en">
                <a:solidFill>
                  <a:schemeClr val="dk1"/>
                </a:solidFill>
                <a:latin typeface="Arial"/>
                <a:ea typeface="Arial"/>
                <a:cs typeface="Arial"/>
                <a:sym typeface="Arial"/>
              </a:rPr>
              <a:t> in a single array.</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en">
                <a:solidFill>
                  <a:schemeClr val="dk1"/>
                </a:solidFill>
                <a:latin typeface="Arial"/>
                <a:ea typeface="Arial"/>
                <a:cs typeface="Arial"/>
                <a:sym typeface="Arial"/>
              </a:rPr>
              <a:t>Dynamic:</a:t>
            </a:r>
            <a:r>
              <a:rPr lang="en">
                <a:solidFill>
                  <a:schemeClr val="dk1"/>
                </a:solidFill>
                <a:latin typeface="Arial"/>
                <a:ea typeface="Arial"/>
                <a:cs typeface="Arial"/>
                <a:sym typeface="Arial"/>
              </a:rPr>
              <a:t> Size can grow/shrink dynamically.</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SzPts val="1100"/>
              <a:buChar char="❖"/>
            </a:pPr>
            <a:r>
              <a:rPr b="1" lang="en">
                <a:solidFill>
                  <a:schemeClr val="dk1"/>
                </a:solidFill>
                <a:latin typeface="Arial"/>
                <a:ea typeface="Arial"/>
                <a:cs typeface="Arial"/>
                <a:sym typeface="Arial"/>
              </a:rPr>
              <a:t>Access:</a:t>
            </a:r>
            <a:r>
              <a:rPr lang="en">
                <a:solidFill>
                  <a:schemeClr val="dk1"/>
                </a:solidFill>
                <a:latin typeface="Arial"/>
                <a:ea typeface="Arial"/>
                <a:cs typeface="Arial"/>
                <a:sym typeface="Arial"/>
              </a:rPr>
              <a:t> Elements are accessed using their index (</a:t>
            </a:r>
            <a:r>
              <a:rPr lang="en">
                <a:solidFill>
                  <a:srgbClr val="188038"/>
                </a:solidFill>
                <a:latin typeface="Roboto Mono"/>
                <a:ea typeface="Roboto Mono"/>
                <a:cs typeface="Roboto Mono"/>
                <a:sym typeface="Roboto Mono"/>
              </a:rPr>
              <a:t>arr[0]</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298450" lvl="0" marL="457200" rtl="0" algn="l">
              <a:spcBef>
                <a:spcPts val="0"/>
              </a:spcBef>
              <a:spcAft>
                <a:spcPts val="0"/>
              </a:spcAft>
              <a:buSzPts val="1100"/>
              <a:buChar char="❖"/>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2"/>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Example  on Arrays</a:t>
            </a:r>
            <a:endParaRPr/>
          </a:p>
        </p:txBody>
      </p:sp>
      <p:sp>
        <p:nvSpPr>
          <p:cNvPr id="589" name="Google Shape;589;p52"/>
          <p:cNvSpPr txBox="1"/>
          <p:nvPr>
            <p:ph idx="1" type="body"/>
          </p:nvPr>
        </p:nvSpPr>
        <p:spPr>
          <a:xfrm>
            <a:off x="695850" y="1017175"/>
            <a:ext cx="4852500" cy="20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rial"/>
                <a:ea typeface="Arial"/>
                <a:cs typeface="Arial"/>
                <a:sym typeface="Arial"/>
              </a:rPr>
              <a:t>// Creating Arrays</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b="1">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-&gt; Creating an array using array literal syntax</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numbers = [1, 2, 3, 4];</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-&gt;  Creating an array using the Array constructor</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fruits = new Array("Apple", "Mango", "Banana");</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-&gt;  'numbers' holds numeric values, while 'fruits' holds strings (fruit names)</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b="1">
              <a:solidFill>
                <a:schemeClr val="dk1"/>
              </a:solidFill>
              <a:latin typeface="Arial"/>
              <a:ea typeface="Arial"/>
              <a:cs typeface="Arial"/>
              <a:sym typeface="Arial"/>
            </a:endParaRPr>
          </a:p>
        </p:txBody>
      </p:sp>
      <p:sp>
        <p:nvSpPr>
          <p:cNvPr id="590" name="Google Shape;590;p52"/>
          <p:cNvSpPr txBox="1"/>
          <p:nvPr/>
        </p:nvSpPr>
        <p:spPr>
          <a:xfrm>
            <a:off x="5548350" y="836125"/>
            <a:ext cx="35955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 </a:t>
            </a:r>
            <a:r>
              <a:rPr b="1" lang="en" sz="1100">
                <a:solidFill>
                  <a:schemeClr val="dk1"/>
                </a:solidFill>
              </a:rPr>
              <a:t>Adding / Removing Elements</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const arr = [1, 2, 3];</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arr.push(4);       // ➕ Adds at end → [1, 2, 3, 4]</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arr.pop();         // ➖ Removes from end → [1, 2, 3]</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arr.unshift(0);    // ➕ Adds at start → [0, 1, 2, 3]</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arr.shift();       // ➖ Removes from start → [1, 2, 3]</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591" name="Google Shape;591;p52"/>
          <p:cNvSpPr txBox="1"/>
          <p:nvPr/>
        </p:nvSpPr>
        <p:spPr>
          <a:xfrm>
            <a:off x="5629575" y="2399475"/>
            <a:ext cx="34689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 </a:t>
            </a:r>
            <a:r>
              <a:rPr b="1" lang="en" sz="1100"/>
              <a:t>Searching</a:t>
            </a:r>
            <a:endParaRPr b="1" sz="1100"/>
          </a:p>
          <a:p>
            <a:pPr indent="0" lvl="0" marL="0" rtl="0" algn="l">
              <a:spcBef>
                <a:spcPts val="0"/>
              </a:spcBef>
              <a:spcAft>
                <a:spcPts val="0"/>
              </a:spcAft>
              <a:buNone/>
            </a:pPr>
            <a:r>
              <a:t/>
            </a:r>
            <a:endParaRPr b="1" sz="1100"/>
          </a:p>
          <a:p>
            <a:pPr indent="0" lvl="0" marL="0" rtl="0" algn="l">
              <a:spcBef>
                <a:spcPts val="0"/>
              </a:spcBef>
              <a:spcAft>
                <a:spcPts val="0"/>
              </a:spcAft>
              <a:buClr>
                <a:schemeClr val="dk1"/>
              </a:buClr>
              <a:buSzPts val="1100"/>
              <a:buFont typeface="Arial"/>
              <a:buNone/>
            </a:pPr>
            <a:r>
              <a:rPr b="1" lang="en" sz="1100"/>
              <a:t>c</a:t>
            </a:r>
            <a:r>
              <a:rPr lang="en" sz="1100"/>
              <a:t>onst fruits = ["Apple", "Mango", "Banana"];</a:t>
            </a:r>
            <a:endParaRPr sz="1100"/>
          </a:p>
          <a:p>
            <a:pPr indent="0" lvl="0" marL="0" rtl="0" algn="l">
              <a:spcBef>
                <a:spcPts val="0"/>
              </a:spcBef>
              <a:spcAft>
                <a:spcPts val="0"/>
              </a:spcAft>
              <a:buClr>
                <a:schemeClr val="dk1"/>
              </a:buClr>
              <a:buSzPts val="1100"/>
              <a:buFont typeface="Arial"/>
              <a:buNone/>
            </a:pPr>
            <a:r>
              <a:rPr lang="en" sz="1100"/>
              <a:t>console.log(fruits.indexOf("Mango")); // 1 (returns index)</a:t>
            </a:r>
            <a:endParaRPr sz="1100"/>
          </a:p>
          <a:p>
            <a:pPr indent="0" lvl="0" marL="0" rtl="0" algn="l">
              <a:spcBef>
                <a:spcPts val="0"/>
              </a:spcBef>
              <a:spcAft>
                <a:spcPts val="0"/>
              </a:spcAft>
              <a:buClr>
                <a:schemeClr val="dk1"/>
              </a:buClr>
              <a:buSzPts val="1100"/>
              <a:buFont typeface="Arial"/>
              <a:buNone/>
            </a:pPr>
            <a:r>
              <a:rPr lang="en" sz="1100"/>
              <a:t>console.log(fruits.includes("Banana")); // true (boolean check)</a:t>
            </a:r>
            <a:endParaRPr sz="1100"/>
          </a:p>
          <a:p>
            <a:pPr indent="0" lvl="0" marL="0" rtl="0" algn="l">
              <a:spcBef>
                <a:spcPts val="0"/>
              </a:spcBef>
              <a:spcAft>
                <a:spcPts val="0"/>
              </a:spcAft>
              <a:buClr>
                <a:schemeClr val="dk1"/>
              </a:buClr>
              <a:buSzPts val="1100"/>
              <a:buFont typeface="Arial"/>
              <a:buNone/>
            </a:pPr>
            <a:r>
              <a:t/>
            </a:r>
            <a:endParaRPr b="1" sz="1100"/>
          </a:p>
          <a:p>
            <a:pPr indent="0" lvl="0" marL="0" rtl="0" algn="l">
              <a:spcBef>
                <a:spcPts val="0"/>
              </a:spcBef>
              <a:spcAft>
                <a:spcPts val="0"/>
              </a:spcAft>
              <a:buNone/>
            </a:pPr>
            <a:r>
              <a:t/>
            </a:r>
            <a:endParaRPr b="1" sz="1100"/>
          </a:p>
        </p:txBody>
      </p:sp>
      <p:sp>
        <p:nvSpPr>
          <p:cNvPr id="592" name="Google Shape;592;p52"/>
          <p:cNvSpPr txBox="1"/>
          <p:nvPr/>
        </p:nvSpPr>
        <p:spPr>
          <a:xfrm>
            <a:off x="406050" y="3008575"/>
            <a:ext cx="48525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 </a:t>
            </a:r>
            <a:r>
              <a:rPr b="1" lang="en" sz="1100"/>
              <a:t>Iterating</a:t>
            </a:r>
            <a:endParaRPr b="1" sz="1100"/>
          </a:p>
          <a:p>
            <a:pPr indent="0" lvl="0" marL="0" rtl="0" algn="l">
              <a:spcBef>
                <a:spcPts val="0"/>
              </a:spcBef>
              <a:spcAft>
                <a:spcPts val="0"/>
              </a:spcAft>
              <a:buNone/>
            </a:pPr>
            <a:r>
              <a:t/>
            </a:r>
            <a:endParaRPr b="1" sz="1100"/>
          </a:p>
          <a:p>
            <a:pPr indent="0" lvl="0" marL="0" rtl="0" algn="l">
              <a:spcBef>
                <a:spcPts val="0"/>
              </a:spcBef>
              <a:spcAft>
                <a:spcPts val="0"/>
              </a:spcAft>
              <a:buClr>
                <a:schemeClr val="dk1"/>
              </a:buClr>
              <a:buSzPts val="1100"/>
              <a:buFont typeface="Arial"/>
              <a:buNone/>
            </a:pPr>
            <a:r>
              <a:rPr lang="en" sz="1100"/>
              <a:t>numbers.forEach(num =&gt; console.log(num)); // prints each element</a:t>
            </a:r>
            <a:endParaRPr sz="1100"/>
          </a:p>
          <a:p>
            <a:pPr indent="0" lvl="0" marL="0" rtl="0" algn="l">
              <a:spcBef>
                <a:spcPts val="0"/>
              </a:spcBef>
              <a:spcAft>
                <a:spcPts val="0"/>
              </a:spcAft>
              <a:buClr>
                <a:schemeClr val="dk1"/>
              </a:buClr>
              <a:buSzPts val="1100"/>
              <a:buFont typeface="Arial"/>
              <a:buNone/>
            </a:pPr>
            <a:r>
              <a:t/>
            </a:r>
            <a:endParaRPr b="1" sz="1100"/>
          </a:p>
          <a:p>
            <a:pPr indent="0" lvl="0" marL="0" rtl="0" algn="l">
              <a:spcBef>
                <a:spcPts val="0"/>
              </a:spcBef>
              <a:spcAft>
                <a:spcPts val="0"/>
              </a:spcAft>
              <a:buNone/>
            </a:pPr>
            <a:r>
              <a:t/>
            </a:r>
            <a:endParaRPr b="1"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3"/>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Methods of Arrays</a:t>
            </a:r>
            <a:endParaRPr/>
          </a:p>
        </p:txBody>
      </p:sp>
      <p:sp>
        <p:nvSpPr>
          <p:cNvPr id="598" name="Google Shape;598;p53"/>
          <p:cNvSpPr txBox="1"/>
          <p:nvPr>
            <p:ph idx="1" type="body"/>
          </p:nvPr>
        </p:nvSpPr>
        <p:spPr>
          <a:xfrm>
            <a:off x="363600" y="1060250"/>
            <a:ext cx="4415700" cy="17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numbers = [1, 2, 3, 4, 5];</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a:t>
            </a:r>
            <a:r>
              <a:rPr b="1" lang="en">
                <a:solidFill>
                  <a:schemeClr val="dk1"/>
                </a:solidFill>
                <a:latin typeface="Arial"/>
                <a:ea typeface="Arial"/>
                <a:cs typeface="Arial"/>
                <a:sym typeface="Arial"/>
              </a:rPr>
              <a:t> map() </a:t>
            </a:r>
            <a:r>
              <a:rPr lang="en">
                <a:solidFill>
                  <a:schemeClr val="dk1"/>
                </a:solidFill>
                <a:latin typeface="Arial"/>
                <a:ea typeface="Arial"/>
                <a:cs typeface="Arial"/>
                <a:sym typeface="Arial"/>
              </a:rPr>
              <a:t>→ Used to transform each element of the array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without changing the original array.</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It returns a NEW array of the same length.</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double = numbers.map(num =&gt; num * 2);  // [2, 4, 6, 8, 10]</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p:txBody>
      </p:sp>
      <p:sp>
        <p:nvSpPr>
          <p:cNvPr id="599" name="Google Shape;599;p53"/>
          <p:cNvSpPr txBox="1"/>
          <p:nvPr/>
        </p:nvSpPr>
        <p:spPr>
          <a:xfrm>
            <a:off x="4719650" y="1060250"/>
            <a:ext cx="4514100" cy="173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const numbers = [1, 2, 3, 4, 5];</a:t>
            </a:r>
            <a:endParaRPr sz="1100"/>
          </a:p>
          <a:p>
            <a:pPr indent="0" lvl="0" marL="0" rtl="0" algn="l">
              <a:spcBef>
                <a:spcPts val="0"/>
              </a:spcBef>
              <a:spcAft>
                <a:spcPts val="0"/>
              </a:spcAft>
              <a:buNone/>
            </a:pPr>
            <a:r>
              <a:rPr lang="en" sz="1100"/>
              <a:t>/*</a:t>
            </a:r>
            <a:endParaRPr sz="1100"/>
          </a:p>
          <a:p>
            <a:pPr indent="0" lvl="0" marL="0" rtl="0" algn="l">
              <a:spcBef>
                <a:spcPts val="0"/>
              </a:spcBef>
              <a:spcAft>
                <a:spcPts val="0"/>
              </a:spcAft>
              <a:buNone/>
            </a:pPr>
            <a:r>
              <a:rPr lang="en" sz="1100"/>
              <a:t> </a:t>
            </a:r>
            <a:r>
              <a:rPr b="1" lang="en" sz="1100"/>
              <a:t> filter() → </a:t>
            </a:r>
            <a:r>
              <a:rPr lang="en" sz="1100"/>
              <a:t>Used to filter elements based on a condition.</a:t>
            </a:r>
            <a:endParaRPr sz="1100"/>
          </a:p>
          <a:p>
            <a:pPr indent="0" lvl="0" marL="0" rtl="0" algn="l">
              <a:spcBef>
                <a:spcPts val="0"/>
              </a:spcBef>
              <a:spcAft>
                <a:spcPts val="0"/>
              </a:spcAft>
              <a:buNone/>
            </a:pPr>
            <a:r>
              <a:rPr lang="en" sz="1100"/>
              <a:t>  It returns a NEW array with only those elements that satisfy the condition.</a:t>
            </a:r>
            <a:endParaRPr sz="1100"/>
          </a:p>
          <a:p>
            <a:pPr indent="0" lvl="0" marL="0" rtl="0" algn="l">
              <a:spcBef>
                <a:spcPts val="0"/>
              </a:spcBef>
              <a:spcAft>
                <a:spcPts val="0"/>
              </a:spcAft>
              <a:buNone/>
            </a:pPr>
            <a:r>
              <a:rPr lang="en" sz="1100"/>
              <a:t>*/</a:t>
            </a:r>
            <a:endParaRPr sz="1100"/>
          </a:p>
          <a:p>
            <a:pPr indent="0" lvl="0" marL="0" rtl="0" algn="l">
              <a:spcBef>
                <a:spcPts val="0"/>
              </a:spcBef>
              <a:spcAft>
                <a:spcPts val="0"/>
              </a:spcAft>
              <a:buNone/>
            </a:pPr>
            <a:r>
              <a:rPr lang="en" sz="1100"/>
              <a:t>const even = numbers.filter(num =&gt; num % 2 === 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 // [2, 4]</a:t>
            </a:r>
            <a:endParaRPr sz="1100"/>
          </a:p>
        </p:txBody>
      </p:sp>
      <p:sp>
        <p:nvSpPr>
          <p:cNvPr id="600" name="Google Shape;600;p53"/>
          <p:cNvSpPr txBox="1"/>
          <p:nvPr/>
        </p:nvSpPr>
        <p:spPr>
          <a:xfrm>
            <a:off x="1156700" y="3039325"/>
            <a:ext cx="69882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t>
            </a:r>
            <a:endParaRPr sz="1100">
              <a:solidFill>
                <a:schemeClr val="dk1"/>
              </a:solidFill>
            </a:endParaRPr>
          </a:p>
          <a:p>
            <a:pPr indent="0" lvl="0" marL="0" rtl="0" algn="l">
              <a:spcBef>
                <a:spcPts val="0"/>
              </a:spcBef>
              <a:spcAft>
                <a:spcPts val="0"/>
              </a:spcAft>
              <a:buNone/>
            </a:pPr>
            <a:r>
              <a:rPr lang="en" sz="1100">
                <a:solidFill>
                  <a:schemeClr val="dk1"/>
                </a:solidFill>
              </a:rPr>
              <a:t> </a:t>
            </a:r>
            <a:r>
              <a:rPr b="1" lang="en" sz="1100">
                <a:solidFill>
                  <a:schemeClr val="dk1"/>
                </a:solidFill>
              </a:rPr>
              <a:t> reduce() →</a:t>
            </a:r>
            <a:r>
              <a:rPr lang="en" sz="1100">
                <a:solidFill>
                  <a:schemeClr val="dk1"/>
                </a:solidFill>
              </a:rPr>
              <a:t> Used to "reduce" the entire array to a single value.</a:t>
            </a:r>
            <a:endParaRPr sz="1100">
              <a:solidFill>
                <a:schemeClr val="dk1"/>
              </a:solidFill>
            </a:endParaRPr>
          </a:p>
          <a:p>
            <a:pPr indent="0" lvl="0" marL="0" rtl="0" algn="l">
              <a:spcBef>
                <a:spcPts val="0"/>
              </a:spcBef>
              <a:spcAft>
                <a:spcPts val="0"/>
              </a:spcAft>
              <a:buNone/>
            </a:pPr>
            <a:r>
              <a:rPr lang="en" sz="1100">
                <a:solidFill>
                  <a:schemeClr val="dk1"/>
                </a:solidFill>
              </a:rPr>
              <a:t>  It takes an accumulator and a current value and keeps combining them.</a:t>
            </a:r>
            <a:endParaRPr sz="1100">
              <a:solidFill>
                <a:schemeClr val="dk1"/>
              </a:solidFill>
            </a:endParaRPr>
          </a:p>
          <a:p>
            <a:pPr indent="0" lvl="0" marL="0" rtl="0" algn="l">
              <a:spcBef>
                <a:spcPts val="0"/>
              </a:spcBef>
              <a:spcAft>
                <a:spcPts val="0"/>
              </a:spcAft>
              <a:buNone/>
            </a:pPr>
            <a:r>
              <a:rPr lang="en" sz="1100">
                <a:solidFill>
                  <a:schemeClr val="dk1"/>
                </a:solidFill>
              </a:rPr>
              <a:t>*/</a:t>
            </a:r>
            <a:endParaRPr sz="1100">
              <a:solidFill>
                <a:schemeClr val="dk1"/>
              </a:solidFill>
            </a:endParaRPr>
          </a:p>
          <a:p>
            <a:pPr indent="0" lvl="0" marL="0" rtl="0" algn="l">
              <a:spcBef>
                <a:spcPts val="0"/>
              </a:spcBef>
              <a:spcAft>
                <a:spcPts val="0"/>
              </a:spcAft>
              <a:buNone/>
            </a:pPr>
            <a:r>
              <a:rPr lang="en" sz="1100">
                <a:solidFill>
                  <a:schemeClr val="dk1"/>
                </a:solidFill>
              </a:rPr>
              <a:t>const sum = numbers.reduce((acc, num) =&gt; acc + num, 0); // 15</a:t>
            </a:r>
            <a:endParaRPr sz="1100">
              <a:solidFill>
                <a:schemeClr val="dk1"/>
              </a:solidFill>
            </a:endParaRPr>
          </a:p>
        </p:txBody>
      </p:sp>
      <p:cxnSp>
        <p:nvCxnSpPr>
          <p:cNvPr id="601" name="Google Shape;601;p53"/>
          <p:cNvCxnSpPr/>
          <p:nvPr/>
        </p:nvCxnSpPr>
        <p:spPr>
          <a:xfrm>
            <a:off x="4484075" y="709200"/>
            <a:ext cx="43200" cy="23073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53"/>
          <p:cNvCxnSpPr/>
          <p:nvPr/>
        </p:nvCxnSpPr>
        <p:spPr>
          <a:xfrm>
            <a:off x="509550" y="2991013"/>
            <a:ext cx="8521200" cy="31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4"/>
          <p:cNvSpPr txBox="1"/>
          <p:nvPr>
            <p:ph type="title"/>
          </p:nvPr>
        </p:nvSpPr>
        <p:spPr>
          <a:xfrm>
            <a:off x="80600" y="63625"/>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Destructuring</a:t>
            </a:r>
            <a:endParaRPr/>
          </a:p>
        </p:txBody>
      </p:sp>
      <p:sp>
        <p:nvSpPr>
          <p:cNvPr id="608" name="Google Shape;608;p54"/>
          <p:cNvSpPr txBox="1"/>
          <p:nvPr>
            <p:ph idx="1" type="body"/>
          </p:nvPr>
        </p:nvSpPr>
        <p:spPr>
          <a:xfrm>
            <a:off x="135950" y="512675"/>
            <a:ext cx="495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Destructuring lets you </a:t>
            </a:r>
            <a:r>
              <a:rPr b="1" lang="en">
                <a:solidFill>
                  <a:schemeClr val="dk1"/>
                </a:solidFill>
                <a:latin typeface="Arial"/>
                <a:ea typeface="Arial"/>
                <a:cs typeface="Arial"/>
                <a:sym typeface="Arial"/>
              </a:rPr>
              <a:t>unpack values</a:t>
            </a:r>
            <a:r>
              <a:rPr lang="en">
                <a:solidFill>
                  <a:schemeClr val="dk1"/>
                </a:solidFill>
                <a:latin typeface="Arial"/>
                <a:ea typeface="Arial"/>
                <a:cs typeface="Arial"/>
                <a:sym typeface="Arial"/>
              </a:rPr>
              <a:t> from arrays or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objects into separate variables.</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Think of it as "unboxing" values quickly.</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numbers = [10, 20, 30];</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 Traditional way</a:t>
            </a:r>
            <a:endParaRPr b="1">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first = numbers[0];</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second = numbers[1];</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 Using destructuring (short &amp; clean)</a:t>
            </a:r>
            <a:endParaRPr b="1">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[a, b, c] = numbers;</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console.log(a); // 10</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console.log(b); // 20</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console.log(c); // 30</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p:txBody>
      </p:sp>
      <p:sp>
        <p:nvSpPr>
          <p:cNvPr id="609" name="Google Shape;609;p54"/>
          <p:cNvSpPr txBox="1"/>
          <p:nvPr>
            <p:ph type="title"/>
          </p:nvPr>
        </p:nvSpPr>
        <p:spPr>
          <a:xfrm>
            <a:off x="4139825" y="63625"/>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 Spread Operator (</a:t>
            </a:r>
            <a:r>
              <a:rPr lang="en" sz="1800">
                <a:solidFill>
                  <a:srgbClr val="188038"/>
                </a:solidFill>
                <a:latin typeface="Roboto Mono"/>
                <a:ea typeface="Roboto Mono"/>
                <a:cs typeface="Roboto Mono"/>
                <a:sym typeface="Roboto Mono"/>
              </a:rPr>
              <a:t>...</a:t>
            </a:r>
            <a:r>
              <a:rPr lang="en" sz="1800">
                <a:latin typeface="Arial"/>
                <a:ea typeface="Arial"/>
                <a:cs typeface="Arial"/>
                <a:sym typeface="Arial"/>
              </a:rPr>
              <a:t>)</a:t>
            </a:r>
            <a:endParaRPr sz="1800"/>
          </a:p>
        </p:txBody>
      </p:sp>
      <p:sp>
        <p:nvSpPr>
          <p:cNvPr id="610" name="Google Shape;610;p54"/>
          <p:cNvSpPr txBox="1"/>
          <p:nvPr/>
        </p:nvSpPr>
        <p:spPr>
          <a:xfrm>
            <a:off x="4343675" y="473750"/>
            <a:ext cx="43734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The spread operator is used to </a:t>
            </a:r>
            <a:r>
              <a:rPr b="1" lang="en" sz="1100">
                <a:solidFill>
                  <a:schemeClr val="dk1"/>
                </a:solidFill>
              </a:rPr>
              <a:t>expand or copy</a:t>
            </a:r>
            <a:r>
              <a:rPr lang="en" sz="1100">
                <a:solidFill>
                  <a:schemeClr val="dk1"/>
                </a:solidFill>
              </a:rPr>
              <a:t> values from arrays/objects.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const arr1 = [1, 2, 3];</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const arr2 = [4, 5];</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Combine arrays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const combined = [...arr1, ...arr2];</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console.log(combined); // [1, 2, 3, 4, 5]</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 Copying Arrays</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const original = [1, 2, 3];</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const copy = [...original]; // Creates a new copy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copy.push(4);</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console.log(original); // [1, 2, 3] (unchanged)</a:t>
            </a:r>
            <a:endParaRPr sz="1100">
              <a:solidFill>
                <a:schemeClr val="dk1"/>
              </a:solidFill>
            </a:endParaRPr>
          </a:p>
          <a:p>
            <a:pPr indent="0" lvl="0" marL="0" rtl="0" algn="l">
              <a:spcBef>
                <a:spcPts val="0"/>
              </a:spcBef>
              <a:spcAft>
                <a:spcPts val="0"/>
              </a:spcAft>
              <a:buNone/>
            </a:pPr>
            <a:r>
              <a:rPr lang="en" sz="1100">
                <a:solidFill>
                  <a:schemeClr val="dk1"/>
                </a:solidFill>
              </a:rPr>
              <a:t>console.log(copy);     // [1, 2, 3, 4]</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 Spreading Objects</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lang="en" sz="1100">
                <a:solidFill>
                  <a:schemeClr val="dk1"/>
                </a:solidFill>
              </a:rPr>
              <a:t>const user = { name: "Bob", age: 30 };</a:t>
            </a:r>
            <a:endParaRPr sz="1100">
              <a:solidFill>
                <a:schemeClr val="dk1"/>
              </a:solidFill>
            </a:endParaRPr>
          </a:p>
          <a:p>
            <a:pPr indent="0" lvl="0" marL="0" rtl="0" algn="l">
              <a:spcBef>
                <a:spcPts val="0"/>
              </a:spcBef>
              <a:spcAft>
                <a:spcPts val="0"/>
              </a:spcAft>
              <a:buNone/>
            </a:pPr>
            <a:r>
              <a:rPr lang="en" sz="1100">
                <a:solidFill>
                  <a:schemeClr val="dk1"/>
                </a:solidFill>
              </a:rPr>
              <a:t>const updatedUser = { ...user, age: 31, city: "Delhi"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console.log(updatedUser); // { name: "Bob", age: 31, city: "Delhi" }</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5"/>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Shallow Copy</a:t>
            </a:r>
            <a:endParaRPr/>
          </a:p>
        </p:txBody>
      </p:sp>
      <p:sp>
        <p:nvSpPr>
          <p:cNvPr id="616" name="Google Shape;616;p55"/>
          <p:cNvSpPr txBox="1"/>
          <p:nvPr>
            <p:ph idx="1" type="body"/>
          </p:nvPr>
        </p:nvSpPr>
        <p:spPr>
          <a:xfrm>
            <a:off x="363600" y="1060250"/>
            <a:ext cx="495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 </a:t>
            </a:r>
            <a:r>
              <a:rPr b="1" lang="en">
                <a:solidFill>
                  <a:schemeClr val="dk1"/>
                </a:solidFill>
                <a:latin typeface="Arial"/>
                <a:ea typeface="Arial"/>
                <a:cs typeface="Arial"/>
                <a:sym typeface="Arial"/>
              </a:rPr>
              <a:t>shallow copy</a:t>
            </a:r>
            <a:r>
              <a:rPr lang="en">
                <a:solidFill>
                  <a:schemeClr val="dk1"/>
                </a:solidFill>
                <a:latin typeface="Arial"/>
                <a:ea typeface="Arial"/>
                <a:cs typeface="Arial"/>
                <a:sym typeface="Arial"/>
              </a:rPr>
              <a:t> only copies the </a:t>
            </a:r>
            <a:r>
              <a:rPr b="1" lang="en">
                <a:solidFill>
                  <a:schemeClr val="dk1"/>
                </a:solidFill>
                <a:latin typeface="Arial"/>
                <a:ea typeface="Arial"/>
                <a:cs typeface="Arial"/>
                <a:sym typeface="Arial"/>
              </a:rPr>
              <a:t>top-level values</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If the array/object has nested objects, it still points to</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the </a:t>
            </a:r>
            <a:r>
              <a:rPr b="1" lang="en">
                <a:solidFill>
                  <a:schemeClr val="dk1"/>
                </a:solidFill>
                <a:latin typeface="Arial"/>
                <a:ea typeface="Arial"/>
                <a:cs typeface="Arial"/>
                <a:sym typeface="Arial"/>
              </a:rPr>
              <a:t>same memory reference</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So, changing nested data in the copy also changes it in</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 the original.</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original = { name: "John", address: { city: "Delhi" }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Shallow copy using spread operator</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shallowCopy = { ...original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shallowCopy.name = "Mike";         // ✅ Only changes copy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(safe)</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shallowCopy.address.city = "Pune"; // ⚠️ Changes original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too (not safe)</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console.log(original.address.city); // "Pune"  (affected original)</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p:txBody>
      </p:sp>
      <p:sp>
        <p:nvSpPr>
          <p:cNvPr id="617" name="Google Shape;617;p55"/>
          <p:cNvSpPr txBox="1"/>
          <p:nvPr/>
        </p:nvSpPr>
        <p:spPr>
          <a:xfrm>
            <a:off x="5191600" y="3528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latin typeface="Merriweather"/>
                <a:ea typeface="Merriweather"/>
                <a:cs typeface="Merriweather"/>
                <a:sym typeface="Merriweather"/>
              </a:rPr>
              <a:t>Deep </a:t>
            </a:r>
            <a:r>
              <a:rPr b="1" lang="en" sz="2000">
                <a:solidFill>
                  <a:schemeClr val="dk1"/>
                </a:solidFill>
                <a:latin typeface="Merriweather"/>
                <a:ea typeface="Merriweather"/>
                <a:cs typeface="Merriweather"/>
                <a:sym typeface="Merriweather"/>
              </a:rPr>
              <a:t>Copy</a:t>
            </a:r>
            <a:endParaRPr b="1" sz="2000">
              <a:solidFill>
                <a:schemeClr val="dk1"/>
              </a:solidFill>
              <a:latin typeface="Merriweather"/>
              <a:ea typeface="Merriweather"/>
              <a:cs typeface="Merriweather"/>
              <a:sym typeface="Merriweather"/>
            </a:endParaRPr>
          </a:p>
        </p:txBody>
      </p:sp>
      <p:sp>
        <p:nvSpPr>
          <p:cNvPr id="618" name="Google Shape;618;p55"/>
          <p:cNvSpPr txBox="1"/>
          <p:nvPr/>
        </p:nvSpPr>
        <p:spPr>
          <a:xfrm>
            <a:off x="4527125" y="953650"/>
            <a:ext cx="44544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A </a:t>
            </a:r>
            <a:r>
              <a:rPr b="1" lang="en" sz="1100">
                <a:solidFill>
                  <a:schemeClr val="dk1"/>
                </a:solidFill>
              </a:rPr>
              <a:t>deep copy</a:t>
            </a:r>
            <a:r>
              <a:rPr lang="en" sz="1100">
                <a:solidFill>
                  <a:schemeClr val="dk1"/>
                </a:solidFill>
              </a:rPr>
              <a:t> copies </a:t>
            </a:r>
            <a:r>
              <a:rPr b="1" lang="en" sz="1100">
                <a:solidFill>
                  <a:schemeClr val="dk1"/>
                </a:solidFill>
              </a:rPr>
              <a:t>everything</a:t>
            </a:r>
            <a:r>
              <a:rPr lang="en" sz="1100">
                <a:solidFill>
                  <a:schemeClr val="dk1"/>
                </a:solidFill>
              </a:rPr>
              <a:t>, including nested objects.</a:t>
            </a:r>
            <a:endParaRPr sz="1100">
              <a:solidFill>
                <a:schemeClr val="dk1"/>
              </a:solidFill>
            </a:endParaRPr>
          </a:p>
          <a:p>
            <a:pPr indent="0" lvl="0" marL="0" rtl="0" algn="l">
              <a:spcBef>
                <a:spcPts val="0"/>
              </a:spcBef>
              <a:spcAft>
                <a:spcPts val="0"/>
              </a:spcAft>
              <a:buNone/>
            </a:pPr>
            <a:r>
              <a:rPr lang="en" sz="1100">
                <a:solidFill>
                  <a:schemeClr val="dk1"/>
                </a:solidFill>
              </a:rPr>
              <a:t>It creates </a:t>
            </a:r>
            <a:r>
              <a:rPr b="1" lang="en" sz="1100">
                <a:solidFill>
                  <a:schemeClr val="dk1"/>
                </a:solidFill>
              </a:rPr>
              <a:t>completely new references</a:t>
            </a:r>
            <a:r>
              <a:rPr lang="en" sz="1100">
                <a:solidFill>
                  <a:schemeClr val="dk1"/>
                </a:solidFill>
              </a:rPr>
              <a:t>, so changing the copy does </a:t>
            </a:r>
            <a:r>
              <a:rPr b="1" lang="en" sz="1100">
                <a:solidFill>
                  <a:schemeClr val="dk1"/>
                </a:solidFill>
              </a:rPr>
              <a:t>not affect</a:t>
            </a:r>
            <a:r>
              <a:rPr lang="en" sz="1100">
                <a:solidFill>
                  <a:schemeClr val="dk1"/>
                </a:solidFill>
              </a:rPr>
              <a:t> the original.</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const original = { name: "John", address: { city: "Delhi" }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Deep copy using JSON methods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const deepCopy = JSON.parse(JSON.stringify(original));</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deepCopy.address.city = "Pune"; // ✅ Only changes copy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console.log(original.address.city); // "Delhi" (safe)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6"/>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in JavaScript</a:t>
            </a:r>
            <a:endParaRPr/>
          </a:p>
        </p:txBody>
      </p:sp>
      <p:sp>
        <p:nvSpPr>
          <p:cNvPr id="624" name="Google Shape;624;p56"/>
          <p:cNvSpPr txBox="1"/>
          <p:nvPr>
            <p:ph idx="1" type="body"/>
          </p:nvPr>
        </p:nvSpPr>
        <p:spPr>
          <a:xfrm>
            <a:off x="363600" y="1060250"/>
            <a:ext cx="495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rial"/>
                <a:ea typeface="Arial"/>
                <a:cs typeface="Arial"/>
                <a:sym typeface="Arial"/>
              </a:rPr>
              <a:t>-&gt;</a:t>
            </a:r>
            <a:r>
              <a:rPr lang="en">
                <a:solidFill>
                  <a:schemeClr val="dk1"/>
                </a:solidFill>
                <a:latin typeface="Arial"/>
                <a:ea typeface="Arial"/>
                <a:cs typeface="Arial"/>
                <a:sym typeface="Arial"/>
              </a:rPr>
              <a:t> A </a:t>
            </a:r>
            <a:r>
              <a:rPr b="1" lang="en">
                <a:solidFill>
                  <a:schemeClr val="dk1"/>
                </a:solidFill>
                <a:latin typeface="Arial"/>
                <a:ea typeface="Arial"/>
                <a:cs typeface="Arial"/>
                <a:sym typeface="Arial"/>
              </a:rPr>
              <a:t>function</a:t>
            </a:r>
            <a:r>
              <a:rPr lang="en">
                <a:solidFill>
                  <a:schemeClr val="dk1"/>
                </a:solidFill>
                <a:latin typeface="Arial"/>
                <a:ea typeface="Arial"/>
                <a:cs typeface="Arial"/>
                <a:sym typeface="Arial"/>
              </a:rPr>
              <a:t> is a reusable block of code designed to perform a specific task.</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None/>
            </a:pPr>
            <a:r>
              <a:rPr b="1" lang="en">
                <a:solidFill>
                  <a:schemeClr val="dk1"/>
                </a:solidFill>
                <a:latin typeface="Arial"/>
                <a:ea typeface="Arial"/>
                <a:cs typeface="Arial"/>
                <a:sym typeface="Arial"/>
              </a:rPr>
              <a:t>-&gt; </a:t>
            </a:r>
            <a:r>
              <a:rPr lang="en">
                <a:solidFill>
                  <a:schemeClr val="dk1"/>
                </a:solidFill>
                <a:latin typeface="Arial"/>
                <a:ea typeface="Arial"/>
                <a:cs typeface="Arial"/>
                <a:sym typeface="Arial"/>
              </a:rPr>
              <a:t>JavaScript treats functions as </a:t>
            </a:r>
            <a:r>
              <a:rPr b="1" lang="en">
                <a:solidFill>
                  <a:schemeClr val="dk1"/>
                </a:solidFill>
                <a:latin typeface="Arial"/>
                <a:ea typeface="Arial"/>
                <a:cs typeface="Arial"/>
                <a:sym typeface="Arial"/>
              </a:rPr>
              <a:t>first-class citizens</a:t>
            </a:r>
            <a:r>
              <a:rPr lang="en">
                <a:solidFill>
                  <a:schemeClr val="dk1"/>
                </a:solidFill>
                <a:latin typeface="Arial"/>
                <a:ea typeface="Arial"/>
                <a:cs typeface="Arial"/>
                <a:sym typeface="Arial"/>
              </a:rPr>
              <a:t> — meaning you can </a:t>
            </a:r>
            <a:r>
              <a:rPr b="1" lang="en">
                <a:solidFill>
                  <a:schemeClr val="dk1"/>
                </a:solidFill>
                <a:latin typeface="Arial"/>
                <a:ea typeface="Arial"/>
                <a:cs typeface="Arial"/>
                <a:sym typeface="Arial"/>
              </a:rPr>
              <a:t>store them in variables, pass them as arguments, and return them from other functions</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Functions create their own execution context and scope.</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Function declarations are hoisted, but function expressions are not.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Arrow functions do not have their own this, arguments, or prototype.</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Functions can be pure (no side effects) or impure.</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9"/>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comparison of </a:t>
            </a:r>
            <a:r>
              <a:rPr lang="en" sz="1600">
                <a:latin typeface="Roboto Mono"/>
                <a:ea typeface="Roboto Mono"/>
                <a:cs typeface="Roboto Mono"/>
                <a:sym typeface="Roboto Mono"/>
              </a:rPr>
              <a:t>var</a:t>
            </a:r>
            <a:r>
              <a:rPr lang="en" sz="1600">
                <a:latin typeface="Arial"/>
                <a:ea typeface="Arial"/>
                <a:cs typeface="Arial"/>
                <a:sym typeface="Arial"/>
              </a:rPr>
              <a:t>, </a:t>
            </a:r>
            <a:r>
              <a:rPr lang="en" sz="1600">
                <a:latin typeface="Roboto Mono"/>
                <a:ea typeface="Roboto Mono"/>
                <a:cs typeface="Roboto Mono"/>
                <a:sym typeface="Roboto Mono"/>
              </a:rPr>
              <a:t>let</a:t>
            </a:r>
            <a:r>
              <a:rPr lang="en" sz="1600">
                <a:latin typeface="Arial"/>
                <a:ea typeface="Arial"/>
                <a:cs typeface="Arial"/>
                <a:sym typeface="Arial"/>
              </a:rPr>
              <a:t>, and </a:t>
            </a:r>
            <a:r>
              <a:rPr lang="en" sz="1600">
                <a:latin typeface="Roboto Mono"/>
                <a:ea typeface="Roboto Mono"/>
                <a:cs typeface="Roboto Mono"/>
                <a:sym typeface="Roboto Mono"/>
              </a:rPr>
              <a:t>const</a:t>
            </a:r>
            <a:endParaRPr sz="1600"/>
          </a:p>
        </p:txBody>
      </p:sp>
      <p:pic>
        <p:nvPicPr>
          <p:cNvPr id="495" name="Google Shape;495;p39"/>
          <p:cNvPicPr preferRelativeResize="0"/>
          <p:nvPr/>
        </p:nvPicPr>
        <p:blipFill>
          <a:blip r:embed="rId3">
            <a:alphaModFix/>
          </a:blip>
          <a:stretch>
            <a:fillRect/>
          </a:stretch>
        </p:blipFill>
        <p:spPr>
          <a:xfrm>
            <a:off x="185175" y="1066050"/>
            <a:ext cx="8636399" cy="366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7"/>
          <p:cNvSpPr txBox="1"/>
          <p:nvPr>
            <p:ph type="title"/>
          </p:nvPr>
        </p:nvSpPr>
        <p:spPr>
          <a:xfrm>
            <a:off x="363600" y="352800"/>
            <a:ext cx="73875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create their own Execution Context and Scope</a:t>
            </a:r>
            <a:endParaRPr/>
          </a:p>
        </p:txBody>
      </p:sp>
      <p:sp>
        <p:nvSpPr>
          <p:cNvPr id="630" name="Google Shape;630;p57"/>
          <p:cNvSpPr txBox="1"/>
          <p:nvPr>
            <p:ph idx="1" type="body"/>
          </p:nvPr>
        </p:nvSpPr>
        <p:spPr>
          <a:xfrm>
            <a:off x="363600" y="1060250"/>
            <a:ext cx="495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Whenever a function is called, JavaScript creates a </a:t>
            </a:r>
            <a:r>
              <a:rPr b="1" lang="en">
                <a:solidFill>
                  <a:schemeClr val="dk1"/>
                </a:solidFill>
                <a:latin typeface="Arial"/>
                <a:ea typeface="Arial"/>
                <a:cs typeface="Arial"/>
                <a:sym typeface="Arial"/>
              </a:rPr>
              <a:t>new Execution Context</a:t>
            </a:r>
            <a:r>
              <a:rPr lang="en">
                <a:solidFill>
                  <a:schemeClr val="dk1"/>
                </a:solidFill>
                <a:latin typeface="Arial"/>
                <a:ea typeface="Arial"/>
                <a:cs typeface="Arial"/>
                <a:sym typeface="Arial"/>
              </a:rPr>
              <a:t> for it.</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This context has its own </a:t>
            </a:r>
            <a:r>
              <a:rPr b="1" lang="en">
                <a:solidFill>
                  <a:schemeClr val="dk1"/>
                </a:solidFill>
                <a:latin typeface="Arial"/>
                <a:ea typeface="Arial"/>
                <a:cs typeface="Arial"/>
                <a:sym typeface="Arial"/>
              </a:rPr>
              <a:t>memory space (variables)</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scope chain</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function greet()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const message = "Hello"; // This variable is only available inside greet()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console.log(message);</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greet();       // "Hello"</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console.log(message); // ❌ Error: message is not defined</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8"/>
          <p:cNvSpPr txBox="1"/>
          <p:nvPr>
            <p:ph type="title"/>
          </p:nvPr>
        </p:nvSpPr>
        <p:spPr>
          <a:xfrm>
            <a:off x="363600" y="352800"/>
            <a:ext cx="87165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Declarations are Hoisted, but Function Expressions are Not</a:t>
            </a:r>
            <a:endParaRPr/>
          </a:p>
        </p:txBody>
      </p:sp>
      <p:sp>
        <p:nvSpPr>
          <p:cNvPr id="636" name="Google Shape;636;p58"/>
          <p:cNvSpPr txBox="1"/>
          <p:nvPr>
            <p:ph idx="1" type="body"/>
          </p:nvPr>
        </p:nvSpPr>
        <p:spPr>
          <a:xfrm>
            <a:off x="363600" y="1060250"/>
            <a:ext cx="67785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b="1" lang="en">
                <a:solidFill>
                  <a:schemeClr val="dk1"/>
                </a:solidFill>
                <a:latin typeface="Arial"/>
                <a:ea typeface="Arial"/>
                <a:cs typeface="Arial"/>
                <a:sym typeface="Arial"/>
              </a:rPr>
              <a:t>Hoisting</a:t>
            </a:r>
            <a:r>
              <a:rPr lang="en">
                <a:solidFill>
                  <a:schemeClr val="dk1"/>
                </a:solidFill>
                <a:latin typeface="Arial"/>
                <a:ea typeface="Arial"/>
                <a:cs typeface="Arial"/>
                <a:sym typeface="Arial"/>
              </a:rPr>
              <a:t> means moving declarations to the top of their scope </a:t>
            </a:r>
            <a:r>
              <a:rPr b="1" lang="en">
                <a:solidFill>
                  <a:schemeClr val="dk1"/>
                </a:solidFill>
                <a:latin typeface="Arial"/>
                <a:ea typeface="Arial"/>
                <a:cs typeface="Arial"/>
                <a:sym typeface="Arial"/>
              </a:rPr>
              <a:t>before code executes</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sayHello(); // ✅ Works, because function declarations are hoisted</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function sayHello()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console.log("Hello!");</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298450" lvl="0" marL="457200" rtl="0" algn="l">
              <a:spcBef>
                <a:spcPts val="0"/>
              </a:spcBef>
              <a:spcAft>
                <a:spcPts val="0"/>
              </a:spcAft>
              <a:buSzPts val="1100"/>
              <a:buChar char="❖"/>
            </a:pPr>
            <a:r>
              <a:rPr lang="en">
                <a:solidFill>
                  <a:schemeClr val="dk1"/>
                </a:solidFill>
                <a:latin typeface="Arial"/>
                <a:ea typeface="Arial"/>
                <a:cs typeface="Arial"/>
                <a:sym typeface="Arial"/>
              </a:rPr>
              <a:t>But </a:t>
            </a:r>
            <a:r>
              <a:rPr b="1" lang="en">
                <a:solidFill>
                  <a:schemeClr val="dk1"/>
                </a:solidFill>
                <a:latin typeface="Arial"/>
                <a:ea typeface="Arial"/>
                <a:cs typeface="Arial"/>
                <a:sym typeface="Arial"/>
              </a:rPr>
              <a:t>function expressions</a:t>
            </a:r>
            <a:r>
              <a:rPr lang="en">
                <a:solidFill>
                  <a:schemeClr val="dk1"/>
                </a:solidFill>
                <a:latin typeface="Arial"/>
                <a:ea typeface="Arial"/>
                <a:cs typeface="Arial"/>
                <a:sym typeface="Arial"/>
              </a:rPr>
              <a:t> are </a:t>
            </a:r>
            <a:r>
              <a:rPr b="1" lang="en">
                <a:solidFill>
                  <a:schemeClr val="dk1"/>
                </a:solidFill>
                <a:latin typeface="Arial"/>
                <a:ea typeface="Arial"/>
                <a:cs typeface="Arial"/>
                <a:sym typeface="Arial"/>
              </a:rPr>
              <a:t>not hoisted</a:t>
            </a:r>
            <a:r>
              <a:rPr lang="en">
                <a:solidFill>
                  <a:schemeClr val="dk1"/>
                </a:solidFill>
                <a:latin typeface="Arial"/>
                <a:ea typeface="Arial"/>
                <a:cs typeface="Arial"/>
                <a:sym typeface="Arial"/>
              </a:rPr>
              <a:t> (or are hoisted as </a:t>
            </a:r>
            <a:r>
              <a:rPr lang="en">
                <a:solidFill>
                  <a:schemeClr val="dk1"/>
                </a:solidFill>
                <a:latin typeface="Roboto Mono"/>
                <a:ea typeface="Roboto Mono"/>
                <a:cs typeface="Roboto Mono"/>
                <a:sym typeface="Roboto Mono"/>
              </a:rPr>
              <a:t>undefined</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457200" rtl="0" algn="l">
              <a:spcBef>
                <a:spcPts val="0"/>
              </a:spcBef>
              <a:spcAft>
                <a:spcPts val="0"/>
              </a:spcAft>
              <a:buNone/>
            </a:pPr>
            <a:r>
              <a:t/>
            </a:r>
            <a:endParaRPr>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sayHi(); // ❌ TypeError: sayHi is not a function</a:t>
            </a:r>
            <a:endParaRPr>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sayHi = function() {</a:t>
            </a:r>
            <a:endParaRPr>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console.log("Hi!");</a:t>
            </a:r>
            <a:endParaRPr>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457200" rtl="0" algn="l">
              <a:spcBef>
                <a:spcPts val="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9"/>
          <p:cNvSpPr txBox="1"/>
          <p:nvPr>
            <p:ph type="title"/>
          </p:nvPr>
        </p:nvSpPr>
        <p:spPr>
          <a:xfrm>
            <a:off x="363600" y="352800"/>
            <a:ext cx="80766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rial"/>
                <a:ea typeface="Arial"/>
                <a:cs typeface="Arial"/>
                <a:sym typeface="Arial"/>
              </a:rPr>
              <a:t>Arrow Functions Do Not Have Their Own </a:t>
            </a:r>
            <a:r>
              <a:rPr lang="en" sz="1600">
                <a:latin typeface="Roboto Mono"/>
                <a:ea typeface="Roboto Mono"/>
                <a:cs typeface="Roboto Mono"/>
                <a:sym typeface="Roboto Mono"/>
              </a:rPr>
              <a:t>this</a:t>
            </a:r>
            <a:r>
              <a:rPr lang="en" sz="1600">
                <a:latin typeface="Arial"/>
                <a:ea typeface="Arial"/>
                <a:cs typeface="Arial"/>
                <a:sym typeface="Arial"/>
              </a:rPr>
              <a:t>, </a:t>
            </a:r>
            <a:r>
              <a:rPr lang="en" sz="1600">
                <a:latin typeface="Roboto Mono"/>
                <a:ea typeface="Roboto Mono"/>
                <a:cs typeface="Roboto Mono"/>
                <a:sym typeface="Roboto Mono"/>
              </a:rPr>
              <a:t>arguments</a:t>
            </a:r>
            <a:r>
              <a:rPr lang="en" sz="1600">
                <a:latin typeface="Arial"/>
                <a:ea typeface="Arial"/>
                <a:cs typeface="Arial"/>
                <a:sym typeface="Arial"/>
              </a:rPr>
              <a:t>, or </a:t>
            </a:r>
            <a:r>
              <a:rPr lang="en" sz="1600">
                <a:latin typeface="Roboto Mono"/>
                <a:ea typeface="Roboto Mono"/>
                <a:cs typeface="Roboto Mono"/>
                <a:sym typeface="Roboto Mono"/>
              </a:rPr>
              <a:t>prototype</a:t>
            </a:r>
            <a:endParaRPr sz="1600"/>
          </a:p>
        </p:txBody>
      </p:sp>
      <p:sp>
        <p:nvSpPr>
          <p:cNvPr id="642" name="Google Shape;642;p59"/>
          <p:cNvSpPr txBox="1"/>
          <p:nvPr>
            <p:ph idx="1" type="body"/>
          </p:nvPr>
        </p:nvSpPr>
        <p:spPr>
          <a:xfrm>
            <a:off x="302075" y="777250"/>
            <a:ext cx="597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al"/>
                <a:ea typeface="Arial"/>
                <a:cs typeface="Arial"/>
                <a:sym typeface="Arial"/>
              </a:rPr>
              <a:t>Arrow functions are </a:t>
            </a:r>
            <a:r>
              <a:rPr b="1" lang="en">
                <a:solidFill>
                  <a:schemeClr val="dk1"/>
                </a:solidFill>
                <a:latin typeface="Arial"/>
                <a:ea typeface="Arial"/>
                <a:cs typeface="Arial"/>
                <a:sym typeface="Arial"/>
              </a:rPr>
              <a:t>lexically bound</a:t>
            </a:r>
            <a:r>
              <a:rPr lang="en">
                <a:solidFill>
                  <a:schemeClr val="dk1"/>
                </a:solidFill>
                <a:latin typeface="Arial"/>
                <a:ea typeface="Arial"/>
                <a:cs typeface="Arial"/>
                <a:sym typeface="Arial"/>
              </a:rPr>
              <a:t> — they use </a:t>
            </a:r>
            <a:r>
              <a:rPr lang="en">
                <a:solidFill>
                  <a:srgbClr val="188038"/>
                </a:solidFill>
                <a:latin typeface="Roboto Mono"/>
                <a:ea typeface="Roboto Mono"/>
                <a:cs typeface="Roboto Mono"/>
                <a:sym typeface="Roboto Mono"/>
              </a:rPr>
              <a:t>this</a:t>
            </a:r>
            <a:r>
              <a:rPr lang="en">
                <a:solidFill>
                  <a:schemeClr val="dk1"/>
                </a:solidFill>
                <a:latin typeface="Arial"/>
                <a:ea typeface="Arial"/>
                <a:cs typeface="Arial"/>
                <a:sym typeface="Arial"/>
              </a:rPr>
              <a:t> from the surrounding scope.</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person =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name: "Alice",</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greet: () =&gt;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console.log(this.name); // ❌ undefined, arrow function does not have its own this</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person.greet();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None/>
            </a:pPr>
            <a:r>
              <a:rPr b="1" lang="en">
                <a:solidFill>
                  <a:schemeClr val="dk1"/>
                </a:solidFill>
                <a:latin typeface="Arial"/>
                <a:ea typeface="Arial"/>
                <a:cs typeface="Arial"/>
                <a:sym typeface="Arial"/>
              </a:rPr>
              <a:t>Compare with a regular function:</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person2 =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name: "Bob",</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greet()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console.log(this.name); // ✅ "Bob"</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person2.greet();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b="1">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0"/>
          <p:cNvSpPr txBox="1"/>
          <p:nvPr>
            <p:ph type="title"/>
          </p:nvPr>
        </p:nvSpPr>
        <p:spPr>
          <a:xfrm>
            <a:off x="363600" y="352800"/>
            <a:ext cx="76458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can be Pure (No Side Effects) or Impure</a:t>
            </a:r>
            <a:endParaRPr/>
          </a:p>
        </p:txBody>
      </p:sp>
      <p:sp>
        <p:nvSpPr>
          <p:cNvPr id="648" name="Google Shape;648;p60"/>
          <p:cNvSpPr txBox="1"/>
          <p:nvPr>
            <p:ph idx="1" type="body"/>
          </p:nvPr>
        </p:nvSpPr>
        <p:spPr>
          <a:xfrm>
            <a:off x="363600" y="1060250"/>
            <a:ext cx="7332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Pure Function:</a:t>
            </a:r>
            <a:r>
              <a:rPr lang="en">
                <a:solidFill>
                  <a:schemeClr val="dk1"/>
                </a:solidFill>
                <a:latin typeface="Arial"/>
                <a:ea typeface="Arial"/>
                <a:cs typeface="Arial"/>
                <a:sym typeface="Arial"/>
              </a:rPr>
              <a:t> Always returns the same output for the same input and does not change anything outside itself.</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Impure Function:</a:t>
            </a:r>
            <a:r>
              <a:rPr lang="en">
                <a:solidFill>
                  <a:schemeClr val="dk1"/>
                </a:solidFill>
                <a:latin typeface="Arial"/>
                <a:ea typeface="Arial"/>
                <a:cs typeface="Arial"/>
                <a:sym typeface="Arial"/>
              </a:rPr>
              <a:t> May depend on external data or modify it.</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a:r>
            <a:r>
              <a:rPr lang="en">
                <a:solidFill>
                  <a:schemeClr val="dk1"/>
                </a:solidFill>
                <a:latin typeface="Arial"/>
                <a:ea typeface="Arial"/>
                <a:cs typeface="Arial"/>
                <a:sym typeface="Arial"/>
              </a:rPr>
              <a:t>/ Pure Function</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function add(a, b)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return a + b; // No side effects</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Impure Function</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let total = 0;</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function addToTotal(value)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total += value; // Changes outer variable (side effect)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1"/>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Can Be Higher-Order</a:t>
            </a:r>
            <a:endParaRPr/>
          </a:p>
        </p:txBody>
      </p:sp>
      <p:sp>
        <p:nvSpPr>
          <p:cNvPr id="654" name="Google Shape;654;p61"/>
          <p:cNvSpPr txBox="1"/>
          <p:nvPr>
            <p:ph idx="1" type="body"/>
          </p:nvPr>
        </p:nvSpPr>
        <p:spPr>
          <a:xfrm>
            <a:off x="363600" y="1060250"/>
            <a:ext cx="656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Functions in JS can take other functions as arguments or return them.</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These are called </a:t>
            </a:r>
            <a:r>
              <a:rPr b="1" lang="en">
                <a:solidFill>
                  <a:schemeClr val="dk1"/>
                </a:solidFill>
                <a:latin typeface="Arial"/>
                <a:ea typeface="Arial"/>
                <a:cs typeface="Arial"/>
                <a:sym typeface="Arial"/>
              </a:rPr>
              <a:t>higher-order functions</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function greet(name)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return function(message)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console.log(`${message}, ${name}!`);</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greetJohn = greet("John");</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greetJohn("Hello"); // "Hello, John!"</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2"/>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Functions in JavaScript</a:t>
            </a:r>
            <a:endParaRPr/>
          </a:p>
        </p:txBody>
      </p:sp>
      <p:sp>
        <p:nvSpPr>
          <p:cNvPr id="660" name="Google Shape;660;p62"/>
          <p:cNvSpPr txBox="1"/>
          <p:nvPr>
            <p:ph idx="1" type="body"/>
          </p:nvPr>
        </p:nvSpPr>
        <p:spPr>
          <a:xfrm>
            <a:off x="160575" y="900000"/>
            <a:ext cx="3782100" cy="1796100"/>
          </a:xfrm>
          <a:prstGeom prst="rect">
            <a:avLst/>
          </a:prstGeom>
        </p:spPr>
        <p:txBody>
          <a:bodyPr anchorCtr="0" anchor="t" bIns="91425" lIns="91425" spcFirstLastPara="1" rIns="91425" wrap="square" tIns="91425">
            <a:noAutofit/>
          </a:bodyPr>
          <a:lstStyle/>
          <a:p>
            <a:pPr indent="-311150" lvl="0" marL="457200" rtl="0" algn="l">
              <a:spcBef>
                <a:spcPts val="1400"/>
              </a:spcBef>
              <a:spcAft>
                <a:spcPts val="0"/>
              </a:spcAft>
              <a:buClr>
                <a:schemeClr val="dk1"/>
              </a:buClr>
              <a:buSzPts val="1300"/>
              <a:buFont typeface="Arial"/>
              <a:buChar char="●"/>
            </a:pPr>
            <a:r>
              <a:rPr b="1" lang="en" sz="1300">
                <a:solidFill>
                  <a:schemeClr val="dk1"/>
                </a:solidFill>
                <a:latin typeface="Arial"/>
                <a:ea typeface="Arial"/>
                <a:cs typeface="Arial"/>
                <a:sym typeface="Arial"/>
              </a:rPr>
              <a:t>Function Declaration (Named Function)</a:t>
            </a:r>
            <a:endParaRPr b="1" sz="13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a:solidFill>
                  <a:schemeClr val="dk1"/>
                </a:solidFill>
                <a:latin typeface="Arial"/>
                <a:ea typeface="Arial"/>
                <a:cs typeface="Arial"/>
                <a:sym typeface="Arial"/>
              </a:rPr>
              <a:t>Defined using the function keyword with a name. </a:t>
            </a:r>
            <a:r>
              <a:rPr b="1" lang="en">
                <a:solidFill>
                  <a:schemeClr val="dk1"/>
                </a:solidFill>
                <a:latin typeface="Arial"/>
                <a:ea typeface="Arial"/>
                <a:cs typeface="Arial"/>
                <a:sym typeface="Arial"/>
              </a:rPr>
              <a:t>Hoisted</a:t>
            </a:r>
            <a:r>
              <a:rPr lang="en">
                <a:solidFill>
                  <a:schemeClr val="dk1"/>
                </a:solidFill>
                <a:latin typeface="Arial"/>
                <a:ea typeface="Arial"/>
                <a:cs typeface="Arial"/>
                <a:sym typeface="Arial"/>
              </a:rPr>
              <a:t> (can be called before it’s defined).</a:t>
            </a:r>
            <a:endParaRPr>
              <a:solidFill>
                <a:schemeClr val="dk1"/>
              </a:solidFill>
              <a:latin typeface="Arial"/>
              <a:ea typeface="Arial"/>
              <a:cs typeface="Arial"/>
              <a:sym typeface="Arial"/>
            </a:endParaRPr>
          </a:p>
          <a:p>
            <a:pPr indent="0" lvl="0" marL="0" rtl="0" algn="l">
              <a:spcBef>
                <a:spcPts val="1200"/>
              </a:spcBef>
              <a:spcAft>
                <a:spcPts val="0"/>
              </a:spcAft>
              <a:buNone/>
            </a:pPr>
            <a:r>
              <a:rPr lang="en">
                <a:solidFill>
                  <a:schemeClr val="dk1"/>
                </a:solidFill>
                <a:latin typeface="Arial"/>
                <a:ea typeface="Arial"/>
                <a:cs typeface="Arial"/>
                <a:sym typeface="Arial"/>
              </a:rPr>
              <a:t>function greet() {</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  console.log("Hello!");</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greet(); // ✅ Works</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661" name="Google Shape;661;p62"/>
          <p:cNvSpPr txBox="1"/>
          <p:nvPr/>
        </p:nvSpPr>
        <p:spPr>
          <a:xfrm>
            <a:off x="160575" y="2787075"/>
            <a:ext cx="3985200" cy="1789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400"/>
              </a:spcBef>
              <a:spcAft>
                <a:spcPts val="0"/>
              </a:spcAft>
              <a:buClr>
                <a:schemeClr val="dk1"/>
              </a:buClr>
              <a:buSzPts val="1300"/>
              <a:buChar char="●"/>
            </a:pPr>
            <a:r>
              <a:rPr b="1" lang="en" sz="1300">
                <a:solidFill>
                  <a:schemeClr val="dk1"/>
                </a:solidFill>
              </a:rPr>
              <a:t>Function Expression</a:t>
            </a:r>
            <a:endParaRPr b="1" sz="1300">
              <a:solidFill>
                <a:schemeClr val="dk1"/>
              </a:solidFill>
            </a:endParaRPr>
          </a:p>
          <a:p>
            <a:pPr indent="0" lvl="0" marL="0" rtl="0" algn="l">
              <a:lnSpc>
                <a:spcPct val="115000"/>
              </a:lnSpc>
              <a:spcBef>
                <a:spcPts val="1200"/>
              </a:spcBef>
              <a:spcAft>
                <a:spcPts val="0"/>
              </a:spcAft>
              <a:buNone/>
            </a:pPr>
            <a:r>
              <a:rPr lang="en" sz="1100">
                <a:solidFill>
                  <a:schemeClr val="dk1"/>
                </a:solidFill>
              </a:rPr>
              <a:t>Function stored in a variable. </a:t>
            </a:r>
            <a:r>
              <a:rPr b="1" lang="en" sz="1100">
                <a:solidFill>
                  <a:schemeClr val="dk1"/>
                </a:solidFill>
              </a:rPr>
              <a:t>Not hoisted</a:t>
            </a:r>
            <a:r>
              <a:rPr lang="en" sz="1100">
                <a:solidFill>
                  <a:schemeClr val="dk1"/>
                </a:solidFill>
              </a:rPr>
              <a:t> (must be defined before calling).</a:t>
            </a:r>
            <a:endParaRPr sz="1100">
              <a:solidFill>
                <a:schemeClr val="dk1"/>
              </a:solidFill>
            </a:endParaRPr>
          </a:p>
          <a:p>
            <a:pPr indent="0" lvl="0" marL="0" rtl="0" algn="l">
              <a:spcBef>
                <a:spcPts val="1200"/>
              </a:spcBef>
              <a:spcAft>
                <a:spcPts val="0"/>
              </a:spcAft>
              <a:buNone/>
            </a:pPr>
            <a:r>
              <a:rPr lang="en" sz="1100">
                <a:solidFill>
                  <a:schemeClr val="dk1"/>
                </a:solidFill>
              </a:rPr>
              <a:t>const greet = function () {</a:t>
            </a:r>
            <a:endParaRPr sz="1100">
              <a:solidFill>
                <a:schemeClr val="dk1"/>
              </a:solidFill>
            </a:endParaRPr>
          </a:p>
          <a:p>
            <a:pPr indent="0" lvl="0" marL="0" rtl="0" algn="l">
              <a:spcBef>
                <a:spcPts val="0"/>
              </a:spcBef>
              <a:spcAft>
                <a:spcPts val="0"/>
              </a:spcAft>
              <a:buNone/>
            </a:pPr>
            <a:r>
              <a:rPr lang="en" sz="1100">
                <a:solidFill>
                  <a:schemeClr val="dk1"/>
                </a:solidFill>
              </a:rPr>
              <a:t>  console.log("Hello!");</a:t>
            </a:r>
            <a:endParaRPr sz="1100">
              <a:solidFill>
                <a:schemeClr val="dk1"/>
              </a:solidFill>
            </a:endParaRPr>
          </a:p>
          <a:p>
            <a:pPr indent="0" lvl="0" marL="0" rtl="0" algn="l">
              <a:spcBef>
                <a:spcPts val="0"/>
              </a:spcBef>
              <a:spcAft>
                <a:spcPts val="0"/>
              </a:spcAft>
              <a:buNone/>
            </a:pPr>
            <a:r>
              <a:rPr lang="en" sz="1100">
                <a:solidFill>
                  <a:schemeClr val="dk1"/>
                </a:solidFill>
              </a:rPr>
              <a:t>};</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greet(); // ✅ Works (after definition)</a:t>
            </a:r>
            <a:endParaRPr sz="1100">
              <a:solidFill>
                <a:schemeClr val="dk1"/>
              </a:solidFill>
            </a:endParaRPr>
          </a:p>
        </p:txBody>
      </p:sp>
      <p:sp>
        <p:nvSpPr>
          <p:cNvPr id="662" name="Google Shape;662;p62"/>
          <p:cNvSpPr txBox="1"/>
          <p:nvPr/>
        </p:nvSpPr>
        <p:spPr>
          <a:xfrm>
            <a:off x="4662500" y="670625"/>
            <a:ext cx="4146900" cy="1450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400"/>
              </a:spcBef>
              <a:spcAft>
                <a:spcPts val="0"/>
              </a:spcAft>
              <a:buClr>
                <a:schemeClr val="dk1"/>
              </a:buClr>
              <a:buSzPts val="1300"/>
              <a:buChar char="●"/>
            </a:pPr>
            <a:r>
              <a:rPr b="1" lang="en" sz="1300">
                <a:solidFill>
                  <a:schemeClr val="dk1"/>
                </a:solidFill>
              </a:rPr>
              <a:t>Arrow Function</a:t>
            </a:r>
            <a:endParaRPr b="1" sz="1300">
              <a:solidFill>
                <a:schemeClr val="dk1"/>
              </a:solidFill>
            </a:endParaRPr>
          </a:p>
          <a:p>
            <a:pPr indent="0" lvl="0" marL="0" rtl="0" algn="l">
              <a:lnSpc>
                <a:spcPct val="115000"/>
              </a:lnSpc>
              <a:spcBef>
                <a:spcPts val="1200"/>
              </a:spcBef>
              <a:spcAft>
                <a:spcPts val="0"/>
              </a:spcAft>
              <a:buNone/>
            </a:pPr>
            <a:r>
              <a:rPr lang="en" sz="1100">
                <a:solidFill>
                  <a:schemeClr val="dk1"/>
                </a:solidFill>
              </a:rPr>
              <a:t>Shorter syntax for writing functions.</a:t>
            </a:r>
            <a:br>
              <a:rPr lang="en" sz="1100">
                <a:solidFill>
                  <a:schemeClr val="dk1"/>
                </a:solidFill>
              </a:rPr>
            </a:br>
            <a:r>
              <a:rPr lang="en" sz="1100">
                <a:solidFill>
                  <a:schemeClr val="dk1"/>
                </a:solidFill>
              </a:rPr>
              <a:t> Does </a:t>
            </a:r>
            <a:r>
              <a:rPr b="1" lang="en" sz="1100">
                <a:solidFill>
                  <a:schemeClr val="dk1"/>
                </a:solidFill>
              </a:rPr>
              <a:t>not</a:t>
            </a:r>
            <a:r>
              <a:rPr lang="en" sz="1100">
                <a:solidFill>
                  <a:schemeClr val="dk1"/>
                </a:solidFill>
              </a:rPr>
              <a:t> have its own this, arguments, or prototype.</a:t>
            </a:r>
            <a:endParaRPr sz="1100">
              <a:solidFill>
                <a:schemeClr val="dk1"/>
              </a:solidFill>
            </a:endParaRPr>
          </a:p>
          <a:p>
            <a:pPr indent="0" lvl="0" marL="0" rtl="0" algn="l">
              <a:spcBef>
                <a:spcPts val="1200"/>
              </a:spcBef>
              <a:spcAft>
                <a:spcPts val="0"/>
              </a:spcAft>
              <a:buNone/>
            </a:pPr>
            <a:r>
              <a:rPr lang="en" sz="1100">
                <a:solidFill>
                  <a:schemeClr val="dk1"/>
                </a:solidFill>
              </a:rPr>
              <a:t>const greet = () =&gt; console.log("Hello!");</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greet();</a:t>
            </a:r>
            <a:endParaRPr sz="1100">
              <a:solidFill>
                <a:schemeClr val="dk1"/>
              </a:solidFill>
            </a:endParaRPr>
          </a:p>
        </p:txBody>
      </p:sp>
      <p:sp>
        <p:nvSpPr>
          <p:cNvPr id="663" name="Google Shape;663;p62"/>
          <p:cNvSpPr txBox="1"/>
          <p:nvPr/>
        </p:nvSpPr>
        <p:spPr>
          <a:xfrm>
            <a:off x="4572000" y="2510225"/>
            <a:ext cx="4052700" cy="142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400"/>
              </a:spcBef>
              <a:spcAft>
                <a:spcPts val="0"/>
              </a:spcAft>
              <a:buClr>
                <a:schemeClr val="dk1"/>
              </a:buClr>
              <a:buSzPts val="1300"/>
              <a:buChar char="●"/>
            </a:pPr>
            <a:r>
              <a:rPr b="1" lang="en" sz="1300">
                <a:solidFill>
                  <a:schemeClr val="dk1"/>
                </a:solidFill>
              </a:rPr>
              <a:t>Anonymous Function</a:t>
            </a:r>
            <a:endParaRPr b="1" sz="1300">
              <a:solidFill>
                <a:schemeClr val="dk1"/>
              </a:solidFill>
            </a:endParaRPr>
          </a:p>
          <a:p>
            <a:pPr indent="0" lvl="0" marL="0" rtl="0" algn="l">
              <a:lnSpc>
                <a:spcPct val="115000"/>
              </a:lnSpc>
              <a:spcBef>
                <a:spcPts val="1200"/>
              </a:spcBef>
              <a:spcAft>
                <a:spcPts val="0"/>
              </a:spcAft>
              <a:buNone/>
            </a:pPr>
            <a:r>
              <a:rPr lang="en" sz="1100">
                <a:solidFill>
                  <a:schemeClr val="dk1"/>
                </a:solidFill>
              </a:rPr>
              <a:t>A function </a:t>
            </a:r>
            <a:r>
              <a:rPr b="1" lang="en" sz="1100">
                <a:solidFill>
                  <a:schemeClr val="dk1"/>
                </a:solidFill>
              </a:rPr>
              <a:t>without a name</a:t>
            </a:r>
            <a:r>
              <a:rPr lang="en" sz="1100">
                <a:solidFill>
                  <a:schemeClr val="dk1"/>
                </a:solidFill>
              </a:rPr>
              <a:t>, usually used as a callback.</a:t>
            </a:r>
            <a:endParaRPr sz="1100">
              <a:solidFill>
                <a:schemeClr val="dk1"/>
              </a:solidFill>
            </a:endParaRPr>
          </a:p>
          <a:p>
            <a:pPr indent="0" lvl="0" marL="0" rtl="0" algn="l">
              <a:spcBef>
                <a:spcPts val="1200"/>
              </a:spcBef>
              <a:spcAft>
                <a:spcPts val="0"/>
              </a:spcAft>
              <a:buNone/>
            </a:pPr>
            <a:r>
              <a:rPr lang="en" sz="1100">
                <a:solidFill>
                  <a:schemeClr val="dk1"/>
                </a:solidFill>
              </a:rPr>
              <a:t>setTimeout(function () {</a:t>
            </a:r>
            <a:endParaRPr sz="1100">
              <a:solidFill>
                <a:schemeClr val="dk1"/>
              </a:solidFill>
            </a:endParaRPr>
          </a:p>
          <a:p>
            <a:pPr indent="0" lvl="0" marL="0" rtl="0" algn="l">
              <a:spcBef>
                <a:spcPts val="0"/>
              </a:spcBef>
              <a:spcAft>
                <a:spcPts val="0"/>
              </a:spcAft>
              <a:buNone/>
            </a:pPr>
            <a:r>
              <a:rPr lang="en" sz="1100">
                <a:solidFill>
                  <a:schemeClr val="dk1"/>
                </a:solidFill>
              </a:rPr>
              <a:t>  console.log("Executed after 2 seconds");</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2000);</a:t>
            </a:r>
            <a:endParaRPr sz="11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3"/>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Closure in JavaScript</a:t>
            </a:r>
            <a:endParaRPr/>
          </a:p>
        </p:txBody>
      </p:sp>
      <p:sp>
        <p:nvSpPr>
          <p:cNvPr id="669" name="Google Shape;669;p63"/>
          <p:cNvSpPr txBox="1"/>
          <p:nvPr>
            <p:ph idx="1" type="body"/>
          </p:nvPr>
        </p:nvSpPr>
        <p:spPr>
          <a:xfrm>
            <a:off x="363600" y="1060250"/>
            <a:ext cx="81873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solidFill>
                  <a:schemeClr val="dk1"/>
                </a:solidFill>
                <a:latin typeface="Arial"/>
                <a:ea typeface="Arial"/>
                <a:cs typeface="Arial"/>
                <a:sym typeface="Arial"/>
              </a:rPr>
              <a:t>A </a:t>
            </a:r>
            <a:r>
              <a:rPr b="1" lang="en">
                <a:solidFill>
                  <a:schemeClr val="dk1"/>
                </a:solidFill>
                <a:latin typeface="Arial"/>
                <a:ea typeface="Arial"/>
                <a:cs typeface="Arial"/>
                <a:sym typeface="Arial"/>
              </a:rPr>
              <a:t>closure</a:t>
            </a:r>
            <a:r>
              <a:rPr lang="en">
                <a:solidFill>
                  <a:schemeClr val="dk1"/>
                </a:solidFill>
                <a:latin typeface="Arial"/>
                <a:ea typeface="Arial"/>
                <a:cs typeface="Arial"/>
                <a:sym typeface="Arial"/>
              </a:rPr>
              <a:t> is created when a function </a:t>
            </a:r>
            <a:r>
              <a:rPr b="1" lang="en">
                <a:solidFill>
                  <a:schemeClr val="dk1"/>
                </a:solidFill>
                <a:latin typeface="Arial"/>
                <a:ea typeface="Arial"/>
                <a:cs typeface="Arial"/>
                <a:sym typeface="Arial"/>
              </a:rPr>
              <a:t>remembers the variables from its outer scope</a:t>
            </a:r>
            <a:r>
              <a:rPr lang="en">
                <a:solidFill>
                  <a:schemeClr val="dk1"/>
                </a:solidFill>
                <a:latin typeface="Arial"/>
                <a:ea typeface="Arial"/>
                <a:cs typeface="Arial"/>
                <a:sym typeface="Arial"/>
              </a:rPr>
              <a:t>, even after that outer function has finished executing.</a:t>
            </a:r>
            <a:endParaRPr>
              <a:solidFill>
                <a:schemeClr val="dk1"/>
              </a:solidFill>
              <a:latin typeface="Arial"/>
              <a:ea typeface="Arial"/>
              <a:cs typeface="Arial"/>
              <a:sym typeface="Arial"/>
            </a:endParaRPr>
          </a:p>
          <a:p>
            <a:pPr indent="0" lvl="0" marL="0" rtl="0" algn="l">
              <a:spcBef>
                <a:spcPts val="1200"/>
              </a:spcBef>
              <a:spcAft>
                <a:spcPts val="0"/>
              </a:spcAft>
              <a:buNone/>
            </a:pPr>
            <a:r>
              <a:rPr lang="en">
                <a:solidFill>
                  <a:schemeClr val="dk1"/>
                </a:solidFill>
                <a:latin typeface="Arial"/>
                <a:ea typeface="Arial"/>
                <a:cs typeface="Arial"/>
                <a:sym typeface="Arial"/>
              </a:rPr>
              <a:t>In simple words: </a:t>
            </a:r>
            <a:r>
              <a:rPr b="1" lang="en">
                <a:solidFill>
                  <a:schemeClr val="dk1"/>
                </a:solidFill>
                <a:latin typeface="Arial"/>
                <a:ea typeface="Arial"/>
                <a:cs typeface="Arial"/>
                <a:sym typeface="Arial"/>
              </a:rPr>
              <a:t>A function bundled together with its surrounding state (lexical environment).</a:t>
            </a:r>
            <a:endParaRPr b="1">
              <a:solidFill>
                <a:schemeClr val="dk1"/>
              </a:solidFill>
              <a:latin typeface="Arial"/>
              <a:ea typeface="Arial"/>
              <a:cs typeface="Arial"/>
              <a:sym typeface="Arial"/>
            </a:endParaRPr>
          </a:p>
          <a:p>
            <a:pPr indent="0" lvl="0" marL="0" rtl="0" algn="l">
              <a:spcBef>
                <a:spcPts val="1200"/>
              </a:spcBef>
              <a:spcAft>
                <a:spcPts val="0"/>
              </a:spcAft>
              <a:buNone/>
            </a:pPr>
            <a:r>
              <a:t/>
            </a:r>
            <a:endParaRPr b="1">
              <a:solidFill>
                <a:schemeClr val="dk1"/>
              </a:solidFill>
              <a:latin typeface="Arial"/>
              <a:ea typeface="Arial"/>
              <a:cs typeface="Arial"/>
              <a:sym typeface="Arial"/>
            </a:endParaRPr>
          </a:p>
          <a:p>
            <a:pPr indent="0" lvl="0" marL="0" rtl="0" algn="l">
              <a:spcBef>
                <a:spcPts val="1400"/>
              </a:spcBef>
              <a:spcAft>
                <a:spcPts val="0"/>
              </a:spcAft>
              <a:buNone/>
            </a:pPr>
            <a:r>
              <a:rPr b="1" lang="en" sz="1300">
                <a:solidFill>
                  <a:schemeClr val="dk1"/>
                </a:solidFill>
                <a:latin typeface="Arial"/>
                <a:ea typeface="Arial"/>
                <a:cs typeface="Arial"/>
                <a:sym typeface="Arial"/>
              </a:rPr>
              <a:t>Key Points</a:t>
            </a:r>
            <a:endParaRPr b="1" sz="13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Char char="●"/>
            </a:pPr>
            <a:r>
              <a:rPr lang="en">
                <a:solidFill>
                  <a:schemeClr val="dk1"/>
                </a:solidFill>
                <a:latin typeface="Arial"/>
                <a:ea typeface="Arial"/>
                <a:cs typeface="Arial"/>
                <a:sym typeface="Arial"/>
              </a:rPr>
              <a:t>Created </a:t>
            </a:r>
            <a:r>
              <a:rPr b="1" lang="en">
                <a:solidFill>
                  <a:schemeClr val="dk1"/>
                </a:solidFill>
                <a:latin typeface="Arial"/>
                <a:ea typeface="Arial"/>
                <a:cs typeface="Arial"/>
                <a:sym typeface="Arial"/>
              </a:rPr>
              <a:t>every time a function is defined</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Inner function can </a:t>
            </a:r>
            <a:r>
              <a:rPr b="1" lang="en">
                <a:solidFill>
                  <a:schemeClr val="dk1"/>
                </a:solidFill>
                <a:latin typeface="Arial"/>
                <a:ea typeface="Arial"/>
                <a:cs typeface="Arial"/>
                <a:sym typeface="Arial"/>
              </a:rPr>
              <a:t>access variables of outer function</a:t>
            </a:r>
            <a:r>
              <a:rPr lang="en">
                <a:solidFill>
                  <a:schemeClr val="dk1"/>
                </a:solidFill>
                <a:latin typeface="Arial"/>
                <a:ea typeface="Arial"/>
                <a:cs typeface="Arial"/>
                <a:sym typeface="Arial"/>
              </a:rPr>
              <a:t> even after outer function has returned.</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Used for </a:t>
            </a:r>
            <a:r>
              <a:rPr b="1" lang="en">
                <a:solidFill>
                  <a:schemeClr val="dk1"/>
                </a:solidFill>
                <a:latin typeface="Arial"/>
                <a:ea typeface="Arial"/>
                <a:cs typeface="Arial"/>
                <a:sym typeface="Arial"/>
              </a:rPr>
              <a:t>data privacy, encapsulation, and function factories</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Commonly appears in </a:t>
            </a:r>
            <a:r>
              <a:rPr b="1" lang="en">
                <a:solidFill>
                  <a:schemeClr val="dk1"/>
                </a:solidFill>
                <a:latin typeface="Arial"/>
                <a:ea typeface="Arial"/>
                <a:cs typeface="Arial"/>
                <a:sym typeface="Arial"/>
              </a:rPr>
              <a:t>interview questions</a:t>
            </a:r>
            <a:r>
              <a:rPr lang="en">
                <a:solidFill>
                  <a:schemeClr val="dk1"/>
                </a:solidFill>
                <a:latin typeface="Arial"/>
                <a:ea typeface="Arial"/>
                <a:cs typeface="Arial"/>
                <a:sym typeface="Arial"/>
              </a:rPr>
              <a:t> (like counter example).</a:t>
            </a:r>
            <a:endParaRPr>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b="1">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4"/>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Example</a:t>
            </a:r>
            <a:endParaRPr/>
          </a:p>
        </p:txBody>
      </p:sp>
      <p:sp>
        <p:nvSpPr>
          <p:cNvPr id="675" name="Google Shape;675;p64"/>
          <p:cNvSpPr txBox="1"/>
          <p:nvPr>
            <p:ph idx="1" type="body"/>
          </p:nvPr>
        </p:nvSpPr>
        <p:spPr>
          <a:xfrm>
            <a:off x="363600" y="1060250"/>
            <a:ext cx="714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function outer()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let counter = 0;</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function inner()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counter++;</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console.log(counter);</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return inner;</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const increment = outer(); // outer is executed once</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increment(); // 1</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increment(); // 2</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increment(); // 3</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p:txBody>
      </p:sp>
      <p:sp>
        <p:nvSpPr>
          <p:cNvPr id="676" name="Google Shape;676;p64"/>
          <p:cNvSpPr txBox="1"/>
          <p:nvPr/>
        </p:nvSpPr>
        <p:spPr>
          <a:xfrm>
            <a:off x="3876075" y="1981100"/>
            <a:ext cx="484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Here, inner()</a:t>
            </a:r>
            <a:r>
              <a:rPr lang="en">
                <a:solidFill>
                  <a:schemeClr val="dk1"/>
                </a:solidFill>
              </a:rPr>
              <a:t> </a:t>
            </a:r>
            <a:r>
              <a:rPr b="1" lang="en">
                <a:solidFill>
                  <a:schemeClr val="dk1"/>
                </a:solidFill>
              </a:rPr>
              <a:t>remembers counter</a:t>
            </a:r>
            <a:r>
              <a:rPr lang="en">
                <a:solidFill>
                  <a:schemeClr val="dk1"/>
                </a:solidFill>
              </a:rPr>
              <a:t> even after outer() has finished running → this is closure.</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5"/>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DOM?</a:t>
            </a:r>
            <a:endParaRPr/>
          </a:p>
        </p:txBody>
      </p:sp>
      <p:sp>
        <p:nvSpPr>
          <p:cNvPr id="682" name="Google Shape;682;p65"/>
          <p:cNvSpPr txBox="1"/>
          <p:nvPr>
            <p:ph idx="1" type="body"/>
          </p:nvPr>
        </p:nvSpPr>
        <p:spPr>
          <a:xfrm>
            <a:off x="363600" y="1060250"/>
            <a:ext cx="70182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b="1" lang="en">
                <a:solidFill>
                  <a:schemeClr val="dk1"/>
                </a:solidFill>
                <a:latin typeface="Arial"/>
                <a:ea typeface="Arial"/>
                <a:cs typeface="Arial"/>
                <a:sym typeface="Arial"/>
              </a:rPr>
              <a:t>DOM (Document Object Model)</a:t>
            </a:r>
            <a:r>
              <a:rPr lang="en">
                <a:solidFill>
                  <a:schemeClr val="dk1"/>
                </a:solidFill>
                <a:latin typeface="Arial"/>
                <a:ea typeface="Arial"/>
                <a:cs typeface="Arial"/>
                <a:sym typeface="Arial"/>
              </a:rPr>
              <a:t> is a </a:t>
            </a:r>
            <a:r>
              <a:rPr b="1" lang="en">
                <a:solidFill>
                  <a:schemeClr val="dk1"/>
                </a:solidFill>
                <a:latin typeface="Arial"/>
                <a:ea typeface="Arial"/>
                <a:cs typeface="Arial"/>
                <a:sym typeface="Arial"/>
              </a:rPr>
              <a:t>tree-like representation</a:t>
            </a:r>
            <a:r>
              <a:rPr lang="en">
                <a:solidFill>
                  <a:schemeClr val="dk1"/>
                </a:solidFill>
                <a:latin typeface="Arial"/>
                <a:ea typeface="Arial"/>
                <a:cs typeface="Arial"/>
                <a:sym typeface="Arial"/>
              </a:rPr>
              <a:t> of your HTML page.</a:t>
            </a: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JavaScript can use DOM to </a:t>
            </a:r>
            <a:r>
              <a:rPr b="1" lang="en">
                <a:solidFill>
                  <a:schemeClr val="dk1"/>
                </a:solidFill>
                <a:latin typeface="Arial"/>
                <a:ea typeface="Arial"/>
                <a:cs typeface="Arial"/>
                <a:sym typeface="Arial"/>
              </a:rPr>
              <a:t>read, change, add, or remove</a:t>
            </a:r>
            <a:r>
              <a:rPr lang="en">
                <a:solidFill>
                  <a:schemeClr val="dk1"/>
                </a:solidFill>
                <a:latin typeface="Arial"/>
                <a:ea typeface="Arial"/>
                <a:cs typeface="Arial"/>
                <a:sym typeface="Arial"/>
              </a:rPr>
              <a:t> elements dynamically.</a:t>
            </a:r>
            <a:endParaRPr/>
          </a:p>
        </p:txBody>
      </p:sp>
      <p:pic>
        <p:nvPicPr>
          <p:cNvPr id="683" name="Google Shape;683;p65"/>
          <p:cNvPicPr preferRelativeResize="0"/>
          <p:nvPr/>
        </p:nvPicPr>
        <p:blipFill>
          <a:blip r:embed="rId3">
            <a:alphaModFix/>
          </a:blip>
          <a:stretch>
            <a:fillRect/>
          </a:stretch>
        </p:blipFill>
        <p:spPr>
          <a:xfrm>
            <a:off x="532525" y="1772375"/>
            <a:ext cx="7981425" cy="3333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66"/>
          <p:cNvSpPr/>
          <p:nvPr>
            <p:ph idx="2" type="pic"/>
          </p:nvPr>
        </p:nvSpPr>
        <p:spPr>
          <a:xfrm>
            <a:off x="5979600" y="1195200"/>
            <a:ext cx="2811600" cy="2811600"/>
          </a:xfrm>
          <a:prstGeom prst="rect">
            <a:avLst/>
          </a:prstGeom>
        </p:spPr>
      </p:sp>
      <p:sp>
        <p:nvSpPr>
          <p:cNvPr id="689" name="Google Shape;689;p66"/>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Continued…….</a:t>
            </a:r>
            <a:endParaRPr/>
          </a:p>
        </p:txBody>
      </p:sp>
      <p:sp>
        <p:nvSpPr>
          <p:cNvPr id="690" name="Google Shape;690;p66"/>
          <p:cNvSpPr txBox="1"/>
          <p:nvPr>
            <p:ph idx="1" type="body"/>
          </p:nvPr>
        </p:nvSpPr>
        <p:spPr>
          <a:xfrm>
            <a:off x="363600" y="1060250"/>
            <a:ext cx="49572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300">
                <a:solidFill>
                  <a:schemeClr val="dk1"/>
                </a:solidFill>
                <a:latin typeface="Arial"/>
                <a:ea typeface="Arial"/>
                <a:cs typeface="Arial"/>
                <a:sym typeface="Arial"/>
              </a:rPr>
              <a:t>Key Points</a:t>
            </a:r>
            <a:endParaRPr b="1" sz="13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Char char="●"/>
            </a:pPr>
            <a:r>
              <a:rPr lang="en">
                <a:solidFill>
                  <a:schemeClr val="dk1"/>
                </a:solidFill>
                <a:latin typeface="Arial"/>
                <a:ea typeface="Arial"/>
                <a:cs typeface="Arial"/>
                <a:sym typeface="Arial"/>
              </a:rPr>
              <a:t>DOM treats </a:t>
            </a:r>
            <a:r>
              <a:rPr b="1" lang="en">
                <a:solidFill>
                  <a:schemeClr val="dk1"/>
                </a:solidFill>
                <a:latin typeface="Arial"/>
                <a:ea typeface="Arial"/>
                <a:cs typeface="Arial"/>
                <a:sym typeface="Arial"/>
              </a:rPr>
              <a:t>HTML elements as objects</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Browser automatically creates DOM when a page loads.</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DOM can be </a:t>
            </a:r>
            <a:r>
              <a:rPr b="1" lang="en">
                <a:solidFill>
                  <a:schemeClr val="dk1"/>
                </a:solidFill>
                <a:latin typeface="Arial"/>
                <a:ea typeface="Arial"/>
                <a:cs typeface="Arial"/>
                <a:sym typeface="Arial"/>
              </a:rPr>
              <a:t>read &amp; manipulated</a:t>
            </a:r>
            <a:r>
              <a:rPr lang="en">
                <a:solidFill>
                  <a:schemeClr val="dk1"/>
                </a:solidFill>
                <a:latin typeface="Arial"/>
                <a:ea typeface="Arial"/>
                <a:cs typeface="Arial"/>
                <a:sym typeface="Arial"/>
              </a:rPr>
              <a:t> using JavaScript.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DOM has </a:t>
            </a:r>
            <a:r>
              <a:rPr b="1" lang="en">
                <a:solidFill>
                  <a:schemeClr val="dk1"/>
                </a:solidFill>
                <a:latin typeface="Arial"/>
                <a:ea typeface="Arial"/>
                <a:cs typeface="Arial"/>
                <a:sym typeface="Arial"/>
              </a:rPr>
              <a:t>methods &amp; properties</a:t>
            </a:r>
            <a:r>
              <a:rPr lang="en">
                <a:solidFill>
                  <a:schemeClr val="dk1"/>
                </a:solidFill>
                <a:latin typeface="Arial"/>
                <a:ea typeface="Arial"/>
                <a:cs typeface="Arial"/>
                <a:sym typeface="Arial"/>
              </a:rPr>
              <a:t> to interact with elements.</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0"/>
          <p:cNvSpPr txBox="1"/>
          <p:nvPr>
            <p:ph type="title"/>
          </p:nvPr>
        </p:nvSpPr>
        <p:spPr>
          <a:xfrm>
            <a:off x="148275" y="8825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Example</a:t>
            </a:r>
            <a:endParaRPr/>
          </a:p>
        </p:txBody>
      </p:sp>
      <p:sp>
        <p:nvSpPr>
          <p:cNvPr id="501" name="Google Shape;501;p40"/>
          <p:cNvSpPr txBox="1"/>
          <p:nvPr>
            <p:ph idx="1" type="body"/>
          </p:nvPr>
        </p:nvSpPr>
        <p:spPr>
          <a:xfrm>
            <a:off x="363600" y="1060250"/>
            <a:ext cx="2403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Arial"/>
                <a:ea typeface="Arial"/>
                <a:cs typeface="Arial"/>
                <a:sym typeface="Arial"/>
              </a:rPr>
              <a:t>//Scope</a:t>
            </a:r>
            <a:endParaRPr b="1"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if (true)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var a = 10;  // function scoped</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let b = 20;  // block scoped</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const c = 30; // block scoped</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console.log(a); // ✅ 10</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console.log(b); ❌ ReferenceError</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console.log(c); ❌ ReferenceError</a:t>
            </a:r>
            <a:endParaRPr sz="1400">
              <a:latin typeface="Arial"/>
              <a:ea typeface="Arial"/>
              <a:cs typeface="Arial"/>
              <a:sym typeface="Arial"/>
            </a:endParaRPr>
          </a:p>
          <a:p>
            <a:pPr indent="0" lvl="0" marL="0" rtl="0" algn="l">
              <a:spcBef>
                <a:spcPts val="0"/>
              </a:spcBef>
              <a:spcAft>
                <a:spcPts val="0"/>
              </a:spcAft>
              <a:buNone/>
            </a:pPr>
            <a:r>
              <a:t/>
            </a:r>
            <a:endParaRPr b="1" sz="1400">
              <a:latin typeface="Arial"/>
              <a:ea typeface="Arial"/>
              <a:cs typeface="Arial"/>
              <a:sym typeface="Arial"/>
            </a:endParaRPr>
          </a:p>
        </p:txBody>
      </p:sp>
      <p:sp>
        <p:nvSpPr>
          <p:cNvPr id="502" name="Google Shape;502;p40"/>
          <p:cNvSpPr txBox="1"/>
          <p:nvPr>
            <p:ph idx="1" type="body"/>
          </p:nvPr>
        </p:nvSpPr>
        <p:spPr>
          <a:xfrm>
            <a:off x="2595550" y="1029500"/>
            <a:ext cx="2403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latin typeface="Arial"/>
                <a:ea typeface="Arial"/>
                <a:cs typeface="Arial"/>
                <a:sym typeface="Arial"/>
              </a:rPr>
              <a:t> Re-declaration</a:t>
            </a:r>
            <a:endParaRPr b="1"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var x = 5;</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var x = 10; // ✅ Allowed</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console.log(x); // 10</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400">
                <a:latin typeface="Arial"/>
                <a:ea typeface="Arial"/>
                <a:cs typeface="Arial"/>
                <a:sym typeface="Arial"/>
              </a:rPr>
              <a:t>// let y = 5;</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 let y = 10; ❌ SyntaxError (cannot redeclare in same scope)</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400">
                <a:latin typeface="Arial"/>
                <a:ea typeface="Arial"/>
                <a:cs typeface="Arial"/>
                <a:sym typeface="Arial"/>
              </a:rPr>
              <a:t>//Same for const as it also a block scope variable</a:t>
            </a:r>
            <a:endParaRPr b="1" sz="1400">
              <a:latin typeface="Arial"/>
              <a:ea typeface="Arial"/>
              <a:cs typeface="Arial"/>
              <a:sym typeface="Arial"/>
            </a:endParaRPr>
          </a:p>
          <a:p>
            <a:pPr indent="0" lvl="0" marL="0" rtl="0" algn="l">
              <a:spcBef>
                <a:spcPts val="0"/>
              </a:spcBef>
              <a:spcAft>
                <a:spcPts val="0"/>
              </a:spcAft>
              <a:buNone/>
            </a:pPr>
            <a:r>
              <a:t/>
            </a:r>
            <a:endParaRPr b="1" sz="1400">
              <a:latin typeface="Arial"/>
              <a:ea typeface="Arial"/>
              <a:cs typeface="Arial"/>
              <a:sym typeface="Arial"/>
            </a:endParaRPr>
          </a:p>
        </p:txBody>
      </p:sp>
      <p:sp>
        <p:nvSpPr>
          <p:cNvPr id="503" name="Google Shape;503;p40"/>
          <p:cNvSpPr txBox="1"/>
          <p:nvPr/>
        </p:nvSpPr>
        <p:spPr>
          <a:xfrm>
            <a:off x="4999450" y="970950"/>
            <a:ext cx="3007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Re-assignment</a:t>
            </a:r>
            <a:endParaRPr b="1"/>
          </a:p>
          <a:p>
            <a:pPr indent="0" lvl="0" marL="0" rtl="0" algn="l">
              <a:spcBef>
                <a:spcPts val="0"/>
              </a:spcBef>
              <a:spcAft>
                <a:spcPts val="0"/>
              </a:spcAft>
              <a:buNone/>
            </a:pPr>
            <a:r>
              <a:rPr lang="en"/>
              <a:t>let z = 100;</a:t>
            </a:r>
            <a:endParaRPr/>
          </a:p>
          <a:p>
            <a:pPr indent="0" lvl="0" marL="0" rtl="0" algn="l">
              <a:spcBef>
                <a:spcPts val="0"/>
              </a:spcBef>
              <a:spcAft>
                <a:spcPts val="0"/>
              </a:spcAft>
              <a:buNone/>
            </a:pPr>
            <a:r>
              <a:rPr lang="en"/>
              <a:t>z = 200; // ✅ Allowed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const PI = 3.14;</a:t>
            </a:r>
            <a:endParaRPr/>
          </a:p>
          <a:p>
            <a:pPr indent="0" lvl="0" marL="0" rtl="0" algn="l">
              <a:spcBef>
                <a:spcPts val="0"/>
              </a:spcBef>
              <a:spcAft>
                <a:spcPts val="0"/>
              </a:spcAft>
              <a:buNone/>
            </a:pPr>
            <a:r>
              <a:rPr lang="en"/>
              <a:t>// PI = 3.1415; ❌ TypeError (cannot reassign const)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4️⃣ Mutating const object/array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const user = { name: "Alice" };</a:t>
            </a:r>
            <a:endParaRPr/>
          </a:p>
          <a:p>
            <a:pPr indent="0" lvl="0" marL="0" rtl="0" algn="l">
              <a:spcBef>
                <a:spcPts val="0"/>
              </a:spcBef>
              <a:spcAft>
                <a:spcPts val="0"/>
              </a:spcAft>
              <a:buNone/>
            </a:pPr>
            <a:r>
              <a:rPr lang="en"/>
              <a:t>user.name = "Bob"; // ✅ Allowed (property can change)</a:t>
            </a:r>
            <a:endParaRPr/>
          </a:p>
          <a:p>
            <a:pPr indent="0" lvl="0" marL="0" rtl="0" algn="l">
              <a:spcBef>
                <a:spcPts val="0"/>
              </a:spcBef>
              <a:spcAft>
                <a:spcPts val="0"/>
              </a:spcAft>
              <a:buNone/>
            </a:pPr>
            <a:r>
              <a:rPr lang="en"/>
              <a:t>console.log(user.name); // Bob</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67"/>
          <p:cNvSpPr txBox="1"/>
          <p:nvPr>
            <p:ph type="title"/>
          </p:nvPr>
        </p:nvSpPr>
        <p:spPr>
          <a:xfrm>
            <a:off x="215950" y="186675"/>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Elements in DOM</a:t>
            </a:r>
            <a:endParaRPr/>
          </a:p>
        </p:txBody>
      </p:sp>
      <p:sp>
        <p:nvSpPr>
          <p:cNvPr id="696" name="Google Shape;696;p67"/>
          <p:cNvSpPr txBox="1"/>
          <p:nvPr>
            <p:ph idx="1" type="body"/>
          </p:nvPr>
        </p:nvSpPr>
        <p:spPr>
          <a:xfrm>
            <a:off x="111350" y="1817025"/>
            <a:ext cx="3462300" cy="11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Merriweather Sans"/>
                <a:ea typeface="Merriweather Sans"/>
                <a:cs typeface="Merriweather Sans"/>
                <a:sym typeface="Merriweather Sans"/>
              </a:rPr>
              <a:t>&lt;div id="myDiv" class="box"&gt;Hello&lt;/div&gt;</a:t>
            </a:r>
            <a:endParaRPr b="1" sz="1200">
              <a:solidFill>
                <a:schemeClr val="dk1"/>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200">
                <a:solidFill>
                  <a:schemeClr val="dk1"/>
                </a:solidFill>
                <a:latin typeface="Merriweather Sans"/>
                <a:ea typeface="Merriweather Sans"/>
                <a:cs typeface="Merriweather Sans"/>
                <a:sym typeface="Merriweather Sans"/>
              </a:rPr>
              <a:t>&lt;p class="text"&gt;First Paragraph&lt;/p&gt;</a:t>
            </a:r>
            <a:endParaRPr b="1" sz="1200">
              <a:solidFill>
                <a:schemeClr val="dk1"/>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200">
                <a:solidFill>
                  <a:schemeClr val="dk1"/>
                </a:solidFill>
                <a:latin typeface="Merriweather Sans"/>
                <a:ea typeface="Merriweather Sans"/>
                <a:cs typeface="Merriweather Sans"/>
                <a:sym typeface="Merriweather Sans"/>
              </a:rPr>
              <a:t>&lt;p class="text"&gt;Second Paragraph&lt;/p&gt;</a:t>
            </a:r>
            <a:endParaRPr b="1" sz="1200">
              <a:solidFill>
                <a:schemeClr val="dk1"/>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t/>
            </a:r>
            <a:endParaRPr b="1" sz="1200">
              <a:solidFill>
                <a:schemeClr val="dk1"/>
              </a:solidFill>
              <a:latin typeface="Merriweather Sans"/>
              <a:ea typeface="Merriweather Sans"/>
              <a:cs typeface="Merriweather Sans"/>
              <a:sym typeface="Merriweather Sans"/>
            </a:endParaRPr>
          </a:p>
          <a:p>
            <a:pPr indent="0" lvl="0" marL="0" rtl="0" algn="l">
              <a:spcBef>
                <a:spcPts val="0"/>
              </a:spcBef>
              <a:spcAft>
                <a:spcPts val="0"/>
              </a:spcAft>
              <a:buNone/>
            </a:pPr>
            <a:r>
              <a:t/>
            </a:r>
            <a:endParaRPr b="1" sz="1200">
              <a:solidFill>
                <a:schemeClr val="dk1"/>
              </a:solidFill>
              <a:latin typeface="Merriweather Sans"/>
              <a:ea typeface="Merriweather Sans"/>
              <a:cs typeface="Merriweather Sans"/>
              <a:sym typeface="Merriweather Sans"/>
            </a:endParaRPr>
          </a:p>
        </p:txBody>
      </p:sp>
      <p:sp>
        <p:nvSpPr>
          <p:cNvPr id="697" name="Google Shape;697;p67"/>
          <p:cNvSpPr txBox="1"/>
          <p:nvPr/>
        </p:nvSpPr>
        <p:spPr>
          <a:xfrm>
            <a:off x="4508675" y="412225"/>
            <a:ext cx="4319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1. By ID (returns single element)</a:t>
            </a:r>
            <a:endParaRPr/>
          </a:p>
          <a:p>
            <a:pPr indent="0" lvl="0" marL="0" rtl="0" algn="l">
              <a:spcBef>
                <a:spcPts val="0"/>
              </a:spcBef>
              <a:spcAft>
                <a:spcPts val="0"/>
              </a:spcAft>
              <a:buNone/>
            </a:pPr>
            <a:r>
              <a:rPr lang="en"/>
              <a:t>const div = document.getElementById("myDiv");</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2. By Class Name (returns HTMLCollection)</a:t>
            </a:r>
            <a:endParaRPr/>
          </a:p>
          <a:p>
            <a:pPr indent="0" lvl="0" marL="0" rtl="0" algn="l">
              <a:spcBef>
                <a:spcPts val="0"/>
              </a:spcBef>
              <a:spcAft>
                <a:spcPts val="0"/>
              </a:spcAft>
              <a:buNone/>
            </a:pPr>
            <a:r>
              <a:rPr lang="en"/>
              <a:t>const texts = document.getElementsByClassName("text");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3. By Tag Name (returns HTMLCollection)</a:t>
            </a:r>
            <a:endParaRPr/>
          </a:p>
          <a:p>
            <a:pPr indent="0" lvl="0" marL="0" rtl="0" algn="l">
              <a:spcBef>
                <a:spcPts val="0"/>
              </a:spcBef>
              <a:spcAft>
                <a:spcPts val="0"/>
              </a:spcAft>
              <a:buNone/>
            </a:pPr>
            <a:r>
              <a:rPr lang="en"/>
              <a:t>const paragraphs = document.getElementsByTagName("p");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4. Using Query Selector (returns first match)</a:t>
            </a:r>
            <a:endParaRPr/>
          </a:p>
          <a:p>
            <a:pPr indent="0" lvl="0" marL="0" rtl="0" algn="l">
              <a:spcBef>
                <a:spcPts val="0"/>
              </a:spcBef>
              <a:spcAft>
                <a:spcPts val="0"/>
              </a:spcAft>
              <a:buNone/>
            </a:pPr>
            <a:r>
              <a:rPr lang="en"/>
              <a:t>const firstText = document.querySelector(".text");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5. Using Query Selector All (returns NodeList of all matches)</a:t>
            </a:r>
            <a:endParaRPr/>
          </a:p>
          <a:p>
            <a:pPr indent="0" lvl="0" marL="0" rtl="0" algn="l">
              <a:spcBef>
                <a:spcPts val="0"/>
              </a:spcBef>
              <a:spcAft>
                <a:spcPts val="0"/>
              </a:spcAft>
              <a:buNone/>
            </a:pPr>
            <a:r>
              <a:rPr lang="en"/>
              <a:t>const allTexts = document.querySelectorAll(".text");</a:t>
            </a:r>
            <a:endParaRPr/>
          </a:p>
          <a:p>
            <a:pPr indent="0" lvl="0" marL="0" rtl="0" algn="l">
              <a:spcBef>
                <a:spcPts val="0"/>
              </a:spcBef>
              <a:spcAft>
                <a:spcPts val="0"/>
              </a:spcAft>
              <a:buNone/>
            </a:pPr>
            <a:r>
              <a:t/>
            </a:r>
            <a:endParaRPr/>
          </a:p>
        </p:txBody>
      </p:sp>
      <p:cxnSp>
        <p:nvCxnSpPr>
          <p:cNvPr id="698" name="Google Shape;698;p67"/>
          <p:cNvCxnSpPr/>
          <p:nvPr/>
        </p:nvCxnSpPr>
        <p:spPr>
          <a:xfrm flipH="1" rot="10800000">
            <a:off x="3308925" y="866675"/>
            <a:ext cx="1267500" cy="1064400"/>
          </a:xfrm>
          <a:prstGeom prst="straightConnector1">
            <a:avLst/>
          </a:prstGeom>
          <a:noFill/>
          <a:ln cap="flat" cmpd="sng" w="9525">
            <a:solidFill>
              <a:schemeClr val="dk2"/>
            </a:solidFill>
            <a:prstDash val="solid"/>
            <a:round/>
            <a:headEnd len="med" w="med" type="none"/>
            <a:tailEnd len="med" w="med" type="triangle"/>
          </a:ln>
        </p:spPr>
      </p:cxnSp>
      <p:cxnSp>
        <p:nvCxnSpPr>
          <p:cNvPr id="699" name="Google Shape;699;p67"/>
          <p:cNvCxnSpPr/>
          <p:nvPr/>
        </p:nvCxnSpPr>
        <p:spPr>
          <a:xfrm flipH="1" rot="10800000">
            <a:off x="3161275" y="1709650"/>
            <a:ext cx="1384200" cy="535200"/>
          </a:xfrm>
          <a:prstGeom prst="straightConnector1">
            <a:avLst/>
          </a:prstGeom>
          <a:noFill/>
          <a:ln cap="flat" cmpd="sng" w="9525">
            <a:solidFill>
              <a:schemeClr val="dk2"/>
            </a:solidFill>
            <a:prstDash val="solid"/>
            <a:round/>
            <a:headEnd len="med" w="med" type="none"/>
            <a:tailEnd len="med" w="med" type="triangle"/>
          </a:ln>
        </p:spPr>
      </p:cxnSp>
      <p:cxnSp>
        <p:nvCxnSpPr>
          <p:cNvPr id="700" name="Google Shape;700;p67"/>
          <p:cNvCxnSpPr/>
          <p:nvPr/>
        </p:nvCxnSpPr>
        <p:spPr>
          <a:xfrm>
            <a:off x="3235100" y="2435575"/>
            <a:ext cx="1304400" cy="590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68"/>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Manipulating the DOM</a:t>
            </a:r>
            <a:endParaRPr/>
          </a:p>
        </p:txBody>
      </p:sp>
      <p:sp>
        <p:nvSpPr>
          <p:cNvPr id="706" name="Google Shape;706;p68"/>
          <p:cNvSpPr txBox="1"/>
          <p:nvPr>
            <p:ph idx="1" type="body"/>
          </p:nvPr>
        </p:nvSpPr>
        <p:spPr>
          <a:xfrm>
            <a:off x="363600" y="1060250"/>
            <a:ext cx="53571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300">
                <a:solidFill>
                  <a:schemeClr val="dk1"/>
                </a:solidFill>
                <a:latin typeface="Arial"/>
                <a:ea typeface="Arial"/>
                <a:cs typeface="Arial"/>
                <a:sym typeface="Arial"/>
              </a:rPr>
              <a:t>Changing Content</a:t>
            </a:r>
            <a:endParaRPr b="1" sz="1300">
              <a:solidFill>
                <a:schemeClr val="dk1"/>
              </a:solidFill>
              <a:latin typeface="Arial"/>
              <a:ea typeface="Arial"/>
              <a:cs typeface="Arial"/>
              <a:sym typeface="Arial"/>
            </a:endParaRPr>
          </a:p>
          <a:p>
            <a:pPr indent="0" lvl="0" marL="0" rtl="0" algn="l">
              <a:spcBef>
                <a:spcPts val="400"/>
              </a:spcBef>
              <a:spcAft>
                <a:spcPts val="0"/>
              </a:spcAft>
              <a:buNone/>
            </a:pPr>
            <a:r>
              <a:rPr lang="en">
                <a:solidFill>
                  <a:schemeClr val="dk1"/>
                </a:solidFill>
                <a:latin typeface="Arial"/>
                <a:ea typeface="Arial"/>
                <a:cs typeface="Arial"/>
                <a:sym typeface="Arial"/>
              </a:rPr>
              <a:t>div.textContent = "Hi there!"; // Changes text inside element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div.innerHTML = "&lt;b&gt;Bold Text&lt;/b&gt;"; // Can add HTML</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p:txBody>
      </p:sp>
      <p:sp>
        <p:nvSpPr>
          <p:cNvPr id="707" name="Google Shape;707;p68"/>
          <p:cNvSpPr txBox="1"/>
          <p:nvPr/>
        </p:nvSpPr>
        <p:spPr>
          <a:xfrm>
            <a:off x="363600" y="2054950"/>
            <a:ext cx="4208400" cy="9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Changing Styles</a:t>
            </a:r>
            <a:endParaRPr b="1" sz="1300">
              <a:solidFill>
                <a:schemeClr val="dk1"/>
              </a:solidFill>
            </a:endParaRPr>
          </a:p>
          <a:p>
            <a:pPr indent="0" lvl="0" marL="0" rtl="0" algn="l">
              <a:spcBef>
                <a:spcPts val="400"/>
              </a:spcBef>
              <a:spcAft>
                <a:spcPts val="0"/>
              </a:spcAft>
              <a:buNone/>
            </a:pPr>
            <a:r>
              <a:rPr lang="en" sz="1100">
                <a:solidFill>
                  <a:schemeClr val="dk1"/>
                </a:solidFill>
              </a:rPr>
              <a:t>div.style.color = "red";</a:t>
            </a:r>
            <a:endParaRPr sz="1100">
              <a:solidFill>
                <a:schemeClr val="dk1"/>
              </a:solidFill>
            </a:endParaRPr>
          </a:p>
          <a:p>
            <a:pPr indent="0" lvl="0" marL="0" rtl="0" algn="l">
              <a:spcBef>
                <a:spcPts val="0"/>
              </a:spcBef>
              <a:spcAft>
                <a:spcPts val="0"/>
              </a:spcAft>
              <a:buNone/>
            </a:pPr>
            <a:r>
              <a:rPr lang="en" sz="1100">
                <a:solidFill>
                  <a:schemeClr val="dk1"/>
                </a:solidFill>
              </a:rPr>
              <a:t>div.style.backgroundColor = "yellow";</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div.style.fontSize = "20px";</a:t>
            </a:r>
            <a:endParaRPr sz="1100">
              <a:solidFill>
                <a:schemeClr val="dk1"/>
              </a:solidFill>
            </a:endParaRPr>
          </a:p>
        </p:txBody>
      </p:sp>
      <p:sp>
        <p:nvSpPr>
          <p:cNvPr id="708" name="Google Shape;708;p68"/>
          <p:cNvSpPr txBox="1"/>
          <p:nvPr/>
        </p:nvSpPr>
        <p:spPr>
          <a:xfrm>
            <a:off x="418375" y="3162400"/>
            <a:ext cx="6009900" cy="11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Adding / Removing Classes</a:t>
            </a:r>
            <a:endParaRPr b="1" sz="1300">
              <a:solidFill>
                <a:schemeClr val="dk1"/>
              </a:solidFill>
            </a:endParaRPr>
          </a:p>
          <a:p>
            <a:pPr indent="0" lvl="0" marL="0" rtl="0" algn="l">
              <a:spcBef>
                <a:spcPts val="400"/>
              </a:spcBef>
              <a:spcAft>
                <a:spcPts val="0"/>
              </a:spcAft>
              <a:buNone/>
            </a:pPr>
            <a:r>
              <a:rPr lang="en" sz="1100">
                <a:solidFill>
                  <a:schemeClr val="dk1"/>
                </a:solidFill>
              </a:rPr>
              <a:t>div.classList.add("active");</a:t>
            </a:r>
            <a:endParaRPr sz="1100">
              <a:solidFill>
                <a:schemeClr val="dk1"/>
              </a:solidFill>
            </a:endParaRPr>
          </a:p>
          <a:p>
            <a:pPr indent="0" lvl="0" marL="0" rtl="0" algn="l">
              <a:spcBef>
                <a:spcPts val="0"/>
              </a:spcBef>
              <a:spcAft>
                <a:spcPts val="0"/>
              </a:spcAft>
              <a:buNone/>
            </a:pPr>
            <a:r>
              <a:rPr lang="en" sz="1100">
                <a:solidFill>
                  <a:schemeClr val="dk1"/>
                </a:solidFill>
              </a:rPr>
              <a:t>div.classList.remove("box");</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div.classList.toggle("highlight"); // Adds if not present</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 removes if present</a:t>
            </a:r>
            <a:endParaRPr sz="1100">
              <a:solidFill>
                <a:schemeClr val="dk1"/>
              </a:solidFill>
            </a:endParaRPr>
          </a:p>
        </p:txBody>
      </p:sp>
      <p:sp>
        <p:nvSpPr>
          <p:cNvPr id="709" name="Google Shape;709;p68"/>
          <p:cNvSpPr txBox="1"/>
          <p:nvPr/>
        </p:nvSpPr>
        <p:spPr>
          <a:xfrm>
            <a:off x="4477925" y="1060250"/>
            <a:ext cx="4509900" cy="9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Creating &amp; Appending Elements</a:t>
            </a:r>
            <a:endParaRPr b="1" sz="1300">
              <a:solidFill>
                <a:schemeClr val="dk1"/>
              </a:solidFill>
            </a:endParaRPr>
          </a:p>
          <a:p>
            <a:pPr indent="0" lvl="0" marL="0" rtl="0" algn="l">
              <a:spcBef>
                <a:spcPts val="400"/>
              </a:spcBef>
              <a:spcAft>
                <a:spcPts val="0"/>
              </a:spcAft>
              <a:buNone/>
            </a:pPr>
            <a:r>
              <a:rPr lang="en" sz="1100">
                <a:solidFill>
                  <a:schemeClr val="dk1"/>
                </a:solidFill>
              </a:rPr>
              <a:t>const newPara = document.createElement("p");</a:t>
            </a:r>
            <a:endParaRPr sz="1100">
              <a:solidFill>
                <a:schemeClr val="dk1"/>
              </a:solidFill>
            </a:endParaRPr>
          </a:p>
          <a:p>
            <a:pPr indent="0" lvl="0" marL="0" rtl="0" algn="l">
              <a:spcBef>
                <a:spcPts val="0"/>
              </a:spcBef>
              <a:spcAft>
                <a:spcPts val="0"/>
              </a:spcAft>
              <a:buNone/>
            </a:pPr>
            <a:r>
              <a:rPr lang="en" sz="1100">
                <a:solidFill>
                  <a:schemeClr val="dk1"/>
                </a:solidFill>
              </a:rPr>
              <a:t>newPara.textContent = "This is a new paragraph!";</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document.body.appendChild(newPara); // Adds to the end of &lt;body&gt;</a:t>
            </a:r>
            <a:endParaRPr sz="1100">
              <a:solidFill>
                <a:schemeClr val="dk1"/>
              </a:solidFill>
            </a:endParaRPr>
          </a:p>
        </p:txBody>
      </p:sp>
      <p:sp>
        <p:nvSpPr>
          <p:cNvPr id="710" name="Google Shape;710;p68"/>
          <p:cNvSpPr txBox="1"/>
          <p:nvPr/>
        </p:nvSpPr>
        <p:spPr>
          <a:xfrm>
            <a:off x="4477925" y="2276425"/>
            <a:ext cx="4552800" cy="6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Removing Elements</a:t>
            </a:r>
            <a:endParaRPr b="1" sz="1300">
              <a:solidFill>
                <a:schemeClr val="dk1"/>
              </a:solidFill>
            </a:endParaRPr>
          </a:p>
          <a:p>
            <a:pPr indent="0" lvl="0" marL="0" rtl="0" algn="l">
              <a:lnSpc>
                <a:spcPct val="115000"/>
              </a:lnSpc>
              <a:spcBef>
                <a:spcPts val="400"/>
              </a:spcBef>
              <a:spcAft>
                <a:spcPts val="0"/>
              </a:spcAft>
              <a:buNone/>
            </a:pPr>
            <a:r>
              <a:rPr lang="en" sz="1100">
                <a:solidFill>
                  <a:schemeClr val="dk1"/>
                </a:solidFill>
              </a:rPr>
              <a:t>div.remove(); // Completely removes the element from DOM</a:t>
            </a:r>
            <a:endParaRPr sz="1100">
              <a:solidFill>
                <a:schemeClr val="dk1"/>
              </a:solidFill>
            </a:endParaRPr>
          </a:p>
        </p:txBody>
      </p:sp>
      <p:sp>
        <p:nvSpPr>
          <p:cNvPr id="711" name="Google Shape;711;p68"/>
          <p:cNvSpPr txBox="1"/>
          <p:nvPr/>
        </p:nvSpPr>
        <p:spPr>
          <a:xfrm>
            <a:off x="4572000" y="2959350"/>
            <a:ext cx="4208400" cy="9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Handling Events</a:t>
            </a:r>
            <a:endParaRPr b="1" sz="1300">
              <a:solidFill>
                <a:schemeClr val="dk1"/>
              </a:solidFill>
            </a:endParaRPr>
          </a:p>
          <a:p>
            <a:pPr indent="0" lvl="0" marL="0" rtl="0" algn="l">
              <a:spcBef>
                <a:spcPts val="400"/>
              </a:spcBef>
              <a:spcAft>
                <a:spcPts val="0"/>
              </a:spcAft>
              <a:buNone/>
            </a:pPr>
            <a:r>
              <a:rPr lang="en" sz="1100">
                <a:solidFill>
                  <a:schemeClr val="dk1"/>
                </a:solidFill>
              </a:rPr>
              <a:t>div.addEventListener("click", () =&gt; {</a:t>
            </a:r>
            <a:endParaRPr sz="1100">
              <a:solidFill>
                <a:schemeClr val="dk1"/>
              </a:solidFill>
            </a:endParaRPr>
          </a:p>
          <a:p>
            <a:pPr indent="0" lvl="0" marL="0" rtl="0" algn="l">
              <a:spcBef>
                <a:spcPts val="0"/>
              </a:spcBef>
              <a:spcAft>
                <a:spcPts val="0"/>
              </a:spcAft>
              <a:buNone/>
            </a:pPr>
            <a:r>
              <a:rPr lang="en" sz="1100">
                <a:solidFill>
                  <a:schemeClr val="dk1"/>
                </a:solidFill>
              </a:rPr>
              <a:t>  alert("Div clicked!");</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a:t>
            </a:r>
            <a:endParaRPr sz="11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9"/>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Arial"/>
                <a:ea typeface="Arial"/>
                <a:cs typeface="Arial"/>
                <a:sym typeface="Arial"/>
              </a:rPr>
              <a:t>alert, prompt, and confirm</a:t>
            </a:r>
            <a:r>
              <a:rPr b="0" lang="en" sz="1700">
                <a:latin typeface="Arial"/>
                <a:ea typeface="Arial"/>
                <a:cs typeface="Arial"/>
                <a:sym typeface="Arial"/>
              </a:rPr>
              <a:t> in JavaScript </a:t>
            </a:r>
            <a:endParaRPr sz="1700">
              <a:latin typeface="Arial"/>
              <a:ea typeface="Arial"/>
              <a:cs typeface="Arial"/>
              <a:sym typeface="Arial"/>
            </a:endParaRPr>
          </a:p>
        </p:txBody>
      </p:sp>
      <p:sp>
        <p:nvSpPr>
          <p:cNvPr id="717" name="Google Shape;717;p69"/>
          <p:cNvSpPr txBox="1"/>
          <p:nvPr>
            <p:ph idx="1" type="body"/>
          </p:nvPr>
        </p:nvSpPr>
        <p:spPr>
          <a:xfrm>
            <a:off x="363600" y="1060250"/>
            <a:ext cx="34500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300">
                <a:solidFill>
                  <a:schemeClr val="dk1"/>
                </a:solidFill>
                <a:latin typeface="Arial"/>
                <a:ea typeface="Arial"/>
                <a:cs typeface="Arial"/>
                <a:sym typeface="Arial"/>
              </a:rPr>
              <a:t> alert()</a:t>
            </a:r>
            <a:endParaRPr b="1" sz="13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Char char="●"/>
            </a:pPr>
            <a:r>
              <a:rPr lang="en">
                <a:solidFill>
                  <a:schemeClr val="dk1"/>
                </a:solidFill>
                <a:latin typeface="Arial"/>
                <a:ea typeface="Arial"/>
                <a:cs typeface="Arial"/>
                <a:sym typeface="Arial"/>
              </a:rPr>
              <a:t>Shows a </a:t>
            </a:r>
            <a:r>
              <a:rPr b="1" lang="en">
                <a:solidFill>
                  <a:schemeClr val="dk1"/>
                </a:solidFill>
                <a:latin typeface="Arial"/>
                <a:ea typeface="Arial"/>
                <a:cs typeface="Arial"/>
                <a:sym typeface="Arial"/>
              </a:rPr>
              <a:t>popup message</a:t>
            </a:r>
            <a:r>
              <a:rPr lang="en">
                <a:solidFill>
                  <a:schemeClr val="dk1"/>
                </a:solidFill>
                <a:latin typeface="Arial"/>
                <a:ea typeface="Arial"/>
                <a:cs typeface="Arial"/>
                <a:sym typeface="Arial"/>
              </a:rPr>
              <a:t> to the user.</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Only </a:t>
            </a:r>
            <a:r>
              <a:rPr b="1" lang="en">
                <a:solidFill>
                  <a:schemeClr val="dk1"/>
                </a:solidFill>
                <a:latin typeface="Arial"/>
                <a:ea typeface="Arial"/>
                <a:cs typeface="Arial"/>
                <a:sym typeface="Arial"/>
              </a:rPr>
              <a:t>displays information</a:t>
            </a:r>
            <a:r>
              <a:rPr lang="en">
                <a:solidFill>
                  <a:schemeClr val="dk1"/>
                </a:solidFill>
                <a:latin typeface="Arial"/>
                <a:ea typeface="Arial"/>
                <a:cs typeface="Arial"/>
                <a:sym typeface="Arial"/>
              </a:rPr>
              <a:t>, cannot get input.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Stops code execution until user clicks “OK”.</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1200"/>
              </a:spcBef>
              <a:spcAft>
                <a:spcPts val="0"/>
              </a:spcAft>
              <a:buNone/>
            </a:pPr>
            <a:r>
              <a:rPr lang="en">
                <a:solidFill>
                  <a:schemeClr val="dk1"/>
                </a:solidFill>
                <a:latin typeface="Roboto Mono"/>
                <a:ea typeface="Roboto Mono"/>
                <a:cs typeface="Roboto Mono"/>
                <a:sym typeface="Roboto Mono"/>
              </a:rPr>
              <a:t>alert("Hello, Welcome to our site!");</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a:solidFill>
                  <a:schemeClr val="dk1"/>
                </a:solidFill>
                <a:latin typeface="Arial"/>
                <a:ea typeface="Arial"/>
                <a:cs typeface="Arial"/>
                <a:sym typeface="Arial"/>
              </a:rPr>
              <a:t>Use Case:</a:t>
            </a:r>
            <a:r>
              <a:rPr lang="en">
                <a:solidFill>
                  <a:schemeClr val="dk1"/>
                </a:solidFill>
                <a:latin typeface="Arial"/>
                <a:ea typeface="Arial"/>
                <a:cs typeface="Arial"/>
                <a:sym typeface="Arial"/>
              </a:rPr>
              <a:t> Notify users about something important.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Example: “Your form has been submitted successfully.”</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endParaRPr>
          </a:p>
        </p:txBody>
      </p:sp>
      <p:sp>
        <p:nvSpPr>
          <p:cNvPr id="718" name="Google Shape;718;p69"/>
          <p:cNvSpPr txBox="1"/>
          <p:nvPr/>
        </p:nvSpPr>
        <p:spPr>
          <a:xfrm>
            <a:off x="5045075" y="900000"/>
            <a:ext cx="3788700" cy="313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300">
                <a:solidFill>
                  <a:schemeClr val="dk1"/>
                </a:solidFill>
              </a:rPr>
              <a:t>prompt()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Shows a </a:t>
            </a:r>
            <a:r>
              <a:rPr b="1" lang="en" sz="1100">
                <a:solidFill>
                  <a:schemeClr val="dk1"/>
                </a:solidFill>
              </a:rPr>
              <a:t>popup input box</a:t>
            </a:r>
            <a:r>
              <a:rPr lang="en" sz="1100">
                <a:solidFill>
                  <a:schemeClr val="dk1"/>
                </a:solidFill>
              </a:rPr>
              <a:t> where the user can type something.</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Returns the </a:t>
            </a:r>
            <a:r>
              <a:rPr b="1" lang="en" sz="1100">
                <a:solidFill>
                  <a:schemeClr val="dk1"/>
                </a:solidFill>
              </a:rPr>
              <a:t>user’s input as a string</a:t>
            </a:r>
            <a:r>
              <a:rPr lang="en" sz="1100">
                <a:solidFill>
                  <a:schemeClr val="dk1"/>
                </a:solidFill>
              </a:rPr>
              <a:t>.</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If the user clicks “Cancel”, it returns </a:t>
            </a:r>
            <a:r>
              <a:rPr lang="en" sz="1100">
                <a:solidFill>
                  <a:schemeClr val="dk1"/>
                </a:solidFill>
                <a:latin typeface="Roboto Mono"/>
                <a:ea typeface="Roboto Mono"/>
                <a:cs typeface="Roboto Mono"/>
                <a:sym typeface="Roboto Mono"/>
              </a:rPr>
              <a:t>null</a:t>
            </a:r>
            <a:r>
              <a:rPr lang="en" sz="1100">
                <a:solidFill>
                  <a:schemeClr val="dk1"/>
                </a:solidFill>
              </a:rPr>
              <a:t>.</a:t>
            </a:r>
            <a:br>
              <a:rPr lang="en" sz="1100">
                <a:solidFill>
                  <a:schemeClr val="dk1"/>
                </a:solidFill>
              </a:rPr>
            </a:br>
            <a:endParaRPr sz="1100">
              <a:solidFill>
                <a:schemeClr val="dk1"/>
              </a:solidFill>
            </a:endParaRPr>
          </a:p>
          <a:p>
            <a:pPr indent="0" lvl="0" marL="0" rtl="0" algn="l">
              <a:spcBef>
                <a:spcPts val="1200"/>
              </a:spcBef>
              <a:spcAft>
                <a:spcPts val="0"/>
              </a:spcAft>
              <a:buNone/>
            </a:pPr>
            <a:r>
              <a:rPr lang="en" sz="1100">
                <a:solidFill>
                  <a:schemeClr val="dk1"/>
                </a:solidFill>
                <a:latin typeface="Roboto Mono"/>
                <a:ea typeface="Roboto Mono"/>
                <a:cs typeface="Roboto Mono"/>
                <a:sym typeface="Roboto Mono"/>
              </a:rPr>
              <a:t>const name = prompt("Enter your name:");</a:t>
            </a:r>
            <a:endParaRPr sz="11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100">
                <a:solidFill>
                  <a:schemeClr val="dk1"/>
                </a:solidFill>
                <a:latin typeface="Roboto Mono"/>
                <a:ea typeface="Roboto Mono"/>
                <a:cs typeface="Roboto Mono"/>
                <a:sym typeface="Roboto Mono"/>
              </a:rPr>
              <a:t>console.log("Hello " + name);</a:t>
            </a:r>
            <a:endParaRPr sz="11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 </a:t>
            </a:r>
            <a:r>
              <a:rPr b="1" lang="en" sz="1100">
                <a:solidFill>
                  <a:schemeClr val="dk1"/>
                </a:solidFill>
              </a:rPr>
              <a:t>Use Case:</a:t>
            </a:r>
            <a:r>
              <a:rPr lang="en" sz="1100">
                <a:solidFill>
                  <a:schemeClr val="dk1"/>
                </a:solidFill>
              </a:rPr>
              <a:t> Ask the user for simple input quickly.</a:t>
            </a:r>
            <a:br>
              <a:rPr lang="en" sz="1100">
                <a:solidFill>
                  <a:schemeClr val="dk1"/>
                </a:solidFill>
              </a:rPr>
            </a:br>
            <a:r>
              <a:rPr lang="en" sz="1100">
                <a:solidFill>
                  <a:schemeClr val="dk1"/>
                </a:solidFill>
              </a:rPr>
              <a:t> Example: Getting a username, age, or color preference.</a:t>
            </a:r>
            <a:endParaRPr sz="11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0"/>
          <p:cNvSpPr txBox="1"/>
          <p:nvPr>
            <p:ph idx="1" type="body"/>
          </p:nvPr>
        </p:nvSpPr>
        <p:spPr>
          <a:xfrm>
            <a:off x="406675" y="469600"/>
            <a:ext cx="69138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700">
                <a:solidFill>
                  <a:schemeClr val="dk1"/>
                </a:solidFill>
                <a:latin typeface="Arial"/>
                <a:ea typeface="Arial"/>
                <a:cs typeface="Arial"/>
                <a:sym typeface="Arial"/>
              </a:rPr>
              <a:t> confirm()</a:t>
            </a:r>
            <a:endParaRPr b="1" sz="17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Char char="●"/>
            </a:pPr>
            <a:r>
              <a:rPr lang="en">
                <a:solidFill>
                  <a:schemeClr val="dk1"/>
                </a:solidFill>
                <a:latin typeface="Arial"/>
                <a:ea typeface="Arial"/>
                <a:cs typeface="Arial"/>
                <a:sym typeface="Arial"/>
              </a:rPr>
              <a:t>Shows a </a:t>
            </a:r>
            <a:r>
              <a:rPr b="1" lang="en">
                <a:solidFill>
                  <a:schemeClr val="dk1"/>
                </a:solidFill>
                <a:latin typeface="Arial"/>
                <a:ea typeface="Arial"/>
                <a:cs typeface="Arial"/>
                <a:sym typeface="Arial"/>
              </a:rPr>
              <a:t>popup with “OK” and “Cancel” buttons</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Returns </a:t>
            </a:r>
            <a:r>
              <a:rPr b="1" lang="en">
                <a:solidFill>
                  <a:schemeClr val="dk1"/>
                </a:solidFill>
                <a:latin typeface="Arial"/>
                <a:ea typeface="Arial"/>
                <a:cs typeface="Arial"/>
                <a:sym typeface="Arial"/>
              </a:rPr>
              <a:t>true</a:t>
            </a:r>
            <a:r>
              <a:rPr lang="en">
                <a:solidFill>
                  <a:schemeClr val="dk1"/>
                </a:solidFill>
                <a:latin typeface="Arial"/>
                <a:ea typeface="Arial"/>
                <a:cs typeface="Arial"/>
                <a:sym typeface="Arial"/>
              </a:rPr>
              <a:t> if user clicks OK, </a:t>
            </a:r>
            <a:r>
              <a:rPr b="1" lang="en">
                <a:solidFill>
                  <a:schemeClr val="dk1"/>
                </a:solidFill>
                <a:latin typeface="Arial"/>
                <a:ea typeface="Arial"/>
                <a:cs typeface="Arial"/>
                <a:sym typeface="Arial"/>
              </a:rPr>
              <a:t>false</a:t>
            </a:r>
            <a:r>
              <a:rPr lang="en">
                <a:solidFill>
                  <a:schemeClr val="dk1"/>
                </a:solidFill>
                <a:latin typeface="Arial"/>
                <a:ea typeface="Arial"/>
                <a:cs typeface="Arial"/>
                <a:sym typeface="Arial"/>
              </a:rPr>
              <a:t> if Cancel.</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1200"/>
              </a:spcBef>
              <a:spcAft>
                <a:spcPts val="0"/>
              </a:spcAft>
              <a:buNone/>
            </a:pPr>
            <a:r>
              <a:rPr lang="en">
                <a:solidFill>
                  <a:schemeClr val="dk1"/>
                </a:solidFill>
                <a:latin typeface="Arial"/>
                <a:ea typeface="Arial"/>
                <a:cs typeface="Arial"/>
                <a:sym typeface="Arial"/>
              </a:rPr>
              <a:t>const isSure = confirm("Do you want to delete this item?");</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if (isSure) {</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  console.log("Item deleted!");</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 else {</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  console.log("Deletion canceled!");</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a:solidFill>
                  <a:schemeClr val="dk1"/>
                </a:solidFill>
                <a:latin typeface="Arial"/>
                <a:ea typeface="Arial"/>
                <a:cs typeface="Arial"/>
                <a:sym typeface="Arial"/>
              </a:rPr>
              <a:t>Use Case:</a:t>
            </a:r>
            <a:r>
              <a:rPr lang="en">
                <a:solidFill>
                  <a:schemeClr val="dk1"/>
                </a:solidFill>
                <a:latin typeface="Arial"/>
                <a:ea typeface="Arial"/>
                <a:cs typeface="Arial"/>
                <a:sym typeface="Arial"/>
              </a:rPr>
              <a:t> Ask the user to </a:t>
            </a:r>
            <a:r>
              <a:rPr b="1" lang="en">
                <a:solidFill>
                  <a:schemeClr val="dk1"/>
                </a:solidFill>
                <a:latin typeface="Arial"/>
                <a:ea typeface="Arial"/>
                <a:cs typeface="Arial"/>
                <a:sym typeface="Arial"/>
              </a:rPr>
              <a:t>confirm an action</a:t>
            </a:r>
            <a:r>
              <a:rPr lang="en">
                <a:solidFill>
                  <a:schemeClr val="dk1"/>
                </a:solidFill>
                <a:latin typeface="Arial"/>
                <a:ea typeface="Arial"/>
                <a:cs typeface="Arial"/>
                <a:sym typeface="Arial"/>
              </a:rPr>
              <a:t> before proceeding.</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Example: Deleting a file, logging out, or submitting a form.</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71"/>
          <p:cNvSpPr txBox="1"/>
          <p:nvPr>
            <p:ph type="title"/>
          </p:nvPr>
        </p:nvSpPr>
        <p:spPr>
          <a:xfrm>
            <a:off x="363600" y="352800"/>
            <a:ext cx="4957200" cy="54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sz="1800" u="sng">
                <a:latin typeface="Arial"/>
                <a:ea typeface="Arial"/>
                <a:cs typeface="Arial"/>
                <a:sym typeface="Arial"/>
              </a:rPr>
              <a:t>Event Handling</a:t>
            </a:r>
            <a:endParaRPr sz="1800" u="sng"/>
          </a:p>
        </p:txBody>
      </p:sp>
      <p:sp>
        <p:nvSpPr>
          <p:cNvPr id="729" name="Google Shape;729;p71"/>
          <p:cNvSpPr txBox="1"/>
          <p:nvPr>
            <p:ph idx="1" type="body"/>
          </p:nvPr>
        </p:nvSpPr>
        <p:spPr>
          <a:xfrm>
            <a:off x="363600" y="1060250"/>
            <a:ext cx="4957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b="1" lang="en" sz="1300">
                <a:solidFill>
                  <a:srgbClr val="273239"/>
                </a:solidFill>
                <a:highlight>
                  <a:srgbClr val="FFFFFF"/>
                </a:highlight>
                <a:latin typeface="Nunito"/>
                <a:ea typeface="Nunito"/>
                <a:cs typeface="Nunito"/>
                <a:sym typeface="Nunito"/>
              </a:rPr>
              <a:t>JavaScript Events</a:t>
            </a:r>
            <a:r>
              <a:rPr lang="en" sz="1300">
                <a:solidFill>
                  <a:srgbClr val="273239"/>
                </a:solidFill>
                <a:highlight>
                  <a:srgbClr val="FFFFFF"/>
                </a:highlight>
                <a:latin typeface="Nunito"/>
                <a:ea typeface="Nunito"/>
                <a:cs typeface="Nunito"/>
                <a:sym typeface="Nunito"/>
              </a:rPr>
              <a:t> are</a:t>
            </a:r>
            <a:r>
              <a:rPr b="1" lang="en" sz="1300">
                <a:solidFill>
                  <a:srgbClr val="273239"/>
                </a:solidFill>
                <a:highlight>
                  <a:srgbClr val="FFFFFF"/>
                </a:highlight>
                <a:latin typeface="Nunito"/>
                <a:ea typeface="Nunito"/>
                <a:cs typeface="Nunito"/>
                <a:sym typeface="Nunito"/>
              </a:rPr>
              <a:t> actions or occurrences </a:t>
            </a:r>
            <a:r>
              <a:rPr lang="en" sz="1300">
                <a:solidFill>
                  <a:srgbClr val="273239"/>
                </a:solidFill>
                <a:highlight>
                  <a:srgbClr val="FFFFFF"/>
                </a:highlight>
                <a:latin typeface="Nunito"/>
                <a:ea typeface="Nunito"/>
                <a:cs typeface="Nunito"/>
                <a:sym typeface="Nunito"/>
              </a:rPr>
              <a:t>that happen in the browser. They can be triggered by various user interactions or by the browser itself.</a:t>
            </a:r>
            <a:endParaRPr sz="13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Event Types</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JavaScript supports a variety of event types. Common categories include:</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80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Mouse Events: </a:t>
            </a:r>
            <a:r>
              <a:rPr lang="en" sz="1300">
                <a:solidFill>
                  <a:srgbClr val="273239"/>
                </a:solidFill>
                <a:highlight>
                  <a:srgbClr val="FFFFFF"/>
                </a:highlight>
                <a:latin typeface="Nunito"/>
                <a:ea typeface="Nunito"/>
                <a:cs typeface="Nunito"/>
                <a:sym typeface="Nunito"/>
              </a:rPr>
              <a:t>click, dblclick, mousemove, mouseover, mouseout</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Keyboard Events:</a:t>
            </a:r>
            <a:r>
              <a:rPr lang="en" sz="1300">
                <a:solidFill>
                  <a:srgbClr val="273239"/>
                </a:solidFill>
                <a:highlight>
                  <a:srgbClr val="FFFFFF"/>
                </a:highlight>
                <a:latin typeface="Nunito"/>
                <a:ea typeface="Nunito"/>
                <a:cs typeface="Nunito"/>
                <a:sym typeface="Nunito"/>
              </a:rPr>
              <a:t> keydown, keypress, keyup</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Form Events:</a:t>
            </a:r>
            <a:r>
              <a:rPr lang="en" sz="1300">
                <a:solidFill>
                  <a:srgbClr val="273239"/>
                </a:solidFill>
                <a:highlight>
                  <a:srgbClr val="FFFFFF"/>
                </a:highlight>
                <a:latin typeface="Nunito"/>
                <a:ea typeface="Nunito"/>
                <a:cs typeface="Nunito"/>
                <a:sym typeface="Nunito"/>
              </a:rPr>
              <a:t> submit, change, focus, blur</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Window Events:</a:t>
            </a:r>
            <a:r>
              <a:rPr lang="en" sz="1300">
                <a:solidFill>
                  <a:srgbClr val="273239"/>
                </a:solidFill>
                <a:highlight>
                  <a:srgbClr val="FFFFFF"/>
                </a:highlight>
                <a:latin typeface="Nunito"/>
                <a:ea typeface="Nunito"/>
                <a:cs typeface="Nunito"/>
                <a:sym typeface="Nunito"/>
              </a:rPr>
              <a:t> load, resize, scroll</a:t>
            </a:r>
            <a:endParaRPr sz="130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SzPts val="1100"/>
              <a:buNone/>
            </a:pPr>
            <a:r>
              <a:t/>
            </a:r>
            <a:endParaRPr sz="1300">
              <a:solidFill>
                <a:srgbClr val="273239"/>
              </a:solidFill>
              <a:highlight>
                <a:srgbClr val="FFFFFF"/>
              </a:highlight>
              <a:latin typeface="Nunito"/>
              <a:ea typeface="Nunito"/>
              <a:cs typeface="Nunito"/>
              <a:sym typeface="Nunito"/>
            </a:endParaRPr>
          </a:p>
          <a:p>
            <a:pPr indent="0" lvl="0" marL="0" rtl="0" algn="l">
              <a:lnSpc>
                <a:spcPct val="115000"/>
              </a:lnSpc>
              <a:spcBef>
                <a:spcPts val="1200"/>
              </a:spcBef>
              <a:spcAft>
                <a:spcPts val="0"/>
              </a:spcAft>
              <a:buSzPts val="1100"/>
              <a:buNone/>
            </a:pPr>
            <a:r>
              <a:t/>
            </a:r>
            <a:endParaRPr sz="1300">
              <a:solidFill>
                <a:srgbClr val="273239"/>
              </a:solidFill>
              <a:highlight>
                <a:srgbClr val="FFFFFF"/>
              </a:highlight>
              <a:latin typeface="Nunito"/>
              <a:ea typeface="Nunito"/>
              <a:cs typeface="Nunito"/>
              <a:sym typeface="Nunito"/>
            </a:endParaRPr>
          </a:p>
          <a:p>
            <a:pPr indent="0" lvl="0" marL="0" rtl="0" algn="l">
              <a:lnSpc>
                <a:spcPct val="115000"/>
              </a:lnSpc>
              <a:spcBef>
                <a:spcPts val="1200"/>
              </a:spcBef>
              <a:spcAft>
                <a:spcPts val="0"/>
              </a:spcAft>
              <a:buSzPts val="1100"/>
              <a:buNone/>
            </a:pPr>
            <a:r>
              <a:t/>
            </a:r>
            <a:endParaRPr sz="1300">
              <a:solidFill>
                <a:srgbClr val="273239"/>
              </a:solidFill>
              <a:highlight>
                <a:srgbClr val="FFFFFF"/>
              </a:highlight>
              <a:latin typeface="Nunito"/>
              <a:ea typeface="Nunito"/>
              <a:cs typeface="Nunito"/>
              <a:sym typeface="Nunito"/>
            </a:endParaRPr>
          </a:p>
          <a:p>
            <a:pPr indent="0" lvl="0" marL="0" rtl="0" algn="l">
              <a:lnSpc>
                <a:spcPct val="115000"/>
              </a:lnSpc>
              <a:spcBef>
                <a:spcPts val="1200"/>
              </a:spcBef>
              <a:spcAft>
                <a:spcPts val="1200"/>
              </a:spcAft>
              <a:buSzPts val="1100"/>
              <a:buNone/>
            </a:pPr>
            <a:r>
              <a:t/>
            </a:r>
            <a:endParaRPr sz="1300">
              <a:solidFill>
                <a:srgbClr val="273239"/>
              </a:solidFill>
              <a:highlight>
                <a:srgbClr val="FFFFFF"/>
              </a:highlight>
              <a:latin typeface="Nunito"/>
              <a:ea typeface="Nunito"/>
              <a:cs typeface="Nunito"/>
              <a:sym typeface="Nunito"/>
            </a:endParaRPr>
          </a:p>
        </p:txBody>
      </p:sp>
      <p:sp>
        <p:nvSpPr>
          <p:cNvPr id="730" name="Google Shape;730;p71"/>
          <p:cNvSpPr/>
          <p:nvPr/>
        </p:nvSpPr>
        <p:spPr>
          <a:xfrm>
            <a:off x="5675525" y="3196575"/>
            <a:ext cx="2219100" cy="60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chemeClr val="dk2"/>
              </a:solidFill>
              <a:latin typeface="Merriweather Sans"/>
              <a:ea typeface="Merriweather Sans"/>
              <a:cs typeface="Merriweather Sans"/>
              <a:sym typeface="Merriweather Sans"/>
            </a:endParaRPr>
          </a:p>
        </p:txBody>
      </p:sp>
      <p:sp>
        <p:nvSpPr>
          <p:cNvPr id="731" name="Google Shape;731;p71"/>
          <p:cNvSpPr txBox="1"/>
          <p:nvPr/>
        </p:nvSpPr>
        <p:spPr>
          <a:xfrm>
            <a:off x="5406600" y="582800"/>
            <a:ext cx="33675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2"/>
                </a:solidFill>
                <a:latin typeface="Merriweather Sans"/>
                <a:ea typeface="Merriweather Sans"/>
                <a:cs typeface="Merriweather Sans"/>
                <a:sym typeface="Merriweather Sans"/>
              </a:rPr>
              <a:t>&lt;html&gt;</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600">
                <a:solidFill>
                  <a:schemeClr val="dk2"/>
                </a:solidFill>
                <a:latin typeface="Merriweather Sans"/>
                <a:ea typeface="Merriweather Sans"/>
                <a:cs typeface="Merriweather Sans"/>
                <a:sym typeface="Merriweather Sans"/>
              </a:rPr>
              <a:t>&lt;script&gt;</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600">
                <a:solidFill>
                  <a:schemeClr val="dk2"/>
                </a:solidFill>
                <a:latin typeface="Merriweather Sans"/>
                <a:ea typeface="Merriweather Sans"/>
                <a:cs typeface="Merriweather Sans"/>
                <a:sym typeface="Merriweather Sans"/>
              </a:rPr>
              <a:t>    function myFun() {</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600">
                <a:solidFill>
                  <a:schemeClr val="dk2"/>
                </a:solidFill>
                <a:latin typeface="Merriweather Sans"/>
                <a:ea typeface="Merriweather Sans"/>
                <a:cs typeface="Merriweather Sans"/>
                <a:sym typeface="Merriweather Sans"/>
              </a:rPr>
              <a:t>        document.getElementById(</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600">
                <a:solidFill>
                  <a:schemeClr val="dk2"/>
                </a:solidFill>
                <a:latin typeface="Merriweather Sans"/>
                <a:ea typeface="Merriweather Sans"/>
                <a:cs typeface="Merriweather Sans"/>
                <a:sym typeface="Merriweather Sans"/>
              </a:rPr>
              <a:t>            "web").innerHTML = "Welcome to WebPage";</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600">
                <a:solidFill>
                  <a:schemeClr val="dk2"/>
                </a:solidFill>
                <a:latin typeface="Merriweather Sans"/>
                <a:ea typeface="Merriweather Sans"/>
                <a:cs typeface="Merriweather Sans"/>
                <a:sym typeface="Merriweather Sans"/>
              </a:rPr>
              <a:t>    }</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600">
                <a:solidFill>
                  <a:schemeClr val="dk2"/>
                </a:solidFill>
                <a:latin typeface="Merriweather Sans"/>
                <a:ea typeface="Merriweather Sans"/>
                <a:cs typeface="Merriweather Sans"/>
                <a:sym typeface="Merriweather Sans"/>
              </a:rPr>
              <a:t>&lt;/script&gt;</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600">
                <a:solidFill>
                  <a:schemeClr val="dk2"/>
                </a:solidFill>
                <a:latin typeface="Merriweather Sans"/>
                <a:ea typeface="Merriweather Sans"/>
                <a:cs typeface="Merriweather Sans"/>
                <a:sym typeface="Merriweather Sans"/>
              </a:rPr>
              <a:t>&lt;body&gt;</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600">
                <a:solidFill>
                  <a:schemeClr val="dk2"/>
                </a:solidFill>
                <a:latin typeface="Merriweather Sans"/>
                <a:ea typeface="Merriweather Sans"/>
                <a:cs typeface="Merriweather Sans"/>
                <a:sym typeface="Merriweather Sans"/>
              </a:rPr>
              <a:t>    &lt;button onclick="myFun()"&gt;Click me&lt;/button&gt;</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600">
                <a:solidFill>
                  <a:schemeClr val="dk2"/>
                </a:solidFill>
                <a:latin typeface="Merriweather Sans"/>
                <a:ea typeface="Merriweather Sans"/>
                <a:cs typeface="Merriweather Sans"/>
                <a:sym typeface="Merriweather Sans"/>
              </a:rPr>
              <a:t>    &lt;p id="web"&gt;&lt;/p&gt;</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600">
                <a:solidFill>
                  <a:schemeClr val="dk2"/>
                </a:solidFill>
                <a:latin typeface="Merriweather Sans"/>
                <a:ea typeface="Merriweather Sans"/>
                <a:cs typeface="Merriweather Sans"/>
                <a:sym typeface="Merriweather Sans"/>
              </a:rPr>
              <a:t>&lt;/body&gt;</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Clr>
                <a:schemeClr val="dk1"/>
              </a:buClr>
              <a:buSzPts val="1100"/>
              <a:buFont typeface="Arial"/>
              <a:buNone/>
            </a:pPr>
            <a:r>
              <a:rPr b="1" lang="en" sz="1600">
                <a:solidFill>
                  <a:schemeClr val="dk2"/>
                </a:solidFill>
                <a:latin typeface="Merriweather Sans"/>
                <a:ea typeface="Merriweather Sans"/>
                <a:cs typeface="Merriweather Sans"/>
                <a:sym typeface="Merriweather Sans"/>
              </a:rPr>
              <a:t>&lt;/html&gt;</a:t>
            </a:r>
            <a:endParaRPr b="1" sz="1600">
              <a:solidFill>
                <a:schemeClr val="dk2"/>
              </a:solidFill>
              <a:latin typeface="Merriweather Sans"/>
              <a:ea typeface="Merriweather Sans"/>
              <a:cs typeface="Merriweather Sans"/>
              <a:sym typeface="Merriweather Sans"/>
            </a:endParaRPr>
          </a:p>
          <a:p>
            <a:pPr indent="0" lvl="0" marL="0" rtl="0" algn="l">
              <a:spcBef>
                <a:spcPts val="0"/>
              </a:spcBef>
              <a:spcAft>
                <a:spcPts val="0"/>
              </a:spcAft>
              <a:buNone/>
            </a:pPr>
            <a:r>
              <a:t/>
            </a:r>
            <a:endParaRPr b="1" sz="1600">
              <a:solidFill>
                <a:schemeClr val="dk2"/>
              </a:solidFill>
              <a:latin typeface="Merriweather Sans"/>
              <a:ea typeface="Merriweather Sans"/>
              <a:cs typeface="Merriweather Sans"/>
              <a:sym typeface="Merriweather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2"/>
          <p:cNvSpPr txBox="1"/>
          <p:nvPr>
            <p:ph type="title"/>
          </p:nvPr>
        </p:nvSpPr>
        <p:spPr>
          <a:xfrm>
            <a:off x="311700" y="445025"/>
            <a:ext cx="5583600" cy="76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500">
                <a:solidFill>
                  <a:srgbClr val="273239"/>
                </a:solidFill>
                <a:highlight>
                  <a:srgbClr val="FFFFFF"/>
                </a:highlight>
                <a:latin typeface="Nunito"/>
                <a:ea typeface="Nunito"/>
                <a:cs typeface="Nunito"/>
                <a:sym typeface="Nunito"/>
              </a:rPr>
              <a:t>Event Handling Methods</a:t>
            </a:r>
            <a:endParaRPr sz="1500">
              <a:solidFill>
                <a:srgbClr val="273239"/>
              </a:solidFill>
              <a:highlight>
                <a:srgbClr val="FFFFFF"/>
              </a:highlight>
              <a:latin typeface="Nunito"/>
              <a:ea typeface="Nunito"/>
              <a:cs typeface="Nunito"/>
              <a:sym typeface="Nunito"/>
            </a:endParaRPr>
          </a:p>
          <a:p>
            <a:pPr indent="0" lvl="0" marL="0" rtl="0" algn="l">
              <a:lnSpc>
                <a:spcPct val="100000"/>
              </a:lnSpc>
              <a:spcBef>
                <a:spcPts val="1800"/>
              </a:spcBef>
              <a:spcAft>
                <a:spcPts val="0"/>
              </a:spcAft>
              <a:buSzPts val="2000"/>
              <a:buNone/>
            </a:pPr>
            <a:r>
              <a:t/>
            </a:r>
            <a:endParaRPr sz="1600">
              <a:latin typeface="Arial"/>
              <a:ea typeface="Arial"/>
              <a:cs typeface="Arial"/>
              <a:sym typeface="Arial"/>
            </a:endParaRPr>
          </a:p>
        </p:txBody>
      </p:sp>
      <p:sp>
        <p:nvSpPr>
          <p:cNvPr id="737" name="Google Shape;737;p72"/>
          <p:cNvSpPr txBox="1"/>
          <p:nvPr>
            <p:ph idx="1" type="body"/>
          </p:nvPr>
        </p:nvSpPr>
        <p:spPr>
          <a:xfrm>
            <a:off x="311700" y="1152475"/>
            <a:ext cx="6374700" cy="39909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1300">
                <a:solidFill>
                  <a:srgbClr val="273239"/>
                </a:solidFill>
                <a:highlight>
                  <a:srgbClr val="FFFFFF"/>
                </a:highlight>
                <a:latin typeface="Nunito"/>
                <a:ea typeface="Nunito"/>
                <a:cs typeface="Nunito"/>
                <a:sym typeface="Nunito"/>
              </a:rPr>
              <a:t>Inline HTML Handlers</a:t>
            </a:r>
            <a:endParaRPr b="1" sz="1300">
              <a:solidFill>
                <a:srgbClr val="273239"/>
              </a:solidFill>
              <a:highlight>
                <a:srgbClr val="FFFFFF"/>
              </a:highlight>
              <a:latin typeface="Nunito"/>
              <a:ea typeface="Nunito"/>
              <a:cs typeface="Nunito"/>
              <a:sym typeface="Nunito"/>
            </a:endParaRPr>
          </a:p>
          <a:p>
            <a:pPr indent="0" lvl="0" marL="114300" marR="114300" rtl="0" algn="l">
              <a:spcBef>
                <a:spcPts val="800"/>
              </a:spcBef>
              <a:spcAft>
                <a:spcPts val="0"/>
              </a:spcAft>
              <a:buNone/>
            </a:pPr>
            <a:r>
              <a:rPr lang="en" sz="1200">
                <a:solidFill>
                  <a:schemeClr val="dk1"/>
                </a:solidFill>
                <a:highlight>
                  <a:srgbClr val="E0E0E0"/>
                </a:highlight>
                <a:latin typeface="Courier New"/>
                <a:ea typeface="Courier New"/>
                <a:cs typeface="Courier New"/>
                <a:sym typeface="Courier New"/>
              </a:rPr>
              <a:t>&lt;button onclick="alert('Button clicked!')"&gt;Click Me&lt;/button&gt;</a:t>
            </a:r>
            <a:endParaRPr sz="1200">
              <a:solidFill>
                <a:schemeClr val="dk1"/>
              </a:solidFill>
              <a:highlight>
                <a:srgbClr val="E0E0E0"/>
              </a:highlight>
              <a:latin typeface="Courier New"/>
              <a:ea typeface="Courier New"/>
              <a:cs typeface="Courier New"/>
              <a:sym typeface="Courier New"/>
            </a:endParaRPr>
          </a:p>
          <a:p>
            <a:pPr indent="0" lvl="0" marL="114300" marR="114300" rtl="0" algn="l">
              <a:spcBef>
                <a:spcPts val="800"/>
              </a:spcBef>
              <a:spcAft>
                <a:spcPts val="0"/>
              </a:spcAft>
              <a:buNone/>
            </a:pPr>
            <a:r>
              <a:t/>
            </a:r>
            <a:endParaRPr sz="1200">
              <a:solidFill>
                <a:schemeClr val="dk1"/>
              </a:solidFill>
              <a:highlight>
                <a:srgbClr val="E0E0E0"/>
              </a:highlight>
              <a:latin typeface="Courier New"/>
              <a:ea typeface="Courier New"/>
              <a:cs typeface="Courier New"/>
              <a:sym typeface="Courier New"/>
            </a:endParaRPr>
          </a:p>
          <a:p>
            <a:pPr indent="0" lvl="0" marL="0" rtl="0" algn="l">
              <a:spcBef>
                <a:spcPts val="800"/>
              </a:spcBef>
              <a:spcAft>
                <a:spcPts val="0"/>
              </a:spcAft>
              <a:buNone/>
            </a:pPr>
            <a:r>
              <a:rPr b="1" lang="en" sz="1300">
                <a:solidFill>
                  <a:srgbClr val="273239"/>
                </a:solidFill>
                <a:highlight>
                  <a:srgbClr val="FFFFFF"/>
                </a:highlight>
                <a:latin typeface="Nunito"/>
                <a:ea typeface="Nunito"/>
                <a:cs typeface="Nunito"/>
                <a:sym typeface="Nunito"/>
              </a:rPr>
              <a:t> DOM Property Handlers</a:t>
            </a:r>
            <a:endParaRPr b="1" sz="1300">
              <a:solidFill>
                <a:srgbClr val="273239"/>
              </a:solidFill>
              <a:highlight>
                <a:srgbClr val="FFFFFF"/>
              </a:highlight>
              <a:latin typeface="Nunito"/>
              <a:ea typeface="Nunito"/>
              <a:cs typeface="Nunito"/>
              <a:sym typeface="Nunito"/>
            </a:endParaRPr>
          </a:p>
          <a:p>
            <a:pPr indent="0" lvl="0" marL="114300" marR="114300" rtl="0" algn="l">
              <a:spcBef>
                <a:spcPts val="800"/>
              </a:spcBef>
              <a:spcAft>
                <a:spcPts val="0"/>
              </a:spcAft>
              <a:buNone/>
            </a:pPr>
            <a:r>
              <a:rPr lang="en" sz="1200">
                <a:solidFill>
                  <a:schemeClr val="dk1"/>
                </a:solidFill>
                <a:highlight>
                  <a:srgbClr val="E0E0E0"/>
                </a:highlight>
                <a:latin typeface="Courier New"/>
                <a:ea typeface="Courier New"/>
                <a:cs typeface="Courier New"/>
                <a:sym typeface="Courier New"/>
              </a:rPr>
              <a:t>let btn = document.getElementById("myButton");</a:t>
            </a:r>
            <a:endParaRPr sz="1200">
              <a:solidFill>
                <a:schemeClr val="dk1"/>
              </a:solidFill>
              <a:highlight>
                <a:srgbClr val="E0E0E0"/>
              </a:highlight>
              <a:latin typeface="Courier New"/>
              <a:ea typeface="Courier New"/>
              <a:cs typeface="Courier New"/>
              <a:sym typeface="Courier New"/>
            </a:endParaRPr>
          </a:p>
          <a:p>
            <a:pPr indent="0" lvl="0" marL="114300" marR="114300" rtl="0" algn="l">
              <a:spcBef>
                <a:spcPts val="800"/>
              </a:spcBef>
              <a:spcAft>
                <a:spcPts val="0"/>
              </a:spcAft>
              <a:buNone/>
            </a:pPr>
            <a:r>
              <a:rPr lang="en" sz="1200">
                <a:solidFill>
                  <a:schemeClr val="dk1"/>
                </a:solidFill>
                <a:highlight>
                  <a:srgbClr val="E0E0E0"/>
                </a:highlight>
                <a:latin typeface="Courier New"/>
                <a:ea typeface="Courier New"/>
                <a:cs typeface="Courier New"/>
                <a:sym typeface="Courier New"/>
              </a:rPr>
              <a:t>btn.onclick = () =&gt; {</a:t>
            </a:r>
            <a:endParaRPr sz="1200">
              <a:solidFill>
                <a:schemeClr val="dk1"/>
              </a:solidFill>
              <a:highlight>
                <a:srgbClr val="E0E0E0"/>
              </a:highlight>
              <a:latin typeface="Courier New"/>
              <a:ea typeface="Courier New"/>
              <a:cs typeface="Courier New"/>
              <a:sym typeface="Courier New"/>
            </a:endParaRPr>
          </a:p>
          <a:p>
            <a:pPr indent="0" lvl="0" marL="114300" marR="114300" rtl="0" algn="l">
              <a:spcBef>
                <a:spcPts val="800"/>
              </a:spcBef>
              <a:spcAft>
                <a:spcPts val="0"/>
              </a:spcAft>
              <a:buNone/>
            </a:pPr>
            <a:r>
              <a:rPr lang="en" sz="1200">
                <a:solidFill>
                  <a:schemeClr val="dk1"/>
                </a:solidFill>
                <a:highlight>
                  <a:srgbClr val="E0E0E0"/>
                </a:highlight>
                <a:latin typeface="Courier New"/>
                <a:ea typeface="Courier New"/>
                <a:cs typeface="Courier New"/>
                <a:sym typeface="Courier New"/>
              </a:rPr>
              <a:t>     alert("Button clicked!");</a:t>
            </a:r>
            <a:endParaRPr sz="1200">
              <a:solidFill>
                <a:schemeClr val="dk1"/>
              </a:solidFill>
              <a:highlight>
                <a:srgbClr val="E0E0E0"/>
              </a:highlight>
              <a:latin typeface="Courier New"/>
              <a:ea typeface="Courier New"/>
              <a:cs typeface="Courier New"/>
              <a:sym typeface="Courier New"/>
            </a:endParaRPr>
          </a:p>
          <a:p>
            <a:pPr indent="0" lvl="0" marL="114300" marR="114300" rtl="0" algn="l">
              <a:spcBef>
                <a:spcPts val="800"/>
              </a:spcBef>
              <a:spcAft>
                <a:spcPts val="0"/>
              </a:spcAft>
              <a:buNone/>
            </a:pPr>
            <a:r>
              <a:rPr lang="en" sz="1200">
                <a:solidFill>
                  <a:schemeClr val="dk1"/>
                </a:solidFill>
                <a:highlight>
                  <a:srgbClr val="E0E0E0"/>
                </a:highlight>
                <a:latin typeface="Courier New"/>
                <a:ea typeface="Courier New"/>
                <a:cs typeface="Courier New"/>
                <a:sym typeface="Courier New"/>
              </a:rPr>
              <a:t>};</a:t>
            </a:r>
            <a:endParaRPr sz="1200">
              <a:solidFill>
                <a:schemeClr val="dk1"/>
              </a:solidFill>
              <a:highlight>
                <a:srgbClr val="E0E0E0"/>
              </a:highlight>
              <a:latin typeface="Courier New"/>
              <a:ea typeface="Courier New"/>
              <a:cs typeface="Courier New"/>
              <a:sym typeface="Courier New"/>
            </a:endParaRPr>
          </a:p>
          <a:p>
            <a:pPr indent="0" lvl="0" marL="114300" marR="114300" rtl="0" algn="l">
              <a:spcBef>
                <a:spcPts val="800"/>
              </a:spcBef>
              <a:spcAft>
                <a:spcPts val="0"/>
              </a:spcAft>
              <a:buNone/>
            </a:pPr>
            <a:r>
              <a:rPr lang="en" sz="1200">
                <a:solidFill>
                  <a:schemeClr val="dk1"/>
                </a:solidFill>
                <a:highlight>
                  <a:srgbClr val="E0E0E0"/>
                </a:highlight>
                <a:latin typeface="Courier New"/>
                <a:ea typeface="Courier New"/>
                <a:cs typeface="Courier New"/>
                <a:sym typeface="Courier New"/>
              </a:rPr>
              <a:t>btn.addEventListener("click", () =&gt; {</a:t>
            </a:r>
            <a:endParaRPr sz="1200">
              <a:solidFill>
                <a:schemeClr val="dk1"/>
              </a:solidFill>
              <a:highlight>
                <a:srgbClr val="E0E0E0"/>
              </a:highlight>
              <a:latin typeface="Courier New"/>
              <a:ea typeface="Courier New"/>
              <a:cs typeface="Courier New"/>
              <a:sym typeface="Courier New"/>
            </a:endParaRPr>
          </a:p>
          <a:p>
            <a:pPr indent="0" lvl="0" marL="114300" marR="114300" rtl="0" algn="l">
              <a:spcBef>
                <a:spcPts val="800"/>
              </a:spcBef>
              <a:spcAft>
                <a:spcPts val="0"/>
              </a:spcAft>
              <a:buNone/>
            </a:pPr>
            <a:r>
              <a:rPr lang="en" sz="1200">
                <a:solidFill>
                  <a:schemeClr val="dk1"/>
                </a:solidFill>
                <a:highlight>
                  <a:srgbClr val="E0E0E0"/>
                </a:highlight>
                <a:latin typeface="Courier New"/>
                <a:ea typeface="Courier New"/>
                <a:cs typeface="Courier New"/>
                <a:sym typeface="Courier New"/>
              </a:rPr>
              <a:t>   alert("Button clicked using addEventListener!");</a:t>
            </a:r>
            <a:endParaRPr sz="1200">
              <a:solidFill>
                <a:schemeClr val="dk1"/>
              </a:solidFill>
              <a:highlight>
                <a:srgbClr val="E0E0E0"/>
              </a:highlight>
              <a:latin typeface="Courier New"/>
              <a:ea typeface="Courier New"/>
              <a:cs typeface="Courier New"/>
              <a:sym typeface="Courier New"/>
            </a:endParaRPr>
          </a:p>
          <a:p>
            <a:pPr indent="0" lvl="0" marL="114300" marR="114300" rtl="0" algn="l">
              <a:spcBef>
                <a:spcPts val="800"/>
              </a:spcBef>
              <a:spcAft>
                <a:spcPts val="0"/>
              </a:spcAft>
              <a:buNone/>
            </a:pPr>
            <a:r>
              <a:rPr lang="en" sz="1200">
                <a:solidFill>
                  <a:schemeClr val="dk1"/>
                </a:solidFill>
                <a:highlight>
                  <a:srgbClr val="E0E0E0"/>
                </a:highlight>
                <a:latin typeface="Courier New"/>
                <a:ea typeface="Courier New"/>
                <a:cs typeface="Courier New"/>
                <a:sym typeface="Courier New"/>
              </a:rPr>
              <a:t>});</a:t>
            </a:r>
            <a:endParaRPr sz="1200">
              <a:solidFill>
                <a:schemeClr val="dk1"/>
              </a:solidFill>
              <a:highlight>
                <a:srgbClr val="E0E0E0"/>
              </a:highlight>
              <a:latin typeface="Courier New"/>
              <a:ea typeface="Courier New"/>
              <a:cs typeface="Courier New"/>
              <a:sym typeface="Courier New"/>
            </a:endParaRPr>
          </a:p>
          <a:p>
            <a:pPr indent="0" lvl="0" marL="114300" marR="114300" rtl="0" algn="l">
              <a:spcBef>
                <a:spcPts val="800"/>
              </a:spcBef>
              <a:spcAft>
                <a:spcPts val="0"/>
              </a:spcAft>
              <a:buNone/>
            </a:pPr>
            <a:r>
              <a:t/>
            </a:r>
            <a:endParaRPr sz="1200">
              <a:solidFill>
                <a:schemeClr val="dk1"/>
              </a:solidFill>
              <a:highlight>
                <a:srgbClr val="E0E0E0"/>
              </a:highlight>
              <a:latin typeface="Courier New"/>
              <a:ea typeface="Courier New"/>
              <a:cs typeface="Courier New"/>
              <a:sym typeface="Courier New"/>
            </a:endParaRPr>
          </a:p>
          <a:p>
            <a:pPr indent="0" lvl="0" marL="114300" marR="114300" rtl="0" algn="l">
              <a:spcBef>
                <a:spcPts val="800"/>
              </a:spcBef>
              <a:spcAft>
                <a:spcPts val="0"/>
              </a:spcAft>
              <a:buClr>
                <a:schemeClr val="dk1"/>
              </a:buClr>
              <a:buSzPts val="1100"/>
              <a:buFont typeface="Arial"/>
              <a:buNone/>
            </a:pPr>
            <a:r>
              <a:t/>
            </a:r>
            <a:endParaRPr sz="1200">
              <a:solidFill>
                <a:schemeClr val="dk1"/>
              </a:solidFill>
              <a:highlight>
                <a:srgbClr val="E0E0E0"/>
              </a:highlight>
              <a:latin typeface="Courier New"/>
              <a:ea typeface="Courier New"/>
              <a:cs typeface="Courier New"/>
              <a:sym typeface="Courier New"/>
            </a:endParaRPr>
          </a:p>
          <a:p>
            <a:pPr indent="0" lvl="0" marL="457200" rtl="0" algn="l">
              <a:lnSpc>
                <a:spcPct val="115000"/>
              </a:lnSpc>
              <a:spcBef>
                <a:spcPts val="800"/>
              </a:spcBef>
              <a:spcAft>
                <a:spcPts val="0"/>
              </a:spcAft>
              <a:buNone/>
            </a:pPr>
            <a:r>
              <a:t/>
            </a:r>
            <a:endParaRPr b="1" sz="115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73"/>
          <p:cNvSpPr txBox="1"/>
          <p:nvPr>
            <p:ph idx="1" type="body"/>
          </p:nvPr>
        </p:nvSpPr>
        <p:spPr>
          <a:xfrm>
            <a:off x="311700" y="1152475"/>
            <a:ext cx="4656300" cy="34164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chemeClr val="dk1"/>
                </a:solidFill>
                <a:latin typeface="Arial"/>
                <a:ea typeface="Arial"/>
                <a:cs typeface="Arial"/>
                <a:sym typeface="Arial"/>
              </a:rPr>
              <a:t>When something happens on a webpage (like clicking a button), the browser checks </a:t>
            </a:r>
            <a:r>
              <a:rPr b="1" lang="en">
                <a:solidFill>
                  <a:schemeClr val="dk1"/>
                </a:solidFill>
                <a:latin typeface="Arial"/>
                <a:ea typeface="Arial"/>
                <a:cs typeface="Arial"/>
                <a:sym typeface="Arial"/>
              </a:rPr>
              <a:t>where</a:t>
            </a:r>
            <a:r>
              <a:rPr lang="en">
                <a:solidFill>
                  <a:schemeClr val="dk1"/>
                </a:solidFill>
                <a:latin typeface="Arial"/>
                <a:ea typeface="Arial"/>
                <a:cs typeface="Arial"/>
                <a:sym typeface="Arial"/>
              </a:rPr>
              <a:t> it happened and tells all the elements about it.</a:t>
            </a:r>
            <a:endParaRPr>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a:solidFill>
                  <a:schemeClr val="dk1"/>
                </a:solidFill>
                <a:latin typeface="Arial"/>
                <a:ea typeface="Arial"/>
                <a:cs typeface="Arial"/>
                <a:sym typeface="Arial"/>
              </a:rPr>
              <a:t>It happens in </a:t>
            </a:r>
            <a:r>
              <a:rPr b="1" lang="en">
                <a:solidFill>
                  <a:schemeClr val="dk1"/>
                </a:solidFill>
                <a:latin typeface="Arial"/>
                <a:ea typeface="Arial"/>
                <a:cs typeface="Arial"/>
                <a:sym typeface="Arial"/>
              </a:rPr>
              <a:t>two steps</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AutoNum type="arabicPeriod"/>
            </a:pPr>
            <a:r>
              <a:rPr b="1" lang="en">
                <a:solidFill>
                  <a:schemeClr val="dk1"/>
                </a:solidFill>
                <a:latin typeface="Arial"/>
                <a:ea typeface="Arial"/>
                <a:cs typeface="Arial"/>
                <a:sym typeface="Arial"/>
              </a:rPr>
              <a:t>Capturing Phase (Going Down):</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 The event starts from the </a:t>
            </a:r>
            <a:r>
              <a:rPr b="1" lang="en">
                <a:solidFill>
                  <a:schemeClr val="dk1"/>
                </a:solidFill>
                <a:latin typeface="Arial"/>
                <a:ea typeface="Arial"/>
                <a:cs typeface="Arial"/>
                <a:sym typeface="Arial"/>
              </a:rPr>
              <a:t>top</a:t>
            </a:r>
            <a:r>
              <a:rPr lang="en">
                <a:solidFill>
                  <a:schemeClr val="dk1"/>
                </a:solidFill>
                <a:latin typeface="Arial"/>
                <a:ea typeface="Arial"/>
                <a:cs typeface="Arial"/>
                <a:sym typeface="Arial"/>
              </a:rPr>
              <a:t> of the page (document) and goes </a:t>
            </a:r>
            <a:r>
              <a:rPr b="1" lang="en">
                <a:solidFill>
                  <a:schemeClr val="dk1"/>
                </a:solidFill>
                <a:latin typeface="Arial"/>
                <a:ea typeface="Arial"/>
                <a:cs typeface="Arial"/>
                <a:sym typeface="Arial"/>
              </a:rPr>
              <a:t>down</a:t>
            </a:r>
            <a:r>
              <a:rPr lang="en">
                <a:solidFill>
                  <a:schemeClr val="dk1"/>
                </a:solidFill>
                <a:latin typeface="Arial"/>
                <a:ea typeface="Arial"/>
                <a:cs typeface="Arial"/>
                <a:sym typeface="Arial"/>
              </a:rPr>
              <a:t> through each parent element until it reaches the exact element you clicked.</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AutoNum type="arabicPeriod"/>
            </a:pPr>
            <a:r>
              <a:rPr b="1" lang="en">
                <a:solidFill>
                  <a:schemeClr val="dk1"/>
                </a:solidFill>
                <a:latin typeface="Arial"/>
                <a:ea typeface="Arial"/>
                <a:cs typeface="Arial"/>
                <a:sym typeface="Arial"/>
              </a:rPr>
              <a:t>Bubbling Phase (Coming Up):</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 After reaching the clicked element, the event travels </a:t>
            </a:r>
            <a:r>
              <a:rPr b="1" lang="en">
                <a:solidFill>
                  <a:schemeClr val="dk1"/>
                </a:solidFill>
                <a:latin typeface="Arial"/>
                <a:ea typeface="Arial"/>
                <a:cs typeface="Arial"/>
                <a:sym typeface="Arial"/>
              </a:rPr>
              <a:t>back up</a:t>
            </a:r>
            <a:r>
              <a:rPr lang="en">
                <a:solidFill>
                  <a:schemeClr val="dk1"/>
                </a:solidFill>
                <a:latin typeface="Arial"/>
                <a:ea typeface="Arial"/>
                <a:cs typeface="Arial"/>
                <a:sym typeface="Arial"/>
              </a:rPr>
              <a:t> through the parent elements toward the top again.</a:t>
            </a:r>
            <a:endParaRPr>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t/>
            </a:r>
            <a:endParaRPr b="1" sz="1200">
              <a:latin typeface="Merriweather Sans"/>
              <a:ea typeface="Merriweather Sans"/>
              <a:cs typeface="Merriweather Sans"/>
              <a:sym typeface="Merriweather Sans"/>
            </a:endParaRPr>
          </a:p>
        </p:txBody>
      </p:sp>
      <p:sp>
        <p:nvSpPr>
          <p:cNvPr id="743" name="Google Shape;743;p73"/>
          <p:cNvSpPr txBox="1"/>
          <p:nvPr/>
        </p:nvSpPr>
        <p:spPr>
          <a:xfrm>
            <a:off x="102450" y="28175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rPr b="1" lang="en" sz="1500">
                <a:solidFill>
                  <a:srgbClr val="273239"/>
                </a:solidFill>
                <a:highlight>
                  <a:srgbClr val="FFFFFF"/>
                </a:highlight>
                <a:latin typeface="Nunito"/>
                <a:ea typeface="Nunito"/>
                <a:cs typeface="Nunito"/>
                <a:sym typeface="Nunito"/>
              </a:rPr>
              <a:t>Event Propagation</a:t>
            </a:r>
            <a:endParaRPr b="1" sz="1500">
              <a:solidFill>
                <a:srgbClr val="273239"/>
              </a:solidFill>
              <a:highlight>
                <a:srgbClr val="FFFFFF"/>
              </a:highlight>
              <a:latin typeface="Nunito"/>
              <a:ea typeface="Nunito"/>
              <a:cs typeface="Nunito"/>
              <a:sym typeface="Nuni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4"/>
          <p:cNvSpPr txBox="1"/>
          <p:nvPr>
            <p:ph type="title"/>
          </p:nvPr>
        </p:nvSpPr>
        <p:spPr>
          <a:xfrm>
            <a:off x="311700" y="445025"/>
            <a:ext cx="5583600" cy="54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500">
                <a:solidFill>
                  <a:srgbClr val="273239"/>
                </a:solidFill>
                <a:highlight>
                  <a:srgbClr val="FFFFFF"/>
                </a:highlight>
                <a:latin typeface="Nunito"/>
                <a:ea typeface="Nunito"/>
                <a:cs typeface="Nunito"/>
                <a:sym typeface="Nunito"/>
              </a:rPr>
              <a:t>Preventing Default Behavior</a:t>
            </a:r>
            <a:endParaRPr sz="1500">
              <a:solidFill>
                <a:srgbClr val="273239"/>
              </a:solidFill>
              <a:highlight>
                <a:srgbClr val="FFFFFF"/>
              </a:highlight>
              <a:latin typeface="Nunito"/>
              <a:ea typeface="Nunito"/>
              <a:cs typeface="Nunito"/>
              <a:sym typeface="Nunito"/>
            </a:endParaRPr>
          </a:p>
          <a:p>
            <a:pPr indent="0" lvl="0" marL="0" rtl="0" algn="l">
              <a:lnSpc>
                <a:spcPct val="100000"/>
              </a:lnSpc>
              <a:spcBef>
                <a:spcPts val="1800"/>
              </a:spcBef>
              <a:spcAft>
                <a:spcPts val="0"/>
              </a:spcAft>
              <a:buSzPts val="2000"/>
              <a:buNone/>
            </a:pPr>
            <a:r>
              <a:t/>
            </a:r>
            <a:endParaRPr sz="1800">
              <a:latin typeface="Arial"/>
              <a:ea typeface="Arial"/>
              <a:cs typeface="Arial"/>
              <a:sym typeface="Arial"/>
            </a:endParaRPr>
          </a:p>
        </p:txBody>
      </p:sp>
      <p:sp>
        <p:nvSpPr>
          <p:cNvPr id="749" name="Google Shape;749;p74"/>
          <p:cNvSpPr txBox="1"/>
          <p:nvPr>
            <p:ph idx="1" type="body"/>
          </p:nvPr>
        </p:nvSpPr>
        <p:spPr>
          <a:xfrm>
            <a:off x="311700" y="1152475"/>
            <a:ext cx="66060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solidFill>
                  <a:srgbClr val="273239"/>
                </a:solidFill>
                <a:highlight>
                  <a:srgbClr val="FFFFFF"/>
                </a:highlight>
                <a:latin typeface="Nunito"/>
                <a:ea typeface="Nunito"/>
                <a:cs typeface="Nunito"/>
                <a:sym typeface="Nunito"/>
              </a:rPr>
              <a:t>Certain elements have default actions (e.g., links navigating to URLs). Use preventDefault() to override them.</a:t>
            </a:r>
            <a:endParaRPr sz="1400">
              <a:solidFill>
                <a:srgbClr val="273239"/>
              </a:solidFill>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t/>
            </a:r>
            <a:endParaRPr sz="1400">
              <a:solidFill>
                <a:srgbClr val="273239"/>
              </a:solidFill>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en" sz="1400">
                <a:solidFill>
                  <a:srgbClr val="273239"/>
                </a:solidFill>
                <a:highlight>
                  <a:srgbClr val="FFFFFF"/>
                </a:highlight>
                <a:latin typeface="Nunito"/>
                <a:ea typeface="Nunito"/>
                <a:cs typeface="Nunito"/>
                <a:sym typeface="Nunito"/>
              </a:rPr>
              <a:t>document.querySelector("a").addEventListener("click", (e) =&gt; {</a:t>
            </a:r>
            <a:endParaRPr sz="1400">
              <a:solidFill>
                <a:srgbClr val="273239"/>
              </a:solidFill>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en" sz="1400">
                <a:solidFill>
                  <a:srgbClr val="273239"/>
                </a:solidFill>
                <a:highlight>
                  <a:srgbClr val="FFFFFF"/>
                </a:highlight>
                <a:latin typeface="Nunito"/>
                <a:ea typeface="Nunito"/>
                <a:cs typeface="Nunito"/>
                <a:sym typeface="Nunito"/>
              </a:rPr>
              <a:t>    e.preventDefault();</a:t>
            </a:r>
            <a:endParaRPr sz="1400">
              <a:solidFill>
                <a:srgbClr val="273239"/>
              </a:solidFill>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en" sz="1400">
                <a:solidFill>
                  <a:srgbClr val="273239"/>
                </a:solidFill>
                <a:highlight>
                  <a:srgbClr val="FFFFFF"/>
                </a:highlight>
                <a:latin typeface="Nunito"/>
                <a:ea typeface="Nunito"/>
                <a:cs typeface="Nunito"/>
                <a:sym typeface="Nunito"/>
              </a:rPr>
              <a:t>    console.log("Link click prevented");</a:t>
            </a:r>
            <a:endParaRPr sz="1400">
              <a:solidFill>
                <a:srgbClr val="273239"/>
              </a:solidFill>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en" sz="1400">
                <a:solidFill>
                  <a:srgbClr val="273239"/>
                </a:solidFill>
                <a:highlight>
                  <a:srgbClr val="FFFFFF"/>
                </a:highlight>
                <a:latin typeface="Nunito"/>
                <a:ea typeface="Nunito"/>
                <a:cs typeface="Nunito"/>
                <a:sym typeface="Nunito"/>
              </a:rPr>
              <a:t>});</a:t>
            </a:r>
            <a:endParaRPr sz="1400">
              <a:solidFill>
                <a:srgbClr val="273239"/>
              </a:solidFill>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en" sz="1400">
                <a:solidFill>
                  <a:srgbClr val="273239"/>
                </a:solidFill>
                <a:highlight>
                  <a:srgbClr val="FFFFFF"/>
                </a:highlight>
                <a:latin typeface="Nunito"/>
                <a:ea typeface="Nunito"/>
                <a:cs typeface="Nunito"/>
                <a:sym typeface="Nunito"/>
              </a:rPr>
              <a:t>preventDefault() stops the link from navigating.</a:t>
            </a:r>
            <a:endParaRPr sz="1400">
              <a:solidFill>
                <a:srgbClr val="273239"/>
              </a:solidFill>
              <a:highlight>
                <a:srgbClr val="FFFFFF"/>
              </a:highlight>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5"/>
          <p:cNvSpPr txBox="1"/>
          <p:nvPr>
            <p:ph idx="1" type="body"/>
          </p:nvPr>
        </p:nvSpPr>
        <p:spPr>
          <a:xfrm>
            <a:off x="311700" y="105300"/>
            <a:ext cx="5583600" cy="50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&lt;html&gt;</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&lt;body&gt;</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&lt;h2&gt;Form Validation&lt;/h2&gt;</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&lt;form id="example"&gt;</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&lt;input type="text" placeholder="Enter something" id="formInput" /&gt;</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&lt;button type="submit"&gt;Submit&lt;/button&gt;</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&lt;/form&gt;</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&lt;script&gt;</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document.querySelector("#example").addEventListener("submit", (e) =&gt; {</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let input = document.querySelector("#formInput");</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if (!input.value) {</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e.preventDefault();</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alert("Input cannot be empty");</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    &lt;/script&gt;</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&lt;/body&gt;</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&lt;/html&gt;</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6"/>
          <p:cNvSpPr txBox="1"/>
          <p:nvPr>
            <p:ph type="title"/>
          </p:nvPr>
        </p:nvSpPr>
        <p:spPr>
          <a:xfrm>
            <a:off x="-59700" y="188875"/>
            <a:ext cx="5583600" cy="54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100">
                <a:solidFill>
                  <a:srgbClr val="273239"/>
                </a:solidFill>
                <a:highlight>
                  <a:srgbClr val="FFFFFF"/>
                </a:highlight>
                <a:latin typeface="Arial"/>
                <a:ea typeface="Arial"/>
                <a:cs typeface="Arial"/>
                <a:sym typeface="Arial"/>
              </a:rPr>
              <a:t>Closure in JavaScript</a:t>
            </a:r>
            <a:endParaRPr sz="21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p:txBody>
      </p:sp>
      <p:sp>
        <p:nvSpPr>
          <p:cNvPr id="760" name="Google Shape;760;p76"/>
          <p:cNvSpPr txBox="1"/>
          <p:nvPr>
            <p:ph idx="1" type="body"/>
          </p:nvPr>
        </p:nvSpPr>
        <p:spPr>
          <a:xfrm>
            <a:off x="106800" y="885000"/>
            <a:ext cx="6784800" cy="42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A </a:t>
            </a:r>
            <a:r>
              <a:rPr b="1" lang="en" sz="1300">
                <a:solidFill>
                  <a:srgbClr val="273239"/>
                </a:solidFill>
                <a:highlight>
                  <a:srgbClr val="FFFFFF"/>
                </a:highlight>
                <a:latin typeface="Nunito"/>
                <a:ea typeface="Nunito"/>
                <a:cs typeface="Nunito"/>
                <a:sym typeface="Nunito"/>
              </a:rPr>
              <a:t>closure</a:t>
            </a:r>
            <a:r>
              <a:rPr lang="en" sz="1300">
                <a:solidFill>
                  <a:srgbClr val="273239"/>
                </a:solidFill>
                <a:highlight>
                  <a:srgbClr val="FFFFFF"/>
                </a:highlight>
                <a:latin typeface="Nunito"/>
                <a:ea typeface="Nunito"/>
                <a:cs typeface="Nunito"/>
                <a:sym typeface="Nunito"/>
              </a:rPr>
              <a:t> is a function that retains access to its outer function's variables, even after the outer function has finished executing.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It "remembers" the environment in which it was created, allowing it to access variables outside its immediate scope.</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function outer()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    let outerVar = "I'm in the outer scope!";</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    function inner()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        console.log(outerVar);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        outerVar = "Updated"</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    return inner;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const closure = outer(); </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closure();</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closure();</a:t>
            </a:r>
            <a:endParaRPr sz="1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300">
              <a:solidFill>
                <a:srgbClr val="273239"/>
              </a:solidFill>
              <a:highlight>
                <a:srgbClr val="FFFFFF"/>
              </a:highlight>
              <a:latin typeface="Nunito"/>
              <a:ea typeface="Nunito"/>
              <a:cs typeface="Nunito"/>
              <a:sym typeface="Nunito"/>
            </a:endParaRPr>
          </a:p>
        </p:txBody>
      </p:sp>
      <p:sp>
        <p:nvSpPr>
          <p:cNvPr id="761" name="Google Shape;761;p76"/>
          <p:cNvSpPr txBox="1"/>
          <p:nvPr/>
        </p:nvSpPr>
        <p:spPr>
          <a:xfrm>
            <a:off x="4239025" y="2343625"/>
            <a:ext cx="4650300" cy="19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273239"/>
                </a:solidFill>
                <a:highlight>
                  <a:srgbClr val="FFFFFF"/>
                </a:highlight>
                <a:latin typeface="Nunito"/>
                <a:ea typeface="Nunito"/>
                <a:cs typeface="Nunito"/>
                <a:sym typeface="Nunito"/>
              </a:rPr>
              <a:t>Lexical Scoping</a:t>
            </a:r>
            <a:endParaRPr b="1" sz="16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800"/>
              </a:spcAft>
              <a:buNone/>
            </a:pPr>
            <a:r>
              <a:rPr b="1" lang="en" sz="1600">
                <a:solidFill>
                  <a:srgbClr val="273239"/>
                </a:solidFill>
                <a:highlight>
                  <a:srgbClr val="FFFFFF"/>
                </a:highlight>
                <a:latin typeface="Nunito"/>
                <a:ea typeface="Nunito"/>
                <a:cs typeface="Nunito"/>
                <a:sym typeface="Nunito"/>
              </a:rPr>
              <a:t>Closures are rely on lexical scoping, meaning that a function’s scope is determined by where the function is defined, not where it is executed. This allows inner functions to access variables from their outer function.</a:t>
            </a:r>
            <a:endParaRPr b="1" sz="1600">
              <a:solidFill>
                <a:srgbClr val="273239"/>
              </a:solidFill>
              <a:highlight>
                <a:srgbClr val="FFFFFF"/>
              </a:highlight>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1"/>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Data Types</a:t>
            </a:r>
            <a:endParaRPr/>
          </a:p>
        </p:txBody>
      </p:sp>
      <p:pic>
        <p:nvPicPr>
          <p:cNvPr id="509" name="Google Shape;509;p41"/>
          <p:cNvPicPr preferRelativeResize="0"/>
          <p:nvPr/>
        </p:nvPicPr>
        <p:blipFill>
          <a:blip r:embed="rId3">
            <a:alphaModFix/>
          </a:blip>
          <a:stretch>
            <a:fillRect/>
          </a:stretch>
        </p:blipFill>
        <p:spPr>
          <a:xfrm>
            <a:off x="146250" y="867825"/>
            <a:ext cx="4786949" cy="3938699"/>
          </a:xfrm>
          <a:prstGeom prst="rect">
            <a:avLst/>
          </a:prstGeom>
          <a:noFill/>
          <a:ln>
            <a:noFill/>
          </a:ln>
        </p:spPr>
      </p:pic>
      <p:pic>
        <p:nvPicPr>
          <p:cNvPr id="510" name="Google Shape;510;p41"/>
          <p:cNvPicPr preferRelativeResize="0"/>
          <p:nvPr/>
        </p:nvPicPr>
        <p:blipFill>
          <a:blip r:embed="rId4">
            <a:alphaModFix/>
          </a:blip>
          <a:stretch>
            <a:fillRect/>
          </a:stretch>
        </p:blipFill>
        <p:spPr>
          <a:xfrm>
            <a:off x="4410225" y="1329750"/>
            <a:ext cx="4497476" cy="32124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77"/>
          <p:cNvSpPr txBox="1"/>
          <p:nvPr>
            <p:ph type="title"/>
          </p:nvPr>
        </p:nvSpPr>
        <p:spPr>
          <a:xfrm>
            <a:off x="311700" y="445025"/>
            <a:ext cx="5583600" cy="54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273239"/>
                </a:solidFill>
                <a:highlight>
                  <a:srgbClr val="FFFFFF"/>
                </a:highlight>
                <a:latin typeface="Nunito"/>
                <a:ea typeface="Nunito"/>
                <a:cs typeface="Nunito"/>
                <a:sym typeface="Nunito"/>
              </a:rPr>
              <a:t>Private Variables</a:t>
            </a:r>
            <a:endParaRPr/>
          </a:p>
        </p:txBody>
      </p:sp>
      <p:sp>
        <p:nvSpPr>
          <p:cNvPr id="767" name="Google Shape;767;p77"/>
          <p:cNvSpPr txBox="1"/>
          <p:nvPr>
            <p:ph idx="1" type="body"/>
          </p:nvPr>
        </p:nvSpPr>
        <p:spPr>
          <a:xfrm>
            <a:off x="247675" y="691425"/>
            <a:ext cx="5583600" cy="43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rPr lang="en" sz="1300">
                <a:solidFill>
                  <a:srgbClr val="273239"/>
                </a:solidFill>
                <a:highlight>
                  <a:srgbClr val="FFFFFF"/>
                </a:highlight>
                <a:latin typeface="Nunito"/>
                <a:ea typeface="Nunito"/>
                <a:cs typeface="Nunito"/>
                <a:sym typeface="Nunito"/>
              </a:rPr>
              <a:t>Closures allow a function to keep variables hidden and only accessible within that function.</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sz="1300">
                <a:solidFill>
                  <a:srgbClr val="273239"/>
                </a:solidFill>
                <a:highlight>
                  <a:srgbClr val="FFFFFF"/>
                </a:highlight>
                <a:latin typeface="Nunito"/>
                <a:ea typeface="Nunito"/>
                <a:cs typeface="Nunito"/>
                <a:sym typeface="Nunito"/>
              </a:rPr>
              <a:t>function counter() {</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sz="1300">
                <a:solidFill>
                  <a:srgbClr val="273239"/>
                </a:solidFill>
                <a:highlight>
                  <a:srgbClr val="FFFFFF"/>
                </a:highlight>
                <a:latin typeface="Nunito"/>
                <a:ea typeface="Nunito"/>
                <a:cs typeface="Nunito"/>
                <a:sym typeface="Nunito"/>
              </a:rPr>
              <a:t>       // Private variable</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sz="1300">
                <a:solidFill>
                  <a:srgbClr val="273239"/>
                </a:solidFill>
                <a:highlight>
                  <a:srgbClr val="FFFFFF"/>
                </a:highlight>
                <a:latin typeface="Nunito"/>
                <a:ea typeface="Nunito"/>
                <a:cs typeface="Nunito"/>
                <a:sym typeface="Nunito"/>
              </a:rPr>
              <a:t>    let count = 0; </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sz="1300">
                <a:solidFill>
                  <a:srgbClr val="273239"/>
                </a:solidFill>
                <a:highlight>
                  <a:srgbClr val="FFFFFF"/>
                </a:highlight>
                <a:latin typeface="Nunito"/>
                <a:ea typeface="Nunito"/>
                <a:cs typeface="Nunito"/>
                <a:sym typeface="Nunito"/>
              </a:rPr>
              <a:t>    return function () {</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sz="1300">
                <a:solidFill>
                  <a:srgbClr val="273239"/>
                </a:solidFill>
                <a:highlight>
                  <a:srgbClr val="FFFFFF"/>
                </a:highlight>
                <a:latin typeface="Nunito"/>
                <a:ea typeface="Nunito"/>
                <a:cs typeface="Nunito"/>
                <a:sym typeface="Nunito"/>
              </a:rPr>
              <a:t>        // Access and modify the private variable</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sz="1300">
                <a:solidFill>
                  <a:srgbClr val="273239"/>
                </a:solidFill>
                <a:highlight>
                  <a:srgbClr val="FFFFFF"/>
                </a:highlight>
                <a:latin typeface="Nunito"/>
                <a:ea typeface="Nunito"/>
                <a:cs typeface="Nunito"/>
                <a:sym typeface="Nunito"/>
              </a:rPr>
              <a:t>        count++;</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sz="1300">
                <a:solidFill>
                  <a:srgbClr val="273239"/>
                </a:solidFill>
                <a:highlight>
                  <a:srgbClr val="FFFFFF"/>
                </a:highlight>
                <a:latin typeface="Nunito"/>
                <a:ea typeface="Nunito"/>
                <a:cs typeface="Nunito"/>
                <a:sym typeface="Nunito"/>
              </a:rPr>
              <a:t>        return count;</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sz="1300">
                <a:solidFill>
                  <a:srgbClr val="273239"/>
                </a:solidFill>
                <a:highlight>
                  <a:srgbClr val="FFFFFF"/>
                </a:highlight>
                <a:latin typeface="Nunito"/>
                <a:ea typeface="Nunito"/>
                <a:cs typeface="Nunito"/>
                <a:sym typeface="Nunito"/>
              </a:rPr>
              <a:t>    };</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sz="1300">
                <a:solidFill>
                  <a:srgbClr val="273239"/>
                </a:solidFill>
                <a:highlight>
                  <a:srgbClr val="FFFFFF"/>
                </a:highlight>
                <a:latin typeface="Nunito"/>
                <a:ea typeface="Nunito"/>
                <a:cs typeface="Nunito"/>
                <a:sym typeface="Nunito"/>
              </a:rPr>
              <a:t>}</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sz="1300">
                <a:solidFill>
                  <a:srgbClr val="273239"/>
                </a:solidFill>
                <a:highlight>
                  <a:srgbClr val="FFFFFF"/>
                </a:highlight>
                <a:latin typeface="Nunito"/>
                <a:ea typeface="Nunito"/>
                <a:cs typeface="Nunito"/>
                <a:sym typeface="Nunito"/>
              </a:rPr>
              <a:t>const increment = counter();</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lang="en" sz="1300">
                <a:solidFill>
                  <a:srgbClr val="273239"/>
                </a:solidFill>
                <a:highlight>
                  <a:srgbClr val="FFFFFF"/>
                </a:highlight>
                <a:latin typeface="Nunito"/>
                <a:ea typeface="Nunito"/>
                <a:cs typeface="Nunito"/>
                <a:sym typeface="Nunito"/>
              </a:rPr>
              <a:t>console.log(increment());</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b="1" sz="1200">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78"/>
          <p:cNvSpPr txBox="1"/>
          <p:nvPr>
            <p:ph type="title"/>
          </p:nvPr>
        </p:nvSpPr>
        <p:spPr>
          <a:xfrm>
            <a:off x="311700" y="445025"/>
            <a:ext cx="5583600" cy="54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100">
                <a:solidFill>
                  <a:srgbClr val="273239"/>
                </a:solidFill>
                <a:highlight>
                  <a:srgbClr val="FFFFFF"/>
                </a:highlight>
                <a:latin typeface="Arial"/>
                <a:ea typeface="Arial"/>
                <a:cs typeface="Arial"/>
                <a:sym typeface="Arial"/>
              </a:rPr>
              <a:t>Callbacks and Callback Hell in JavaScript</a:t>
            </a:r>
            <a:endParaRPr sz="2100">
              <a:solidFill>
                <a:srgbClr val="273239"/>
              </a:solidFill>
              <a:highlight>
                <a:srgbClr val="FFFFFF"/>
              </a:highlight>
              <a:latin typeface="Arial"/>
              <a:ea typeface="Arial"/>
              <a:cs typeface="Arial"/>
              <a:sym typeface="Arial"/>
            </a:endParaRPr>
          </a:p>
          <a:p>
            <a:pPr indent="0" lvl="0" marL="0" rtl="0" algn="l">
              <a:lnSpc>
                <a:spcPct val="100000"/>
              </a:lnSpc>
              <a:spcBef>
                <a:spcPts val="1200"/>
              </a:spcBef>
              <a:spcAft>
                <a:spcPts val="0"/>
              </a:spcAft>
              <a:buSzPts val="2000"/>
              <a:buNone/>
            </a:pPr>
            <a:r>
              <a:t/>
            </a:r>
            <a:endParaRPr u="sng"/>
          </a:p>
        </p:txBody>
      </p:sp>
      <p:sp>
        <p:nvSpPr>
          <p:cNvPr id="773" name="Google Shape;773;p78"/>
          <p:cNvSpPr txBox="1"/>
          <p:nvPr>
            <p:ph idx="1" type="body"/>
          </p:nvPr>
        </p:nvSpPr>
        <p:spPr>
          <a:xfrm>
            <a:off x="311700" y="1152475"/>
            <a:ext cx="66060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lang="en" sz="1300">
                <a:solidFill>
                  <a:srgbClr val="273239"/>
                </a:solidFill>
                <a:highlight>
                  <a:srgbClr val="FFFFFF"/>
                </a:highlight>
                <a:latin typeface="Nunito"/>
                <a:ea typeface="Nunito"/>
                <a:cs typeface="Nunito"/>
                <a:sym typeface="Nunito"/>
              </a:rPr>
              <a:t>In JavaScript, callbacks are functions that are passed as arguments from one function to another and are executed after the completion of a certain task. They are commonly used in asynchronous operations, such as reading files, making HTTP requests, or handling user input.</a:t>
            </a:r>
            <a:endParaRPr sz="1300">
              <a:solidFill>
                <a:srgbClr val="273239"/>
              </a:solidFill>
              <a:highlight>
                <a:srgbClr val="FFFFFF"/>
              </a:highlight>
              <a:latin typeface="Nunito"/>
              <a:ea typeface="Nunito"/>
              <a:cs typeface="Nunito"/>
              <a:sym typeface="Nunito"/>
            </a:endParaRPr>
          </a:p>
          <a:p>
            <a:pPr indent="0" lvl="0" marL="457200" rtl="0" algn="l">
              <a:lnSpc>
                <a:spcPct val="115000"/>
              </a:lnSpc>
              <a:spcBef>
                <a:spcPts val="0"/>
              </a:spcBef>
              <a:spcAft>
                <a:spcPts val="0"/>
              </a:spcAft>
              <a:buNone/>
            </a:pPr>
            <a:r>
              <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A function can accept another function as a parameter.</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Callbacks allow one function to call another at a later time.</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A callback function can execute after another function has finished.</a:t>
            </a:r>
            <a:endParaRPr sz="1300">
              <a:solidFill>
                <a:srgbClr val="273239"/>
              </a:solidFill>
              <a:highlight>
                <a:srgbClr val="FFFFFF"/>
              </a:highlight>
              <a:latin typeface="Nunito"/>
              <a:ea typeface="Nunito"/>
              <a:cs typeface="Nunito"/>
              <a:sym typeface="Nunito"/>
            </a:endParaRPr>
          </a:p>
          <a:p>
            <a:pPr indent="0" lvl="0" marL="457200" rtl="0" algn="l">
              <a:lnSpc>
                <a:spcPct val="115000"/>
              </a:lnSpc>
              <a:spcBef>
                <a:spcPts val="1800"/>
              </a:spcBef>
              <a:spcAft>
                <a:spcPts val="0"/>
              </a:spcAft>
              <a:buNone/>
            </a:pPr>
            <a:r>
              <a:t/>
            </a:r>
            <a:endParaRPr sz="1300">
              <a:solidFill>
                <a:srgbClr val="273239"/>
              </a:solidFill>
              <a:highlight>
                <a:srgbClr val="FFFFFF"/>
              </a:highlight>
              <a:latin typeface="Nunito"/>
              <a:ea typeface="Nunito"/>
              <a:cs typeface="Nunito"/>
              <a:sym typeface="Nunito"/>
            </a:endParaRPr>
          </a:p>
        </p:txBody>
      </p:sp>
      <p:sp>
        <p:nvSpPr>
          <p:cNvPr id="774" name="Google Shape;774;p78"/>
          <p:cNvSpPr txBox="1"/>
          <p:nvPr/>
        </p:nvSpPr>
        <p:spPr>
          <a:xfrm>
            <a:off x="3420825" y="1847025"/>
            <a:ext cx="5748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chemeClr val="dk2"/>
              </a:solidFill>
              <a:latin typeface="Merriweather Sans Light"/>
              <a:ea typeface="Merriweather Sans Light"/>
              <a:cs typeface="Merriweather Sans Light"/>
              <a:sym typeface="Merriweather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79"/>
          <p:cNvSpPr txBox="1"/>
          <p:nvPr>
            <p:ph idx="1" type="body"/>
          </p:nvPr>
        </p:nvSpPr>
        <p:spPr>
          <a:xfrm>
            <a:off x="0" y="320050"/>
            <a:ext cx="7262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73239"/>
                </a:solidFill>
                <a:highlight>
                  <a:srgbClr val="FFFFFF"/>
                </a:highlight>
                <a:latin typeface="Nunito"/>
                <a:ea typeface="Nunito"/>
                <a:cs typeface="Nunito"/>
                <a:sym typeface="Nunito"/>
              </a:rPr>
              <a:t>JavaScript executes code line by line (synchronously), but sometimes we need to delay execution or wait for a task to complete before running the next function. Callbacks help achieve this by passing a function that is executed later.</a:t>
            </a:r>
            <a:endParaRPr b="1" sz="1600">
              <a:solidFill>
                <a:schemeClr val="dk1"/>
              </a:solidFill>
              <a:latin typeface="Arial"/>
              <a:ea typeface="Arial"/>
              <a:cs typeface="Arial"/>
              <a:sym typeface="Arial"/>
            </a:endParaRPr>
          </a:p>
          <a:p>
            <a:pPr indent="0" lvl="0" marL="0" rtl="0" algn="l">
              <a:spcBef>
                <a:spcPts val="0"/>
              </a:spcBef>
              <a:spcAft>
                <a:spcPts val="0"/>
              </a:spcAft>
              <a:buNone/>
            </a:pPr>
            <a:r>
              <a:t/>
            </a:r>
            <a:endParaRPr b="1" sz="1250">
              <a:solidFill>
                <a:schemeClr val="dk1"/>
              </a:solidFill>
              <a:latin typeface="Arial"/>
              <a:ea typeface="Arial"/>
              <a:cs typeface="Arial"/>
              <a:sym typeface="Arial"/>
            </a:endParaRPr>
          </a:p>
          <a:p>
            <a:pPr indent="0" lvl="0" marL="0" rtl="0" algn="l">
              <a:spcBef>
                <a:spcPts val="0"/>
              </a:spcBef>
              <a:spcAft>
                <a:spcPts val="0"/>
              </a:spcAft>
              <a:buNone/>
            </a:pPr>
            <a:r>
              <a:t/>
            </a:r>
            <a:endParaRPr b="1" sz="125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250">
                <a:solidFill>
                  <a:schemeClr val="dk1"/>
                </a:solidFill>
                <a:latin typeface="Arial"/>
                <a:ea typeface="Arial"/>
                <a:cs typeface="Arial"/>
                <a:sym typeface="Arial"/>
              </a:rPr>
              <a:t>function greet(name, callback) {</a:t>
            </a:r>
            <a:endParaRPr b="1" sz="125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250">
                <a:solidFill>
                  <a:schemeClr val="dk1"/>
                </a:solidFill>
                <a:latin typeface="Arial"/>
                <a:ea typeface="Arial"/>
                <a:cs typeface="Arial"/>
                <a:sym typeface="Arial"/>
              </a:rPr>
              <a:t>    console.log(`Hello, ${name}!`);</a:t>
            </a:r>
            <a:endParaRPr b="1" sz="125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250">
                <a:solidFill>
                  <a:schemeClr val="dk1"/>
                </a:solidFill>
                <a:latin typeface="Arial"/>
                <a:ea typeface="Arial"/>
                <a:cs typeface="Arial"/>
                <a:sym typeface="Arial"/>
              </a:rPr>
              <a:t>    callback();  // calling the callback function</a:t>
            </a:r>
            <a:endParaRPr b="1" sz="125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250">
                <a:solidFill>
                  <a:schemeClr val="dk1"/>
                </a:solidFill>
                <a:latin typeface="Arial"/>
                <a:ea typeface="Arial"/>
                <a:cs typeface="Arial"/>
                <a:sym typeface="Arial"/>
              </a:rPr>
              <a:t>}</a:t>
            </a:r>
            <a:endParaRPr b="1" sz="125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25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250">
                <a:solidFill>
                  <a:schemeClr val="dk1"/>
                </a:solidFill>
                <a:latin typeface="Arial"/>
                <a:ea typeface="Arial"/>
                <a:cs typeface="Arial"/>
                <a:sym typeface="Arial"/>
              </a:rPr>
              <a:t>function afterGreet() {</a:t>
            </a:r>
            <a:endParaRPr b="1" sz="125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250">
                <a:solidFill>
                  <a:schemeClr val="dk1"/>
                </a:solidFill>
                <a:latin typeface="Arial"/>
                <a:ea typeface="Arial"/>
                <a:cs typeface="Arial"/>
                <a:sym typeface="Arial"/>
              </a:rPr>
              <a:t>    console.log('Greeting is complete!');</a:t>
            </a:r>
            <a:endParaRPr b="1" sz="125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250">
                <a:solidFill>
                  <a:schemeClr val="dk1"/>
                </a:solidFill>
                <a:latin typeface="Arial"/>
                <a:ea typeface="Arial"/>
                <a:cs typeface="Arial"/>
                <a:sym typeface="Arial"/>
              </a:rPr>
              <a:t>}</a:t>
            </a:r>
            <a:endParaRPr b="1" sz="125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25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250">
                <a:solidFill>
                  <a:schemeClr val="dk1"/>
                </a:solidFill>
                <a:latin typeface="Arial"/>
                <a:ea typeface="Arial"/>
                <a:cs typeface="Arial"/>
                <a:sym typeface="Arial"/>
              </a:rPr>
              <a:t>greet('Anjali', afterGreet);</a:t>
            </a:r>
            <a:endParaRPr b="1" sz="1250">
              <a:solidFill>
                <a:schemeClr val="dk1"/>
              </a:solidFill>
              <a:latin typeface="Arial"/>
              <a:ea typeface="Arial"/>
              <a:cs typeface="Arial"/>
              <a:sym typeface="Arial"/>
            </a:endParaRPr>
          </a:p>
          <a:p>
            <a:pPr indent="0" lvl="0" marL="0" rtl="0" algn="l">
              <a:spcBef>
                <a:spcPts val="0"/>
              </a:spcBef>
              <a:spcAft>
                <a:spcPts val="0"/>
              </a:spcAft>
              <a:buNone/>
            </a:pPr>
            <a:r>
              <a:t/>
            </a:r>
            <a:endParaRPr b="1" sz="1250">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80"/>
          <p:cNvSpPr txBox="1"/>
          <p:nvPr>
            <p:ph type="title"/>
          </p:nvPr>
        </p:nvSpPr>
        <p:spPr>
          <a:xfrm>
            <a:off x="-187750" y="0"/>
            <a:ext cx="6530400" cy="547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1800">
                <a:solidFill>
                  <a:srgbClr val="273239"/>
                </a:solidFill>
                <a:highlight>
                  <a:srgbClr val="FFFFFF"/>
                </a:highlight>
                <a:latin typeface="Nunito"/>
                <a:ea typeface="Nunito"/>
                <a:cs typeface="Nunito"/>
                <a:sym typeface="Nunito"/>
              </a:rPr>
              <a:t>Callback Hell (Pyramid of Doom)</a:t>
            </a:r>
            <a:endParaRPr sz="1800">
              <a:solidFill>
                <a:srgbClr val="273239"/>
              </a:solidFill>
              <a:highlight>
                <a:srgbClr val="FFFFFF"/>
              </a:highlight>
              <a:latin typeface="Nunito"/>
              <a:ea typeface="Nunito"/>
              <a:cs typeface="Nunito"/>
              <a:sym typeface="Nunito"/>
            </a:endParaRPr>
          </a:p>
          <a:p>
            <a:pPr indent="0" lvl="0" marL="0" rtl="0" algn="l">
              <a:lnSpc>
                <a:spcPct val="100000"/>
              </a:lnSpc>
              <a:spcBef>
                <a:spcPts val="1800"/>
              </a:spcBef>
              <a:spcAft>
                <a:spcPts val="0"/>
              </a:spcAft>
              <a:buSzPts val="2000"/>
              <a:buNone/>
            </a:pPr>
            <a:r>
              <a:t/>
            </a:r>
            <a:endParaRPr sz="1800" u="sng">
              <a:latin typeface="Arial"/>
              <a:ea typeface="Arial"/>
              <a:cs typeface="Arial"/>
              <a:sym typeface="Arial"/>
            </a:endParaRPr>
          </a:p>
        </p:txBody>
      </p:sp>
      <p:sp>
        <p:nvSpPr>
          <p:cNvPr id="785" name="Google Shape;785;p80"/>
          <p:cNvSpPr txBox="1"/>
          <p:nvPr>
            <p:ph idx="1" type="body"/>
          </p:nvPr>
        </p:nvSpPr>
        <p:spPr>
          <a:xfrm>
            <a:off x="0" y="704250"/>
            <a:ext cx="7847700" cy="5023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sz="1600">
                <a:solidFill>
                  <a:srgbClr val="273239"/>
                </a:solidFill>
                <a:highlight>
                  <a:srgbClr val="FFFFFF"/>
                </a:highlight>
                <a:latin typeface="Nunito"/>
                <a:ea typeface="Nunito"/>
                <a:cs typeface="Nunito"/>
                <a:sym typeface="Nunito"/>
              </a:rPr>
              <a:t>When multiple asynchronous operations depend on each other, callbacks get deeply nested, making the code hard to read and maintain.</a:t>
            </a:r>
            <a:endParaRPr sz="1600">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function task1(callback) {</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    setTimeout(() =&gt; {</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        console.log("Task One completed");</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        callback();</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    },);</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function task2(callback) {</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    setTimeout(() =&gt; {</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        console.log("Task Two completed");</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        callback();</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    },);</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task1(function () {</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    task2(function () {</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        console.log("Both tasks completed");</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    });</a:t>
            </a:r>
            <a:endParaRPr sz="16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8750"/>
              <a:buFont typeface="Arial"/>
              <a:buNone/>
            </a:pPr>
            <a:r>
              <a:rPr lang="en" sz="1600">
                <a:solidFill>
                  <a:srgbClr val="273239"/>
                </a:solidFill>
                <a:highlight>
                  <a:srgbClr val="FFFFFF"/>
                </a:highlight>
                <a:latin typeface="Nunito"/>
                <a:ea typeface="Nunito"/>
                <a:cs typeface="Nunito"/>
                <a:sym typeface="Nunito"/>
              </a:rPr>
              <a:t>});</a:t>
            </a:r>
            <a:endParaRPr sz="1600">
              <a:solidFill>
                <a:srgbClr val="273239"/>
              </a:solidFill>
              <a:highlight>
                <a:srgbClr val="FFFFFF"/>
              </a:highlight>
              <a:latin typeface="Nunito"/>
              <a:ea typeface="Nunito"/>
              <a:cs typeface="Nunito"/>
              <a:sym typeface="Nunito"/>
            </a:endParaRPr>
          </a:p>
          <a:p>
            <a:pPr indent="0" lvl="0" marL="0" rtl="0" algn="l">
              <a:lnSpc>
                <a:spcPct val="115000"/>
              </a:lnSpc>
              <a:spcBef>
                <a:spcPts val="0"/>
              </a:spcBef>
              <a:spcAft>
                <a:spcPts val="0"/>
              </a:spcAft>
              <a:buNone/>
            </a:pPr>
            <a:r>
              <a:t/>
            </a:r>
            <a:endParaRPr sz="1600">
              <a:solidFill>
                <a:srgbClr val="273239"/>
              </a:solidFill>
              <a:highlight>
                <a:srgbClr val="FFFFFF"/>
              </a:highlight>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81"/>
          <p:cNvSpPr txBox="1"/>
          <p:nvPr>
            <p:ph type="title"/>
          </p:nvPr>
        </p:nvSpPr>
        <p:spPr>
          <a:xfrm>
            <a:off x="311700" y="445025"/>
            <a:ext cx="6346200" cy="54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rgbClr val="273239"/>
                </a:solidFill>
                <a:highlight>
                  <a:srgbClr val="FFFFFF"/>
                </a:highlight>
                <a:latin typeface="Nunito"/>
                <a:ea typeface="Nunito"/>
                <a:cs typeface="Nunito"/>
                <a:sym typeface="Nunito"/>
              </a:rPr>
              <a:t>Solution to Callback Hell</a:t>
            </a:r>
            <a:endParaRPr/>
          </a:p>
        </p:txBody>
      </p:sp>
      <p:sp>
        <p:nvSpPr>
          <p:cNvPr id="791" name="Google Shape;791;p81"/>
          <p:cNvSpPr txBox="1"/>
          <p:nvPr>
            <p:ph idx="1" type="body"/>
          </p:nvPr>
        </p:nvSpPr>
        <p:spPr>
          <a:xfrm>
            <a:off x="311700" y="1152475"/>
            <a:ext cx="5583600" cy="3416400"/>
          </a:xfrm>
          <a:prstGeom prst="rect">
            <a:avLst/>
          </a:prstGeom>
          <a:noFill/>
          <a:ln>
            <a:noFill/>
          </a:ln>
        </p:spPr>
        <p:txBody>
          <a:bodyPr anchorCtr="0" anchor="t" bIns="91425" lIns="91425" spcFirstLastPara="1" rIns="91425" wrap="square" tIns="91425">
            <a:noAutofit/>
          </a:bodyPr>
          <a:lstStyle/>
          <a:p>
            <a:pPr indent="0" lvl="0" marL="457200" rtl="0" algn="l">
              <a:spcBef>
                <a:spcPts val="1800"/>
              </a:spcBef>
              <a:spcAft>
                <a:spcPts val="0"/>
              </a:spcAft>
              <a:buNone/>
            </a:pPr>
            <a:r>
              <a:rPr b="1" lang="en" sz="1500">
                <a:solidFill>
                  <a:srgbClr val="273239"/>
                </a:solidFill>
                <a:highlight>
                  <a:srgbClr val="FFFFFF"/>
                </a:highlight>
                <a:latin typeface="Nunito"/>
                <a:ea typeface="Nunito"/>
                <a:cs typeface="Nunito"/>
                <a:sym typeface="Nunito"/>
              </a:rPr>
              <a:t>Promises</a:t>
            </a:r>
            <a:endParaRPr b="1" sz="1500">
              <a:solidFill>
                <a:srgbClr val="273239"/>
              </a:solidFill>
              <a:highlight>
                <a:srgbClr val="FFFFFF"/>
              </a:highlight>
              <a:latin typeface="Nunito"/>
              <a:ea typeface="Nunito"/>
              <a:cs typeface="Nunito"/>
              <a:sym typeface="Nunito"/>
            </a:endParaRPr>
          </a:p>
          <a:p>
            <a:pPr indent="0" lvl="0" marL="457200" rtl="0" algn="l">
              <a:spcBef>
                <a:spcPts val="1800"/>
              </a:spcBef>
              <a:spcAft>
                <a:spcPts val="0"/>
              </a:spcAft>
              <a:buNone/>
            </a:pPr>
            <a:r>
              <a:rPr lang="en" sz="1500">
                <a:solidFill>
                  <a:srgbClr val="273239"/>
                </a:solidFill>
                <a:highlight>
                  <a:srgbClr val="FFFFFF"/>
                </a:highlight>
                <a:latin typeface="Nunito"/>
                <a:ea typeface="Nunito"/>
                <a:cs typeface="Nunito"/>
                <a:sym typeface="Nunito"/>
              </a:rPr>
              <a:t>Promises can help in avoiding the callback hell by providing the structured way to handle the asynchronous operations using the </a:t>
            </a:r>
            <a:r>
              <a:rPr b="1" lang="en" sz="1500">
                <a:solidFill>
                  <a:srgbClr val="273239"/>
                </a:solidFill>
                <a:highlight>
                  <a:srgbClr val="FFFFFF"/>
                </a:highlight>
                <a:latin typeface="Nunito"/>
                <a:ea typeface="Nunito"/>
                <a:cs typeface="Nunito"/>
                <a:sym typeface="Nunito"/>
              </a:rPr>
              <a:t>.then() method</a:t>
            </a:r>
            <a:r>
              <a:rPr lang="en" sz="1500">
                <a:solidFill>
                  <a:srgbClr val="273239"/>
                </a:solidFill>
                <a:highlight>
                  <a:srgbClr val="FFFFFF"/>
                </a:highlight>
                <a:latin typeface="Nunito"/>
                <a:ea typeface="Nunito"/>
                <a:cs typeface="Nunito"/>
                <a:sym typeface="Nunito"/>
              </a:rPr>
              <a:t>. Due to which the code becomes more readable by avoiding the deeply neseted callbacks.</a:t>
            </a:r>
            <a:endParaRPr i="1" sz="1500" u="sng">
              <a:solidFill>
                <a:srgbClr val="357960"/>
              </a:solidFill>
              <a:highlight>
                <a:srgbClr val="F9F9F9"/>
              </a:highlight>
              <a:latin typeface="Nunito"/>
              <a:ea typeface="Nunito"/>
              <a:cs typeface="Nunito"/>
              <a:sym typeface="Nunito"/>
            </a:endParaRPr>
          </a:p>
          <a:p>
            <a:pPr indent="0" lvl="0" marL="457200" rtl="0" algn="l">
              <a:spcBef>
                <a:spcPts val="1800"/>
              </a:spcBef>
              <a:spcAft>
                <a:spcPts val="0"/>
              </a:spcAft>
              <a:buNone/>
            </a:pPr>
            <a:r>
              <a:rPr b="1" lang="en" sz="1500">
                <a:solidFill>
                  <a:srgbClr val="273239"/>
                </a:solidFill>
                <a:highlight>
                  <a:srgbClr val="FFFFFF"/>
                </a:highlight>
                <a:latin typeface="Nunito"/>
                <a:ea typeface="Nunito"/>
                <a:cs typeface="Nunito"/>
                <a:sym typeface="Nunito"/>
              </a:rPr>
              <a:t>Async/await</a:t>
            </a:r>
            <a:endParaRPr b="1" sz="1500">
              <a:solidFill>
                <a:srgbClr val="273239"/>
              </a:solidFill>
              <a:highlight>
                <a:srgbClr val="FFFFFF"/>
              </a:highlight>
              <a:latin typeface="Nunito"/>
              <a:ea typeface="Nunito"/>
              <a:cs typeface="Nunito"/>
              <a:sym typeface="Nunito"/>
            </a:endParaRPr>
          </a:p>
          <a:p>
            <a:pPr indent="0" lvl="0" marL="457200" rtl="0" algn="l">
              <a:spcBef>
                <a:spcPts val="1800"/>
              </a:spcBef>
              <a:spcAft>
                <a:spcPts val="0"/>
              </a:spcAft>
              <a:buNone/>
            </a:pPr>
            <a:r>
              <a:rPr lang="en" sz="1500">
                <a:solidFill>
                  <a:srgbClr val="273239"/>
                </a:solidFill>
                <a:highlight>
                  <a:srgbClr val="FFFFFF"/>
                </a:highlight>
                <a:latin typeface="Nunito"/>
                <a:ea typeface="Nunito"/>
                <a:cs typeface="Nunito"/>
                <a:sym typeface="Nunito"/>
              </a:rPr>
              <a:t>Async/await can help in avoiding the callback hell by writing the asynchronous code that looks like the synchronous code due to which the code becomes more cleaner and readable and reduces the complexity.</a:t>
            </a:r>
            <a:endParaRPr sz="1500">
              <a:solidFill>
                <a:srgbClr val="273239"/>
              </a:solidFill>
              <a:highlight>
                <a:srgbClr val="FFFFFF"/>
              </a:highlight>
              <a:latin typeface="Nunito"/>
              <a:ea typeface="Nunito"/>
              <a:cs typeface="Nunito"/>
              <a:sym typeface="Nunito"/>
            </a:endParaRPr>
          </a:p>
          <a:p>
            <a:pPr indent="0" lvl="0" marL="457200" rtl="0" algn="l">
              <a:lnSpc>
                <a:spcPct val="115000"/>
              </a:lnSpc>
              <a:spcBef>
                <a:spcPts val="800"/>
              </a:spcBef>
              <a:spcAft>
                <a:spcPts val="0"/>
              </a:spcAft>
              <a:buNone/>
            </a:pPr>
            <a:r>
              <a:t/>
            </a:r>
            <a:endParaRPr b="1" sz="1500">
              <a:latin typeface="Merriweather Sans"/>
              <a:ea typeface="Merriweather Sans"/>
              <a:cs typeface="Merriweather Sans"/>
              <a:sym typeface="Merriweather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2"/>
          <p:cNvSpPr txBox="1"/>
          <p:nvPr>
            <p:ph type="title"/>
          </p:nvPr>
        </p:nvSpPr>
        <p:spPr>
          <a:xfrm>
            <a:off x="311700" y="445025"/>
            <a:ext cx="6346200" cy="5472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Clr>
                <a:schemeClr val="dk1"/>
              </a:buClr>
              <a:buSzPts val="1100"/>
              <a:buFont typeface="Arial"/>
              <a:buNone/>
            </a:pPr>
            <a:r>
              <a:rPr lang="en" sz="2100">
                <a:solidFill>
                  <a:srgbClr val="273239"/>
                </a:solidFill>
                <a:highlight>
                  <a:srgbClr val="FFFFFF"/>
                </a:highlight>
                <a:latin typeface="Arial"/>
                <a:ea typeface="Arial"/>
                <a:cs typeface="Arial"/>
                <a:sym typeface="Arial"/>
              </a:rPr>
              <a:t>JavaScript Promise</a:t>
            </a:r>
            <a:endParaRPr sz="2100">
              <a:solidFill>
                <a:srgbClr val="273239"/>
              </a:solidFill>
              <a:highlight>
                <a:srgbClr val="FFFFFF"/>
              </a:highlight>
              <a:latin typeface="Arial"/>
              <a:ea typeface="Arial"/>
              <a:cs typeface="Arial"/>
              <a:sym typeface="Arial"/>
            </a:endParaRPr>
          </a:p>
          <a:p>
            <a:pPr indent="0" lvl="0" marL="0" rtl="0" algn="l">
              <a:lnSpc>
                <a:spcPct val="125000"/>
              </a:lnSpc>
              <a:spcBef>
                <a:spcPts val="1000"/>
              </a:spcBef>
              <a:spcAft>
                <a:spcPts val="0"/>
              </a:spcAft>
              <a:buClr>
                <a:schemeClr val="dk1"/>
              </a:buClr>
              <a:buSzPts val="1100"/>
              <a:buFont typeface="Arial"/>
              <a:buNone/>
            </a:pPr>
            <a:r>
              <a:t/>
            </a:r>
            <a:endParaRPr b="0" sz="800">
              <a:solidFill>
                <a:srgbClr val="273239"/>
              </a:solidFill>
              <a:highlight>
                <a:srgbClr val="FFFFFF"/>
              </a:highlight>
              <a:latin typeface="Arial"/>
              <a:ea typeface="Arial"/>
              <a:cs typeface="Arial"/>
              <a:sym typeface="Arial"/>
            </a:endParaRPr>
          </a:p>
          <a:p>
            <a:pPr indent="0" lvl="0" marL="0" rtl="0" algn="l">
              <a:lnSpc>
                <a:spcPct val="100000"/>
              </a:lnSpc>
              <a:spcBef>
                <a:spcPts val="1200"/>
              </a:spcBef>
              <a:spcAft>
                <a:spcPts val="0"/>
              </a:spcAft>
              <a:buSzPts val="2000"/>
              <a:buNone/>
            </a:pPr>
            <a:r>
              <a:t/>
            </a:r>
            <a:endParaRPr u="sng"/>
          </a:p>
        </p:txBody>
      </p:sp>
      <p:sp>
        <p:nvSpPr>
          <p:cNvPr id="797" name="Google Shape;797;p82"/>
          <p:cNvSpPr txBox="1"/>
          <p:nvPr>
            <p:ph idx="1" type="body"/>
          </p:nvPr>
        </p:nvSpPr>
        <p:spPr>
          <a:xfrm>
            <a:off x="311700" y="1152475"/>
            <a:ext cx="5583600" cy="3416400"/>
          </a:xfrm>
          <a:prstGeom prst="rect">
            <a:avLst/>
          </a:prstGeom>
          <a:noFill/>
          <a:ln>
            <a:noFill/>
          </a:ln>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300">
                <a:solidFill>
                  <a:srgbClr val="273239"/>
                </a:solidFill>
                <a:highlight>
                  <a:srgbClr val="FFFFFF"/>
                </a:highlight>
                <a:latin typeface="Nunito"/>
                <a:ea typeface="Nunito"/>
                <a:cs typeface="Nunito"/>
                <a:sym typeface="Nunito"/>
              </a:rPr>
              <a:t>JavaScript Promises make handling asynchronous operations like API calls, file loading, or time delays easier. Think of a Promise as a placeholder for a value that will be available in the future. It can be in one of three states</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80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Pending:</a:t>
            </a:r>
            <a:r>
              <a:rPr lang="en" sz="1300">
                <a:solidFill>
                  <a:srgbClr val="273239"/>
                </a:solidFill>
                <a:highlight>
                  <a:srgbClr val="FFFFFF"/>
                </a:highlight>
                <a:latin typeface="Nunito"/>
                <a:ea typeface="Nunito"/>
                <a:cs typeface="Nunito"/>
                <a:sym typeface="Nunito"/>
              </a:rPr>
              <a:t> The task is in the initial state.</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Fulfilled: </a:t>
            </a:r>
            <a:r>
              <a:rPr lang="en" sz="1300">
                <a:solidFill>
                  <a:srgbClr val="273239"/>
                </a:solidFill>
                <a:highlight>
                  <a:srgbClr val="FFFFFF"/>
                </a:highlight>
                <a:latin typeface="Nunito"/>
                <a:ea typeface="Nunito"/>
                <a:cs typeface="Nunito"/>
                <a:sym typeface="Nunito"/>
              </a:rPr>
              <a:t>The task was completed successfully, and the result is available.</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Rejected:</a:t>
            </a:r>
            <a:r>
              <a:rPr lang="en" sz="1300">
                <a:solidFill>
                  <a:srgbClr val="273239"/>
                </a:solidFill>
                <a:highlight>
                  <a:srgbClr val="FFFFFF"/>
                </a:highlight>
                <a:latin typeface="Nunito"/>
                <a:ea typeface="Nunito"/>
                <a:cs typeface="Nunito"/>
                <a:sym typeface="Nunito"/>
              </a:rPr>
              <a:t> The task failed, and an error is provided.</a:t>
            </a:r>
            <a:endParaRPr sz="1300">
              <a:solidFill>
                <a:srgbClr val="273239"/>
              </a:solidFill>
              <a:highlight>
                <a:srgbClr val="FFFFFF"/>
              </a:highlight>
              <a:latin typeface="Nunito"/>
              <a:ea typeface="Nunito"/>
              <a:cs typeface="Nunito"/>
              <a:sym typeface="Nunito"/>
            </a:endParaRPr>
          </a:p>
          <a:p>
            <a:pPr indent="0" lvl="0" marL="457200" rtl="0" algn="l">
              <a:lnSpc>
                <a:spcPct val="115000"/>
              </a:lnSpc>
              <a:spcBef>
                <a:spcPts val="1800"/>
              </a:spcBef>
              <a:spcAft>
                <a:spcPts val="0"/>
              </a:spcAft>
              <a:buNone/>
            </a:pPr>
            <a:r>
              <a:t/>
            </a:r>
            <a:endParaRPr b="1" sz="17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83"/>
          <p:cNvSpPr txBox="1"/>
          <p:nvPr>
            <p:ph type="title"/>
          </p:nvPr>
        </p:nvSpPr>
        <p:spPr>
          <a:xfrm>
            <a:off x="101375" y="331675"/>
            <a:ext cx="6252300" cy="41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b="0" i="1" lang="en" sz="1800">
                <a:solidFill>
                  <a:srgbClr val="273239"/>
                </a:solidFill>
                <a:highlight>
                  <a:srgbClr val="F9F9F9"/>
                </a:highlight>
                <a:latin typeface="Nunito"/>
                <a:ea typeface="Nunito"/>
                <a:cs typeface="Nunito"/>
                <a:sym typeface="Nunito"/>
              </a:rPr>
              <a:t>let promise = new Promise((resolve, reject) =&gt; {</a:t>
            </a:r>
            <a:endParaRPr b="0" i="1" sz="1800">
              <a:solidFill>
                <a:srgbClr val="273239"/>
              </a:solidFill>
              <a:highlight>
                <a:srgbClr val="F9F9F9"/>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b="0" i="1" sz="1800">
              <a:solidFill>
                <a:srgbClr val="273239"/>
              </a:solidFill>
              <a:highlight>
                <a:srgbClr val="F9F9F9"/>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0" i="1" lang="en" sz="1800">
                <a:solidFill>
                  <a:srgbClr val="273239"/>
                </a:solidFill>
                <a:highlight>
                  <a:srgbClr val="F9F9F9"/>
                </a:highlight>
                <a:latin typeface="Nunito"/>
                <a:ea typeface="Nunito"/>
                <a:cs typeface="Nunito"/>
                <a:sym typeface="Nunito"/>
              </a:rPr>
              <a:t>   // Perform async operation</a:t>
            </a:r>
            <a:endParaRPr b="0" i="1" sz="1800">
              <a:solidFill>
                <a:srgbClr val="273239"/>
              </a:solidFill>
              <a:highlight>
                <a:srgbClr val="F9F9F9"/>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0" i="1" lang="en" sz="1800">
                <a:solidFill>
                  <a:srgbClr val="273239"/>
                </a:solidFill>
                <a:highlight>
                  <a:srgbClr val="F9F9F9"/>
                </a:highlight>
                <a:latin typeface="Nunito"/>
                <a:ea typeface="Nunito"/>
                <a:cs typeface="Nunito"/>
                <a:sym typeface="Nunito"/>
              </a:rPr>
              <a:t>   if (operationSuccessful) {</a:t>
            </a:r>
            <a:endParaRPr b="0" i="1" sz="1800">
              <a:solidFill>
                <a:srgbClr val="273239"/>
              </a:solidFill>
              <a:highlight>
                <a:srgbClr val="F9F9F9"/>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0" i="1" lang="en" sz="1800">
                <a:solidFill>
                  <a:srgbClr val="273239"/>
                </a:solidFill>
                <a:highlight>
                  <a:srgbClr val="F9F9F9"/>
                </a:highlight>
                <a:latin typeface="Nunito"/>
                <a:ea typeface="Nunito"/>
                <a:cs typeface="Nunito"/>
                <a:sym typeface="Nunito"/>
              </a:rPr>
              <a:t>       resolve("Task successful");</a:t>
            </a:r>
            <a:endParaRPr b="0" i="1" sz="1800">
              <a:solidFill>
                <a:srgbClr val="273239"/>
              </a:solidFill>
              <a:highlight>
                <a:srgbClr val="F9F9F9"/>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0" i="1" lang="en" sz="1800">
                <a:solidFill>
                  <a:srgbClr val="273239"/>
                </a:solidFill>
                <a:highlight>
                  <a:srgbClr val="F9F9F9"/>
                </a:highlight>
                <a:latin typeface="Nunito"/>
                <a:ea typeface="Nunito"/>
                <a:cs typeface="Nunito"/>
                <a:sym typeface="Nunito"/>
              </a:rPr>
              <a:t>   } else {</a:t>
            </a:r>
            <a:endParaRPr b="0" i="1" sz="1800">
              <a:solidFill>
                <a:srgbClr val="273239"/>
              </a:solidFill>
              <a:highlight>
                <a:srgbClr val="F9F9F9"/>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0" i="1" lang="en" sz="1800">
                <a:solidFill>
                  <a:srgbClr val="273239"/>
                </a:solidFill>
                <a:highlight>
                  <a:srgbClr val="F9F9F9"/>
                </a:highlight>
                <a:latin typeface="Nunito"/>
                <a:ea typeface="Nunito"/>
                <a:cs typeface="Nunito"/>
                <a:sym typeface="Nunito"/>
              </a:rPr>
              <a:t>       reject("Task failed");</a:t>
            </a:r>
            <a:endParaRPr b="0" i="1" sz="1800">
              <a:solidFill>
                <a:srgbClr val="273239"/>
              </a:solidFill>
              <a:highlight>
                <a:srgbClr val="F9F9F9"/>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0" i="1" lang="en" sz="1800">
                <a:solidFill>
                  <a:srgbClr val="273239"/>
                </a:solidFill>
                <a:highlight>
                  <a:srgbClr val="F9F9F9"/>
                </a:highlight>
                <a:latin typeface="Nunito"/>
                <a:ea typeface="Nunito"/>
                <a:cs typeface="Nunito"/>
                <a:sym typeface="Nunito"/>
              </a:rPr>
              <a:t>   }</a:t>
            </a:r>
            <a:endParaRPr b="0" i="1" sz="1800">
              <a:solidFill>
                <a:srgbClr val="273239"/>
              </a:solidFill>
              <a:highlight>
                <a:srgbClr val="F9F9F9"/>
              </a:highlight>
              <a:latin typeface="Nunito"/>
              <a:ea typeface="Nunito"/>
              <a:cs typeface="Nunito"/>
              <a:sym typeface="Nunito"/>
            </a:endParaRPr>
          </a:p>
          <a:p>
            <a:pPr indent="0" lvl="0" marL="0" rtl="0" algn="l">
              <a:lnSpc>
                <a:spcPct val="100000"/>
              </a:lnSpc>
              <a:spcBef>
                <a:spcPts val="0"/>
              </a:spcBef>
              <a:spcAft>
                <a:spcPts val="0"/>
              </a:spcAft>
              <a:buSzPts val="2000"/>
              <a:buNone/>
            </a:pPr>
            <a:r>
              <a:rPr b="0" i="1" lang="en" sz="1800">
                <a:solidFill>
                  <a:srgbClr val="273239"/>
                </a:solidFill>
                <a:highlight>
                  <a:srgbClr val="F9F9F9"/>
                </a:highlight>
                <a:latin typeface="Nunito"/>
                <a:ea typeface="Nunito"/>
                <a:cs typeface="Nunito"/>
                <a:sym typeface="Nunito"/>
              </a:rPr>
              <a:t>});</a:t>
            </a:r>
            <a:endParaRPr b="0" i="1" sz="1800">
              <a:solidFill>
                <a:srgbClr val="273239"/>
              </a:solidFill>
              <a:highlight>
                <a:srgbClr val="F9F9F9"/>
              </a:highlight>
              <a:latin typeface="Nunito"/>
              <a:ea typeface="Nunito"/>
              <a:cs typeface="Nunito"/>
              <a:sym typeface="Nunito"/>
            </a:endParaRPr>
          </a:p>
          <a:p>
            <a:pPr indent="0" lvl="0" marL="0" rtl="0" algn="l">
              <a:lnSpc>
                <a:spcPct val="100000"/>
              </a:lnSpc>
              <a:spcBef>
                <a:spcPts val="0"/>
              </a:spcBef>
              <a:spcAft>
                <a:spcPts val="0"/>
              </a:spcAft>
              <a:buSzPts val="2000"/>
              <a:buNone/>
            </a:pPr>
            <a:r>
              <a:t/>
            </a:r>
            <a:endParaRPr b="0" i="1" sz="1800">
              <a:solidFill>
                <a:srgbClr val="273239"/>
              </a:solidFill>
              <a:highlight>
                <a:srgbClr val="F9F9F9"/>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resolve(value):</a:t>
            </a:r>
            <a:r>
              <a:rPr b="0" lang="en" sz="1300">
                <a:solidFill>
                  <a:srgbClr val="273239"/>
                </a:solidFill>
                <a:highlight>
                  <a:srgbClr val="FFFFFF"/>
                </a:highlight>
                <a:latin typeface="Nunito"/>
                <a:ea typeface="Nunito"/>
                <a:cs typeface="Nunito"/>
                <a:sym typeface="Nunito"/>
              </a:rPr>
              <a:t> Marks the promise as fulfilled and provides a result.</a:t>
            </a:r>
            <a:endParaRPr b="0"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reject(error): </a:t>
            </a:r>
            <a:r>
              <a:rPr b="0" lang="en" sz="1300">
                <a:solidFill>
                  <a:srgbClr val="273239"/>
                </a:solidFill>
                <a:highlight>
                  <a:srgbClr val="FFFFFF"/>
                </a:highlight>
                <a:latin typeface="Nunito"/>
                <a:ea typeface="Nunito"/>
                <a:cs typeface="Nunito"/>
                <a:sym typeface="Nunito"/>
              </a:rPr>
              <a:t>Marks the promise as rejected with an error.</a:t>
            </a:r>
            <a:endParaRPr b="0" sz="1300">
              <a:solidFill>
                <a:srgbClr val="273239"/>
              </a:solidFill>
              <a:highlight>
                <a:srgbClr val="FFFFFF"/>
              </a:highlight>
              <a:latin typeface="Nunito"/>
              <a:ea typeface="Nunito"/>
              <a:cs typeface="Nunito"/>
              <a:sym typeface="Nunito"/>
            </a:endParaRPr>
          </a:p>
          <a:p>
            <a:pPr indent="0" lvl="0" marL="0" rtl="0" algn="l">
              <a:lnSpc>
                <a:spcPct val="100000"/>
              </a:lnSpc>
              <a:spcBef>
                <a:spcPts val="1800"/>
              </a:spcBef>
              <a:spcAft>
                <a:spcPts val="0"/>
              </a:spcAft>
              <a:buSzPts val="2000"/>
              <a:buNone/>
            </a:pPr>
            <a:r>
              <a:t/>
            </a:r>
            <a:endParaRPr b="0" i="1" sz="1800">
              <a:solidFill>
                <a:srgbClr val="273239"/>
              </a:solidFill>
              <a:highlight>
                <a:srgbClr val="F9F9F9"/>
              </a:highlight>
              <a:latin typeface="Nunito"/>
              <a:ea typeface="Nunito"/>
              <a:cs typeface="Nunito"/>
              <a:sym typeface="Nuni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84"/>
          <p:cNvSpPr/>
          <p:nvPr>
            <p:ph idx="2" type="pic"/>
          </p:nvPr>
        </p:nvSpPr>
        <p:spPr>
          <a:xfrm>
            <a:off x="644400" y="2138400"/>
            <a:ext cx="3290400" cy="2667600"/>
          </a:xfrm>
          <a:prstGeom prst="rect">
            <a:avLst/>
          </a:prstGeom>
        </p:spPr>
      </p:sp>
      <p:sp>
        <p:nvSpPr>
          <p:cNvPr id="808" name="Google Shape;808;p84"/>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09" name="Google Shape;809;p84"/>
          <p:cNvSpPr txBox="1"/>
          <p:nvPr>
            <p:ph idx="1" type="body"/>
          </p:nvPr>
        </p:nvSpPr>
        <p:spPr>
          <a:xfrm>
            <a:off x="644400" y="352800"/>
            <a:ext cx="81432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810" name="Google Shape;810;p84"/>
          <p:cNvPicPr preferRelativeResize="0"/>
          <p:nvPr/>
        </p:nvPicPr>
        <p:blipFill>
          <a:blip r:embed="rId3">
            <a:alphaModFix/>
          </a:blip>
          <a:stretch>
            <a:fillRect/>
          </a:stretch>
        </p:blipFill>
        <p:spPr>
          <a:xfrm>
            <a:off x="757250" y="284596"/>
            <a:ext cx="7629525" cy="3701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85"/>
          <p:cNvSpPr txBox="1"/>
          <p:nvPr/>
        </p:nvSpPr>
        <p:spPr>
          <a:xfrm>
            <a:off x="0" y="525100"/>
            <a:ext cx="7250100" cy="345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solidFill>
                  <a:schemeClr val="dk1"/>
                </a:solidFill>
              </a:rPr>
              <a:t>Chained Promises (JavaScript)</a:t>
            </a:r>
            <a:endParaRPr b="1" sz="1300">
              <a:solidFill>
                <a:schemeClr val="dk1"/>
              </a:solidFill>
            </a:endParaRPr>
          </a:p>
          <a:p>
            <a:pPr indent="0" lvl="0" marL="457200" rtl="0" algn="l">
              <a:lnSpc>
                <a:spcPct val="115000"/>
              </a:lnSpc>
              <a:spcBef>
                <a:spcPts val="1200"/>
              </a:spcBef>
              <a:spcAft>
                <a:spcPts val="0"/>
              </a:spcAft>
              <a:buNone/>
            </a:pPr>
            <a:r>
              <a:t/>
            </a:r>
            <a:endParaRPr b="1" sz="1300">
              <a:solidFill>
                <a:schemeClr val="dk1"/>
              </a:solidFill>
            </a:endParaRPr>
          </a:p>
          <a:p>
            <a:pPr indent="0" lvl="0" marL="457200" rtl="0" algn="l">
              <a:lnSpc>
                <a:spcPct val="115000"/>
              </a:lnSpc>
              <a:spcBef>
                <a:spcPts val="1200"/>
              </a:spcBef>
              <a:spcAft>
                <a:spcPts val="0"/>
              </a:spcAft>
              <a:buNone/>
            </a:pPr>
            <a:r>
              <a:rPr b="1" lang="en" sz="1300">
                <a:solidFill>
                  <a:schemeClr val="dk1"/>
                </a:solidFill>
              </a:rPr>
              <a:t>t</a:t>
            </a:r>
            <a:r>
              <a:rPr b="1" lang="en" sz="1300">
                <a:solidFill>
                  <a:schemeClr val="dk1"/>
                </a:solidFill>
              </a:rPr>
              <a:t>hen(): </a:t>
            </a:r>
            <a:r>
              <a:rPr lang="en" sz="1300">
                <a:solidFill>
                  <a:schemeClr val="dk1"/>
                </a:solidFill>
              </a:rPr>
              <a:t>Runs when promise is fulfilled (can also take a rejection handler).</a:t>
            </a:r>
            <a:endParaRPr sz="1300">
              <a:solidFill>
                <a:schemeClr val="dk1"/>
              </a:solidFill>
            </a:endParaRPr>
          </a:p>
          <a:p>
            <a:pPr indent="0" lvl="0" marL="457200" rtl="0" algn="l">
              <a:lnSpc>
                <a:spcPct val="115000"/>
              </a:lnSpc>
              <a:spcBef>
                <a:spcPts val="1200"/>
              </a:spcBef>
              <a:spcAft>
                <a:spcPts val="0"/>
              </a:spcAft>
              <a:buNone/>
            </a:pPr>
            <a:r>
              <a:t/>
            </a:r>
            <a:endParaRPr b="1" sz="1300">
              <a:solidFill>
                <a:schemeClr val="dk1"/>
              </a:solidFill>
            </a:endParaRPr>
          </a:p>
          <a:p>
            <a:pPr indent="0" lvl="0" marL="457200" rtl="0" algn="l">
              <a:lnSpc>
                <a:spcPct val="115000"/>
              </a:lnSpc>
              <a:spcBef>
                <a:spcPts val="1200"/>
              </a:spcBef>
              <a:spcAft>
                <a:spcPts val="0"/>
              </a:spcAft>
              <a:buNone/>
            </a:pPr>
            <a:r>
              <a:rPr b="1" lang="en" sz="1300">
                <a:solidFill>
                  <a:schemeClr val="dk1"/>
                </a:solidFill>
              </a:rPr>
              <a:t>catch(): </a:t>
            </a:r>
            <a:r>
              <a:rPr lang="en" sz="1300">
                <a:solidFill>
                  <a:schemeClr val="dk1"/>
                </a:solidFill>
              </a:rPr>
              <a:t>Handles errors (same as then(null, errorHandler) but cleaner).</a:t>
            </a:r>
            <a:endParaRPr sz="1300">
              <a:solidFill>
                <a:schemeClr val="dk1"/>
              </a:solidFill>
            </a:endParaRPr>
          </a:p>
          <a:p>
            <a:pPr indent="0" lvl="0" marL="457200" rtl="0" algn="l">
              <a:lnSpc>
                <a:spcPct val="115000"/>
              </a:lnSpc>
              <a:spcBef>
                <a:spcPts val="1200"/>
              </a:spcBef>
              <a:spcAft>
                <a:spcPts val="0"/>
              </a:spcAft>
              <a:buNone/>
            </a:pPr>
            <a:r>
              <a:t/>
            </a:r>
            <a:endParaRPr b="1" sz="1300">
              <a:solidFill>
                <a:schemeClr val="dk1"/>
              </a:solidFill>
            </a:endParaRPr>
          </a:p>
          <a:p>
            <a:pPr indent="0" lvl="0" marL="457200" rtl="0" algn="l">
              <a:lnSpc>
                <a:spcPct val="115000"/>
              </a:lnSpc>
              <a:spcBef>
                <a:spcPts val="1200"/>
              </a:spcBef>
              <a:spcAft>
                <a:spcPts val="0"/>
              </a:spcAft>
              <a:buNone/>
            </a:pPr>
            <a:r>
              <a:rPr b="1" lang="en" sz="1300">
                <a:solidFill>
                  <a:schemeClr val="dk1"/>
                </a:solidFill>
              </a:rPr>
              <a:t>finally():</a:t>
            </a:r>
            <a:r>
              <a:rPr lang="en" sz="1300">
                <a:solidFill>
                  <a:schemeClr val="dk1"/>
                </a:solidFill>
              </a:rPr>
              <a:t> Runs code after promise settles (success or error).</a:t>
            </a:r>
            <a:endParaRPr sz="1300">
              <a:solidFill>
                <a:schemeClr val="dk1"/>
              </a:solidFill>
            </a:endParaRPr>
          </a:p>
          <a:p>
            <a:pPr indent="0" lvl="0" marL="457200" rtl="0" algn="l">
              <a:lnSpc>
                <a:spcPct val="115000"/>
              </a:lnSpc>
              <a:spcBef>
                <a:spcPts val="1200"/>
              </a:spcBef>
              <a:spcAft>
                <a:spcPts val="0"/>
              </a:spcAft>
              <a:buNone/>
            </a:pPr>
            <a:r>
              <a:t/>
            </a:r>
            <a:endParaRPr b="1" sz="1300">
              <a:solidFill>
                <a:schemeClr val="dk1"/>
              </a:solidFill>
            </a:endParaRPr>
          </a:p>
          <a:p>
            <a:pPr indent="0" lvl="0" marL="457200" rtl="0" algn="l">
              <a:lnSpc>
                <a:spcPct val="115000"/>
              </a:lnSpc>
              <a:spcBef>
                <a:spcPts val="1200"/>
              </a:spcBef>
              <a:spcAft>
                <a:spcPts val="1200"/>
              </a:spcAft>
              <a:buNone/>
            </a:pPr>
            <a:r>
              <a:rPr b="1" lang="en" sz="1300">
                <a:solidFill>
                  <a:schemeClr val="dk1"/>
                </a:solidFill>
              </a:rPr>
              <a:t>Promises </a:t>
            </a:r>
            <a:r>
              <a:rPr lang="en" sz="1300">
                <a:solidFill>
                  <a:schemeClr val="dk1"/>
                </a:solidFill>
              </a:rPr>
              <a:t>can be chained: each then() passes its result to the next.</a:t>
            </a:r>
            <a:endParaRPr sz="13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86"/>
          <p:cNvSpPr txBox="1"/>
          <p:nvPr/>
        </p:nvSpPr>
        <p:spPr>
          <a:xfrm>
            <a:off x="166475" y="1037350"/>
            <a:ext cx="62256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new Promise((resolve) =&gt; setTimeout(() =&gt; resolve("foo"), 300))</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.then(r =&gt; (console.log("A:", r), r + " -&gt; A"))</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.then(r =&gt; (console.log("B:", r), r + " -&gt; B"))</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.then(r =&gt; console.log("C:", r))</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.catch(e =&gt; console.error("Error:", 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.finally(() =&gt; console.log("Done!"));</a:t>
            </a:r>
            <a:endParaRPr sz="1700"/>
          </a:p>
          <a:p>
            <a:pPr indent="0" lvl="0" marL="0" rtl="0" algn="l">
              <a:spcBef>
                <a:spcPts val="0"/>
              </a:spcBef>
              <a:spcAft>
                <a:spcPts val="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2"/>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Interview Points</a:t>
            </a:r>
            <a:endParaRPr/>
          </a:p>
        </p:txBody>
      </p:sp>
      <p:sp>
        <p:nvSpPr>
          <p:cNvPr id="516" name="Google Shape;516;p42"/>
          <p:cNvSpPr txBox="1"/>
          <p:nvPr>
            <p:ph idx="1" type="body"/>
          </p:nvPr>
        </p:nvSpPr>
        <p:spPr>
          <a:xfrm>
            <a:off x="363600" y="1060250"/>
            <a:ext cx="495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Primitive</a:t>
            </a:r>
            <a:r>
              <a:rPr lang="en">
                <a:solidFill>
                  <a:schemeClr val="dk1"/>
                </a:solidFill>
                <a:latin typeface="Arial"/>
                <a:ea typeface="Arial"/>
                <a:cs typeface="Arial"/>
                <a:sym typeface="Arial"/>
              </a:rPr>
              <a:t> → copied </a:t>
            </a:r>
            <a:r>
              <a:rPr b="1" lang="en">
                <a:solidFill>
                  <a:schemeClr val="dk1"/>
                </a:solidFill>
                <a:latin typeface="Arial"/>
                <a:ea typeface="Arial"/>
                <a:cs typeface="Arial"/>
                <a:sym typeface="Arial"/>
              </a:rPr>
              <a:t>by value</a:t>
            </a:r>
            <a:br>
              <a:rPr b="1" lang="en">
                <a:solidFill>
                  <a:schemeClr val="dk1"/>
                </a:solidFill>
                <a:latin typeface="Arial"/>
                <a:ea typeface="Arial"/>
                <a:cs typeface="Arial"/>
                <a:sym typeface="Arial"/>
              </a:rPr>
            </a:br>
            <a:endParaRPr b="1">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Objects/Arrays/Functions</a:t>
            </a:r>
            <a:r>
              <a:rPr lang="en">
                <a:solidFill>
                  <a:schemeClr val="dk1"/>
                </a:solidFill>
                <a:latin typeface="Arial"/>
                <a:ea typeface="Arial"/>
                <a:cs typeface="Arial"/>
                <a:sym typeface="Arial"/>
              </a:rPr>
              <a:t> → copied </a:t>
            </a:r>
            <a:r>
              <a:rPr b="1" lang="en">
                <a:solidFill>
                  <a:schemeClr val="dk1"/>
                </a:solidFill>
                <a:latin typeface="Arial"/>
                <a:ea typeface="Arial"/>
                <a:cs typeface="Arial"/>
                <a:sym typeface="Arial"/>
              </a:rPr>
              <a:t>by reference</a:t>
            </a:r>
            <a:br>
              <a:rPr b="1" lang="en">
                <a:solidFill>
                  <a:schemeClr val="dk1"/>
                </a:solidFill>
                <a:latin typeface="Arial"/>
                <a:ea typeface="Arial"/>
                <a:cs typeface="Arial"/>
                <a:sym typeface="Arial"/>
              </a:rPr>
            </a:br>
            <a:endParaRPr b="1">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typeof null → returns "object" (famous tricky question)</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typeof NaN → returns "number"</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JS is </a:t>
            </a:r>
            <a:r>
              <a:rPr b="1" lang="en">
                <a:solidFill>
                  <a:schemeClr val="dk1"/>
                </a:solidFill>
                <a:latin typeface="Arial"/>
                <a:ea typeface="Arial"/>
                <a:cs typeface="Arial"/>
                <a:sym typeface="Arial"/>
              </a:rPr>
              <a:t>dynamically typed</a:t>
            </a:r>
            <a:r>
              <a:rPr lang="en">
                <a:solidFill>
                  <a:schemeClr val="dk1"/>
                </a:solidFill>
                <a:latin typeface="Arial"/>
                <a:ea typeface="Arial"/>
                <a:cs typeface="Arial"/>
                <a:sym typeface="Arial"/>
              </a:rPr>
              <a:t> → variable type can change at runtime.</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console.log(typeof NaN); // "number"</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console.log(NaN == NaN);  // false</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87"/>
          <p:cNvSpPr txBox="1"/>
          <p:nvPr>
            <p:ph idx="1" type="body"/>
          </p:nvPr>
        </p:nvSpPr>
        <p:spPr>
          <a:xfrm>
            <a:off x="0" y="135100"/>
            <a:ext cx="8658900" cy="44496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latin typeface="Arial"/>
                <a:ea typeface="Arial"/>
                <a:cs typeface="Arial"/>
                <a:sym typeface="Arial"/>
              </a:rPr>
              <a:t>Promise Utility Methods (JavaScript)</a:t>
            </a:r>
            <a:endParaRPr b="1" sz="1600">
              <a:solidFill>
                <a:schemeClr val="dk1"/>
              </a:solidFill>
              <a:latin typeface="Arial"/>
              <a:ea typeface="Arial"/>
              <a:cs typeface="Arial"/>
              <a:sym typeface="Arial"/>
            </a:endParaRPr>
          </a:p>
          <a:p>
            <a:pPr indent="-330200" lvl="0" marL="457200" rtl="0" algn="l">
              <a:spcBef>
                <a:spcPts val="1200"/>
              </a:spcBef>
              <a:spcAft>
                <a:spcPts val="0"/>
              </a:spcAft>
              <a:buClr>
                <a:schemeClr val="dk1"/>
              </a:buClr>
              <a:buSzPts val="1600"/>
              <a:buFont typeface="Arial"/>
              <a:buChar char="●"/>
            </a:pPr>
            <a:r>
              <a:rPr b="1" lang="en" sz="1600">
                <a:solidFill>
                  <a:schemeClr val="dk1"/>
                </a:solidFill>
                <a:latin typeface="Arial"/>
                <a:ea typeface="Arial"/>
                <a:cs typeface="Arial"/>
                <a:sym typeface="Arial"/>
              </a:rPr>
              <a:t>Promise.all()</a:t>
            </a:r>
            <a:r>
              <a:rPr lang="en" sz="1600">
                <a:solidFill>
                  <a:schemeClr val="dk1"/>
                </a:solidFill>
                <a:latin typeface="Arial"/>
                <a:ea typeface="Arial"/>
                <a:cs typeface="Arial"/>
                <a:sym typeface="Arial"/>
              </a:rPr>
              <a:t> → Waits for </a:t>
            </a:r>
            <a:r>
              <a:rPr b="1" lang="en" sz="1600">
                <a:solidFill>
                  <a:schemeClr val="dk1"/>
                </a:solidFill>
                <a:latin typeface="Arial"/>
                <a:ea typeface="Arial"/>
                <a:cs typeface="Arial"/>
                <a:sym typeface="Arial"/>
              </a:rPr>
              <a:t>all promises to succeed</a:t>
            </a:r>
            <a:r>
              <a:rPr lang="en"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 Returns an array of results if all succeed.</a:t>
            </a:r>
            <a:br>
              <a:rPr lang="en"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 If </a:t>
            </a:r>
            <a:r>
              <a:rPr b="1" lang="en" sz="1600">
                <a:solidFill>
                  <a:schemeClr val="dk1"/>
                </a:solidFill>
                <a:latin typeface="Arial"/>
                <a:ea typeface="Arial"/>
                <a:cs typeface="Arial"/>
                <a:sym typeface="Arial"/>
              </a:rPr>
              <a:t>any fails</a:t>
            </a:r>
            <a:r>
              <a:rPr lang="en" sz="1600">
                <a:solidFill>
                  <a:schemeClr val="dk1"/>
                </a:solidFill>
                <a:latin typeface="Arial"/>
                <a:ea typeface="Arial"/>
                <a:cs typeface="Arial"/>
                <a:sym typeface="Arial"/>
              </a:rPr>
              <a:t>, the whole thing rejects.</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b="1" lang="en" sz="1600">
                <a:solidFill>
                  <a:schemeClr val="dk1"/>
                </a:solidFill>
                <a:latin typeface="Arial"/>
                <a:ea typeface="Arial"/>
                <a:cs typeface="Arial"/>
                <a:sym typeface="Arial"/>
              </a:rPr>
              <a:t>Promise.race()</a:t>
            </a:r>
            <a:r>
              <a:rPr lang="en" sz="1600">
                <a:solidFill>
                  <a:schemeClr val="dk1"/>
                </a:solidFill>
                <a:latin typeface="Arial"/>
                <a:ea typeface="Arial"/>
                <a:cs typeface="Arial"/>
                <a:sym typeface="Arial"/>
              </a:rPr>
              <a:t> → Returns result of the </a:t>
            </a:r>
            <a:r>
              <a:rPr b="1" lang="en" sz="1600">
                <a:solidFill>
                  <a:schemeClr val="dk1"/>
                </a:solidFill>
                <a:latin typeface="Arial"/>
                <a:ea typeface="Arial"/>
                <a:cs typeface="Arial"/>
                <a:sym typeface="Arial"/>
              </a:rPr>
              <a:t>first promise to finish</a:t>
            </a:r>
            <a:r>
              <a:rPr lang="en" sz="1600">
                <a:solidFill>
                  <a:schemeClr val="dk1"/>
                </a:solidFill>
                <a:latin typeface="Arial"/>
                <a:ea typeface="Arial"/>
                <a:cs typeface="Arial"/>
                <a:sym typeface="Arial"/>
              </a:rPr>
              <a:t>.</a:t>
            </a:r>
            <a:br>
              <a:rPr lang="en"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Can be success or error — whichever settles first.</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b="1" lang="en" sz="1600">
                <a:solidFill>
                  <a:schemeClr val="dk1"/>
                </a:solidFill>
                <a:latin typeface="Arial"/>
                <a:ea typeface="Arial"/>
                <a:cs typeface="Arial"/>
                <a:sym typeface="Arial"/>
              </a:rPr>
              <a:t>Promise.allSettled()</a:t>
            </a:r>
            <a:r>
              <a:rPr lang="en" sz="1600">
                <a:solidFill>
                  <a:schemeClr val="dk1"/>
                </a:solidFill>
                <a:latin typeface="Arial"/>
                <a:ea typeface="Arial"/>
                <a:cs typeface="Arial"/>
                <a:sym typeface="Arial"/>
              </a:rPr>
              <a:t> → Waits for </a:t>
            </a:r>
            <a:r>
              <a:rPr b="1" lang="en" sz="1600">
                <a:solidFill>
                  <a:schemeClr val="dk1"/>
                </a:solidFill>
                <a:latin typeface="Arial"/>
                <a:ea typeface="Arial"/>
                <a:cs typeface="Arial"/>
                <a:sym typeface="Arial"/>
              </a:rPr>
              <a:t>all promises to finish</a:t>
            </a:r>
            <a:r>
              <a:rPr lang="en" sz="1600">
                <a:solidFill>
                  <a:schemeClr val="dk1"/>
                </a:solidFill>
                <a:latin typeface="Arial"/>
                <a:ea typeface="Arial"/>
                <a:cs typeface="Arial"/>
                <a:sym typeface="Arial"/>
              </a:rPr>
              <a:t> (success or fail).</a:t>
            </a:r>
            <a:br>
              <a:rPr lang="en"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Returns an array with </a:t>
            </a:r>
            <a:r>
              <a:rPr b="1" lang="en" sz="1600">
                <a:solidFill>
                  <a:schemeClr val="dk1"/>
                </a:solidFill>
                <a:latin typeface="Arial"/>
                <a:ea typeface="Arial"/>
                <a:cs typeface="Arial"/>
                <a:sym typeface="Arial"/>
              </a:rPr>
              <a:t>status + value/reason</a:t>
            </a:r>
            <a:r>
              <a:rPr lang="en" sz="1600">
                <a:solidFill>
                  <a:schemeClr val="dk1"/>
                </a:solidFill>
                <a:latin typeface="Arial"/>
                <a:ea typeface="Arial"/>
                <a:cs typeface="Arial"/>
                <a:sym typeface="Arial"/>
              </a:rPr>
              <a:t> for each promise.</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b="1" lang="en" sz="1600">
                <a:solidFill>
                  <a:schemeClr val="dk1"/>
                </a:solidFill>
                <a:latin typeface="Arial"/>
                <a:ea typeface="Arial"/>
                <a:cs typeface="Arial"/>
                <a:sym typeface="Arial"/>
              </a:rPr>
              <a:t>Promise.any()</a:t>
            </a:r>
            <a:r>
              <a:rPr lang="en" sz="1600">
                <a:solidFill>
                  <a:schemeClr val="dk1"/>
                </a:solidFill>
                <a:latin typeface="Arial"/>
                <a:ea typeface="Arial"/>
                <a:cs typeface="Arial"/>
                <a:sym typeface="Arial"/>
              </a:rPr>
              <a:t> → Waits for the </a:t>
            </a:r>
            <a:r>
              <a:rPr b="1" lang="en" sz="1600">
                <a:solidFill>
                  <a:schemeClr val="dk1"/>
                </a:solidFill>
                <a:latin typeface="Arial"/>
                <a:ea typeface="Arial"/>
                <a:cs typeface="Arial"/>
                <a:sym typeface="Arial"/>
              </a:rPr>
              <a:t>first successful promise</a:t>
            </a:r>
            <a:r>
              <a:rPr lang="en" sz="1600">
                <a:solidFill>
                  <a:schemeClr val="dk1"/>
                </a:solidFill>
                <a:latin typeface="Arial"/>
                <a:ea typeface="Arial"/>
                <a:cs typeface="Arial"/>
                <a:sym typeface="Arial"/>
              </a:rPr>
              <a:t>.</a:t>
            </a:r>
            <a:br>
              <a:rPr lang="en" sz="1600">
                <a:solidFill>
                  <a:schemeClr val="dk1"/>
                </a:solidFill>
                <a:latin typeface="Arial"/>
                <a:ea typeface="Arial"/>
                <a:cs typeface="Arial"/>
                <a:sym typeface="Arial"/>
              </a:rPr>
            </a:br>
            <a:endParaRPr sz="1600">
              <a:solidFill>
                <a:schemeClr val="dk1"/>
              </a:solidFill>
              <a:latin typeface="Arial"/>
              <a:ea typeface="Arial"/>
              <a:cs typeface="Arial"/>
              <a:sym typeface="Arial"/>
            </a:endParaRPr>
          </a:p>
          <a:p>
            <a:pPr indent="-330200" lvl="1" marL="914400" rtl="0" algn="l">
              <a:spcBef>
                <a:spcPts val="0"/>
              </a:spcBef>
              <a:spcAft>
                <a:spcPts val="0"/>
              </a:spcAft>
              <a:buClr>
                <a:schemeClr val="dk1"/>
              </a:buClr>
              <a:buSzPts val="1600"/>
              <a:buFont typeface="Arial"/>
              <a:buChar char="○"/>
            </a:pPr>
            <a:r>
              <a:rPr lang="en" sz="1600">
                <a:solidFill>
                  <a:schemeClr val="dk1"/>
                </a:solidFill>
                <a:latin typeface="Arial"/>
                <a:ea typeface="Arial"/>
                <a:cs typeface="Arial"/>
                <a:sym typeface="Arial"/>
              </a:rPr>
              <a:t>Ignores rejections (fails only if </a:t>
            </a:r>
            <a:r>
              <a:rPr b="1" lang="en" sz="1600">
                <a:solidFill>
                  <a:schemeClr val="dk1"/>
                </a:solidFill>
                <a:latin typeface="Arial"/>
                <a:ea typeface="Arial"/>
                <a:cs typeface="Arial"/>
                <a:sym typeface="Arial"/>
              </a:rPr>
              <a:t>all reject</a:t>
            </a:r>
            <a:r>
              <a:rPr lang="en"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0" lvl="0" marL="0" rtl="0" algn="l">
              <a:spcBef>
                <a:spcPts val="1200"/>
              </a:spcBef>
              <a:spcAft>
                <a:spcPts val="0"/>
              </a:spcAft>
              <a:buNone/>
            </a:pPr>
            <a:r>
              <a:t/>
            </a:r>
            <a:endParaRPr sz="16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88"/>
          <p:cNvSpPr txBox="1"/>
          <p:nvPr/>
        </p:nvSpPr>
        <p:spPr>
          <a:xfrm>
            <a:off x="0" y="0"/>
            <a:ext cx="68328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100">
                <a:solidFill>
                  <a:srgbClr val="273239"/>
                </a:solidFill>
                <a:highlight>
                  <a:srgbClr val="FFFFFF"/>
                </a:highlight>
              </a:rPr>
              <a:t>Async and Await in JavaScript</a:t>
            </a:r>
            <a:endParaRPr b="1" sz="2100">
              <a:solidFill>
                <a:srgbClr val="273239"/>
              </a:solidFill>
              <a:highlight>
                <a:srgbClr val="FFFFFF"/>
              </a:highlight>
            </a:endParaRPr>
          </a:p>
        </p:txBody>
      </p:sp>
      <p:sp>
        <p:nvSpPr>
          <p:cNvPr id="831" name="Google Shape;831;p88"/>
          <p:cNvSpPr txBox="1"/>
          <p:nvPr/>
        </p:nvSpPr>
        <p:spPr>
          <a:xfrm>
            <a:off x="0" y="910750"/>
            <a:ext cx="73245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273239"/>
                </a:solidFill>
                <a:highlight>
                  <a:srgbClr val="FFFFFF"/>
                </a:highlight>
                <a:latin typeface="Nunito"/>
                <a:ea typeface="Nunito"/>
                <a:cs typeface="Nunito"/>
                <a:sym typeface="Nunito"/>
              </a:rPr>
              <a:t>Async and Await in JavaScript</a:t>
            </a:r>
            <a:r>
              <a:rPr lang="en" sz="1700">
                <a:solidFill>
                  <a:srgbClr val="273239"/>
                </a:solidFill>
                <a:highlight>
                  <a:srgbClr val="FFFFFF"/>
                </a:highlight>
                <a:latin typeface="Nunito"/>
                <a:ea typeface="Nunito"/>
                <a:cs typeface="Nunito"/>
                <a:sym typeface="Nunito"/>
              </a:rPr>
              <a:t> are used to simplify handling asynchronous operations using promises. By enabling asynchronous code to appear synchronous, they enhance code readability and make it easier to manage complex asynchronous flows.</a:t>
            </a:r>
            <a:endParaRPr sz="1700"/>
          </a:p>
        </p:txBody>
      </p:sp>
      <p:sp>
        <p:nvSpPr>
          <p:cNvPr id="832" name="Google Shape;832;p88"/>
          <p:cNvSpPr txBox="1"/>
          <p:nvPr/>
        </p:nvSpPr>
        <p:spPr>
          <a:xfrm>
            <a:off x="91050" y="2290200"/>
            <a:ext cx="6650700" cy="29925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15000"/>
              </a:lnSpc>
              <a:spcBef>
                <a:spcPts val="0"/>
              </a:spcBef>
              <a:spcAft>
                <a:spcPts val="0"/>
              </a:spcAft>
              <a:buNone/>
            </a:pPr>
            <a:r>
              <a:rPr lang="en" sz="1500">
                <a:solidFill>
                  <a:schemeClr val="dk1"/>
                </a:solidFill>
                <a:highlight>
                  <a:srgbClr val="E0E0E0"/>
                </a:highlight>
                <a:latin typeface="Courier New"/>
                <a:ea typeface="Courier New"/>
                <a:cs typeface="Courier New"/>
                <a:sym typeface="Courier New"/>
              </a:rPr>
              <a:t>async function functionName() {</a:t>
            </a:r>
            <a:endParaRPr sz="1500">
              <a:solidFill>
                <a:schemeClr val="dk1"/>
              </a:solidFill>
              <a:highlight>
                <a:srgbClr val="E0E0E0"/>
              </a:highlight>
              <a:latin typeface="Courier New"/>
              <a:ea typeface="Courier New"/>
              <a:cs typeface="Courier New"/>
              <a:sym typeface="Courier New"/>
            </a:endParaRPr>
          </a:p>
          <a:p>
            <a:pPr indent="0" lvl="0" marL="114300" marR="114300" rtl="0" algn="l">
              <a:lnSpc>
                <a:spcPct val="115000"/>
              </a:lnSpc>
              <a:spcBef>
                <a:spcPts val="800"/>
              </a:spcBef>
              <a:spcAft>
                <a:spcPts val="0"/>
              </a:spcAft>
              <a:buNone/>
            </a:pPr>
            <a:r>
              <a:rPr lang="en" sz="1500">
                <a:solidFill>
                  <a:schemeClr val="dk1"/>
                </a:solidFill>
                <a:highlight>
                  <a:srgbClr val="E0E0E0"/>
                </a:highlight>
                <a:latin typeface="Courier New"/>
                <a:ea typeface="Courier New"/>
                <a:cs typeface="Courier New"/>
                <a:sym typeface="Courier New"/>
              </a:rPr>
              <a:t> try {</a:t>
            </a:r>
            <a:endParaRPr sz="1500">
              <a:solidFill>
                <a:schemeClr val="dk1"/>
              </a:solidFill>
              <a:highlight>
                <a:srgbClr val="E0E0E0"/>
              </a:highlight>
              <a:latin typeface="Courier New"/>
              <a:ea typeface="Courier New"/>
              <a:cs typeface="Courier New"/>
              <a:sym typeface="Courier New"/>
            </a:endParaRPr>
          </a:p>
          <a:p>
            <a:pPr indent="0" lvl="0" marL="114300" marR="114300" rtl="0" algn="l">
              <a:lnSpc>
                <a:spcPct val="115000"/>
              </a:lnSpc>
              <a:spcBef>
                <a:spcPts val="800"/>
              </a:spcBef>
              <a:spcAft>
                <a:spcPts val="0"/>
              </a:spcAft>
              <a:buNone/>
            </a:pPr>
            <a:r>
              <a:rPr lang="en" sz="1500">
                <a:solidFill>
                  <a:schemeClr val="dk1"/>
                </a:solidFill>
                <a:highlight>
                  <a:srgbClr val="E0E0E0"/>
                </a:highlight>
                <a:latin typeface="Courier New"/>
                <a:ea typeface="Courier New"/>
                <a:cs typeface="Courier New"/>
                <a:sym typeface="Courier New"/>
              </a:rPr>
              <a:t>   const result = await someAsyncFunction();</a:t>
            </a:r>
            <a:endParaRPr sz="1500">
              <a:solidFill>
                <a:schemeClr val="dk1"/>
              </a:solidFill>
              <a:highlight>
                <a:srgbClr val="E0E0E0"/>
              </a:highlight>
              <a:latin typeface="Courier New"/>
              <a:ea typeface="Courier New"/>
              <a:cs typeface="Courier New"/>
              <a:sym typeface="Courier New"/>
            </a:endParaRPr>
          </a:p>
          <a:p>
            <a:pPr indent="0" lvl="0" marL="114300" marR="114300" rtl="0" algn="l">
              <a:lnSpc>
                <a:spcPct val="115000"/>
              </a:lnSpc>
              <a:spcBef>
                <a:spcPts val="800"/>
              </a:spcBef>
              <a:spcAft>
                <a:spcPts val="0"/>
              </a:spcAft>
              <a:buNone/>
            </a:pPr>
            <a:r>
              <a:rPr lang="en" sz="1500">
                <a:solidFill>
                  <a:schemeClr val="dk1"/>
                </a:solidFill>
                <a:highlight>
                  <a:srgbClr val="E0E0E0"/>
                </a:highlight>
                <a:latin typeface="Courier New"/>
                <a:ea typeface="Courier New"/>
                <a:cs typeface="Courier New"/>
                <a:sym typeface="Courier New"/>
              </a:rPr>
              <a:t>   console.log(result);</a:t>
            </a:r>
            <a:endParaRPr sz="1500">
              <a:solidFill>
                <a:schemeClr val="dk1"/>
              </a:solidFill>
              <a:highlight>
                <a:srgbClr val="E0E0E0"/>
              </a:highlight>
              <a:latin typeface="Courier New"/>
              <a:ea typeface="Courier New"/>
              <a:cs typeface="Courier New"/>
              <a:sym typeface="Courier New"/>
            </a:endParaRPr>
          </a:p>
          <a:p>
            <a:pPr indent="0" lvl="0" marL="114300" marR="114300" rtl="0" algn="l">
              <a:lnSpc>
                <a:spcPct val="115000"/>
              </a:lnSpc>
              <a:spcBef>
                <a:spcPts val="800"/>
              </a:spcBef>
              <a:spcAft>
                <a:spcPts val="0"/>
              </a:spcAft>
              <a:buNone/>
            </a:pPr>
            <a:r>
              <a:rPr lang="en" sz="1500">
                <a:solidFill>
                  <a:schemeClr val="dk1"/>
                </a:solidFill>
                <a:highlight>
                  <a:srgbClr val="E0E0E0"/>
                </a:highlight>
                <a:latin typeface="Courier New"/>
                <a:ea typeface="Courier New"/>
                <a:cs typeface="Courier New"/>
                <a:sym typeface="Courier New"/>
              </a:rPr>
              <a:t> } catch (error) {</a:t>
            </a:r>
            <a:endParaRPr sz="1500">
              <a:solidFill>
                <a:schemeClr val="dk1"/>
              </a:solidFill>
              <a:highlight>
                <a:srgbClr val="E0E0E0"/>
              </a:highlight>
              <a:latin typeface="Courier New"/>
              <a:ea typeface="Courier New"/>
              <a:cs typeface="Courier New"/>
              <a:sym typeface="Courier New"/>
            </a:endParaRPr>
          </a:p>
          <a:p>
            <a:pPr indent="0" lvl="0" marL="114300" marR="114300" rtl="0" algn="l">
              <a:lnSpc>
                <a:spcPct val="115000"/>
              </a:lnSpc>
              <a:spcBef>
                <a:spcPts val="800"/>
              </a:spcBef>
              <a:spcAft>
                <a:spcPts val="0"/>
              </a:spcAft>
              <a:buNone/>
            </a:pPr>
            <a:r>
              <a:rPr lang="en" sz="1500">
                <a:solidFill>
                  <a:schemeClr val="dk1"/>
                </a:solidFill>
                <a:highlight>
                  <a:srgbClr val="E0E0E0"/>
                </a:highlight>
                <a:latin typeface="Courier New"/>
                <a:ea typeface="Courier New"/>
                <a:cs typeface="Courier New"/>
                <a:sym typeface="Courier New"/>
              </a:rPr>
              <a:t>   console.error("Error:", error.message);</a:t>
            </a:r>
            <a:endParaRPr sz="1500">
              <a:solidFill>
                <a:schemeClr val="dk1"/>
              </a:solidFill>
              <a:highlight>
                <a:srgbClr val="E0E0E0"/>
              </a:highlight>
              <a:latin typeface="Courier New"/>
              <a:ea typeface="Courier New"/>
              <a:cs typeface="Courier New"/>
              <a:sym typeface="Courier New"/>
            </a:endParaRPr>
          </a:p>
          <a:p>
            <a:pPr indent="0" lvl="0" marL="114300" marR="114300" rtl="0" algn="l">
              <a:lnSpc>
                <a:spcPct val="115000"/>
              </a:lnSpc>
              <a:spcBef>
                <a:spcPts val="800"/>
              </a:spcBef>
              <a:spcAft>
                <a:spcPts val="0"/>
              </a:spcAft>
              <a:buNone/>
            </a:pPr>
            <a:r>
              <a:rPr lang="en" sz="1500">
                <a:solidFill>
                  <a:schemeClr val="dk1"/>
                </a:solidFill>
                <a:highlight>
                  <a:srgbClr val="E0E0E0"/>
                </a:highlight>
                <a:latin typeface="Courier New"/>
                <a:ea typeface="Courier New"/>
                <a:cs typeface="Courier New"/>
                <a:sym typeface="Courier New"/>
              </a:rPr>
              <a:t> }</a:t>
            </a:r>
            <a:endParaRPr sz="1500">
              <a:solidFill>
                <a:schemeClr val="dk1"/>
              </a:solidFill>
              <a:highlight>
                <a:srgbClr val="E0E0E0"/>
              </a:highlight>
              <a:latin typeface="Courier New"/>
              <a:ea typeface="Courier New"/>
              <a:cs typeface="Courier New"/>
              <a:sym typeface="Courier New"/>
            </a:endParaRPr>
          </a:p>
          <a:p>
            <a:pPr indent="0" lvl="0" marL="114300" marR="114300" rtl="0" algn="l">
              <a:lnSpc>
                <a:spcPct val="115000"/>
              </a:lnSpc>
              <a:spcBef>
                <a:spcPts val="800"/>
              </a:spcBef>
              <a:spcAft>
                <a:spcPts val="800"/>
              </a:spcAft>
              <a:buNone/>
            </a:pPr>
            <a:r>
              <a:rPr lang="en" sz="1500">
                <a:solidFill>
                  <a:schemeClr val="dk1"/>
                </a:solidFill>
                <a:highlight>
                  <a:srgbClr val="E0E0E0"/>
                </a:highlight>
                <a:latin typeface="Courier New"/>
                <a:ea typeface="Courier New"/>
                <a:cs typeface="Courier New"/>
                <a:sym typeface="Courier New"/>
              </a:rPr>
              <a:t>}</a:t>
            </a:r>
            <a:endParaRPr sz="1500">
              <a:solidFill>
                <a:schemeClr val="dk1"/>
              </a:solidFill>
              <a:highlight>
                <a:srgbClr val="E0E0E0"/>
              </a:highlight>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89"/>
          <p:cNvSpPr txBox="1"/>
          <p:nvPr/>
        </p:nvSpPr>
        <p:spPr>
          <a:xfrm>
            <a:off x="0" y="0"/>
            <a:ext cx="79257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async function fetchData()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const response = await fetch("</a:t>
            </a:r>
            <a:r>
              <a:rPr lang="en" sz="1700" u="sng">
                <a:solidFill>
                  <a:schemeClr val="hlink"/>
                </a:solidFill>
                <a:hlinkClick r:id="rId3"/>
              </a:rPr>
              <a:t>https://jsonplaceholder.typicode.com/posts/1</a:t>
            </a:r>
            <a:r>
              <a:rPr lang="en" sz="1700"/>
              <a: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const data = await response.json();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console.log(data);</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a:t>
            </a:r>
            <a:endParaRPr sz="17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90"/>
          <p:cNvSpPr txBox="1"/>
          <p:nvPr/>
        </p:nvSpPr>
        <p:spPr>
          <a:xfrm>
            <a:off x="91075" y="655750"/>
            <a:ext cx="8107800" cy="228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solidFill>
                  <a:srgbClr val="273239"/>
                </a:solidFill>
                <a:highlight>
                  <a:srgbClr val="FFFFFF"/>
                </a:highlight>
                <a:latin typeface="Nunito"/>
                <a:ea typeface="Nunito"/>
                <a:cs typeface="Nunito"/>
                <a:sym typeface="Nunito"/>
              </a:rPr>
              <a:t>Async Function</a:t>
            </a:r>
            <a:endParaRPr b="1" sz="1700">
              <a:solidFill>
                <a:srgbClr val="273239"/>
              </a:solidFill>
              <a:highlight>
                <a:srgbClr val="FFFFFF"/>
              </a:highlight>
              <a:latin typeface="Nunito"/>
              <a:ea typeface="Nunito"/>
              <a:cs typeface="Nunito"/>
              <a:sym typeface="Nunito"/>
            </a:endParaRPr>
          </a:p>
          <a:p>
            <a:pPr indent="0" lvl="0" marL="0" rtl="0" algn="just">
              <a:lnSpc>
                <a:spcPct val="115000"/>
              </a:lnSpc>
              <a:spcBef>
                <a:spcPts val="1800"/>
              </a:spcBef>
              <a:spcAft>
                <a:spcPts val="0"/>
              </a:spcAft>
              <a:buNone/>
            </a:pPr>
            <a:r>
              <a:rPr lang="en" sz="1700">
                <a:solidFill>
                  <a:srgbClr val="273239"/>
                </a:solidFill>
                <a:highlight>
                  <a:srgbClr val="FFFFFF"/>
                </a:highlight>
                <a:latin typeface="Nunito"/>
                <a:ea typeface="Nunito"/>
                <a:cs typeface="Nunito"/>
                <a:sym typeface="Nunito"/>
              </a:rPr>
              <a:t>The </a:t>
            </a:r>
            <a:r>
              <a:rPr lang="en" sz="1700">
                <a:solidFill>
                  <a:srgbClr val="273239"/>
                </a:solidFill>
                <a:highlight>
                  <a:srgbClr val="FFFFFF"/>
                </a:highlight>
                <a:latin typeface="Roboto Mono"/>
                <a:ea typeface="Roboto Mono"/>
                <a:cs typeface="Roboto Mono"/>
                <a:sym typeface="Roboto Mono"/>
              </a:rPr>
              <a:t>async</a:t>
            </a:r>
            <a:r>
              <a:rPr lang="en" sz="1700">
                <a:solidFill>
                  <a:srgbClr val="273239"/>
                </a:solidFill>
                <a:highlight>
                  <a:srgbClr val="FFFFFF"/>
                </a:highlight>
                <a:latin typeface="Nunito"/>
                <a:ea typeface="Nunito"/>
                <a:cs typeface="Nunito"/>
                <a:sym typeface="Nunito"/>
              </a:rPr>
              <a:t> function allows us to write promise-based code as if it were synchronous. This ensures that the execution thread is not blocked. Async functions always return a promise. If a value is returned that is not a promise, JavaScript automatically wraps it in a resolved promise.</a:t>
            </a:r>
            <a:endParaRPr sz="170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None/>
            </a:pPr>
            <a:r>
              <a:t/>
            </a:r>
            <a:endParaRPr sz="1700">
              <a:solidFill>
                <a:schemeClr val="dk1"/>
              </a:solidFill>
            </a:endParaRPr>
          </a:p>
        </p:txBody>
      </p:sp>
      <p:sp>
        <p:nvSpPr>
          <p:cNvPr id="843" name="Google Shape;843;p90"/>
          <p:cNvSpPr txBox="1"/>
          <p:nvPr/>
        </p:nvSpPr>
        <p:spPr>
          <a:xfrm>
            <a:off x="91075" y="3063550"/>
            <a:ext cx="5539500" cy="1151700"/>
          </a:xfrm>
          <a:prstGeom prst="rect">
            <a:avLst/>
          </a:prstGeom>
          <a:noFill/>
          <a:ln>
            <a:noFill/>
          </a:ln>
        </p:spPr>
        <p:txBody>
          <a:bodyPr anchorCtr="0" anchor="t" bIns="91425" lIns="91425" spcFirstLastPara="1" rIns="91425" wrap="square" tIns="91425">
            <a:spAutoFit/>
          </a:bodyPr>
          <a:lstStyle/>
          <a:p>
            <a:pPr indent="0" lvl="0" marL="114300" marR="114300" rtl="0" algn="l">
              <a:lnSpc>
                <a:spcPct val="115000"/>
              </a:lnSpc>
              <a:spcBef>
                <a:spcPts val="0"/>
              </a:spcBef>
              <a:spcAft>
                <a:spcPts val="0"/>
              </a:spcAft>
              <a:buNone/>
            </a:pPr>
            <a:r>
              <a:rPr lang="en" sz="1500">
                <a:solidFill>
                  <a:schemeClr val="dk1"/>
                </a:solidFill>
                <a:highlight>
                  <a:srgbClr val="E0E0E0"/>
                </a:highlight>
                <a:latin typeface="Courier New"/>
                <a:ea typeface="Courier New"/>
                <a:cs typeface="Courier New"/>
                <a:sym typeface="Courier New"/>
              </a:rPr>
              <a:t>async function myFunction() {</a:t>
            </a:r>
            <a:endParaRPr sz="1500">
              <a:solidFill>
                <a:schemeClr val="dk1"/>
              </a:solidFill>
              <a:highlight>
                <a:srgbClr val="E0E0E0"/>
              </a:highlight>
              <a:latin typeface="Courier New"/>
              <a:ea typeface="Courier New"/>
              <a:cs typeface="Courier New"/>
              <a:sym typeface="Courier New"/>
            </a:endParaRPr>
          </a:p>
          <a:p>
            <a:pPr indent="0" lvl="0" marL="114300" marR="114300" rtl="0" algn="l">
              <a:lnSpc>
                <a:spcPct val="115000"/>
              </a:lnSpc>
              <a:spcBef>
                <a:spcPts val="800"/>
              </a:spcBef>
              <a:spcAft>
                <a:spcPts val="0"/>
              </a:spcAft>
              <a:buNone/>
            </a:pPr>
            <a:r>
              <a:rPr lang="en" sz="1500">
                <a:solidFill>
                  <a:schemeClr val="dk1"/>
                </a:solidFill>
                <a:highlight>
                  <a:srgbClr val="E0E0E0"/>
                </a:highlight>
                <a:latin typeface="Courier New"/>
                <a:ea typeface="Courier New"/>
                <a:cs typeface="Courier New"/>
                <a:sym typeface="Courier New"/>
              </a:rPr>
              <a:t>  return "Hello";</a:t>
            </a:r>
            <a:endParaRPr sz="1500">
              <a:solidFill>
                <a:schemeClr val="dk1"/>
              </a:solidFill>
              <a:highlight>
                <a:srgbClr val="E0E0E0"/>
              </a:highlight>
              <a:latin typeface="Courier New"/>
              <a:ea typeface="Courier New"/>
              <a:cs typeface="Courier New"/>
              <a:sym typeface="Courier New"/>
            </a:endParaRPr>
          </a:p>
          <a:p>
            <a:pPr indent="0" lvl="0" marL="114300" marR="114300" rtl="0" algn="l">
              <a:lnSpc>
                <a:spcPct val="115000"/>
              </a:lnSpc>
              <a:spcBef>
                <a:spcPts val="800"/>
              </a:spcBef>
              <a:spcAft>
                <a:spcPts val="800"/>
              </a:spcAft>
              <a:buNone/>
            </a:pPr>
            <a:r>
              <a:rPr lang="en" sz="1500">
                <a:solidFill>
                  <a:schemeClr val="dk1"/>
                </a:solidFill>
                <a:highlight>
                  <a:srgbClr val="E0E0E0"/>
                </a:highlight>
                <a:latin typeface="Courier New"/>
                <a:ea typeface="Courier New"/>
                <a:cs typeface="Courier New"/>
                <a:sym typeface="Courier New"/>
              </a:rPr>
              <a:t>}</a:t>
            </a:r>
            <a:endParaRPr sz="1500">
              <a:solidFill>
                <a:schemeClr val="dk1"/>
              </a:solidFill>
              <a:highlight>
                <a:srgbClr val="E0E0E0"/>
              </a:highlight>
              <a:latin typeface="Courier New"/>
              <a:ea typeface="Courier New"/>
              <a:cs typeface="Courier New"/>
              <a:sym typeface="Courier New"/>
            </a:endParaRPr>
          </a:p>
        </p:txBody>
      </p:sp>
      <p:sp>
        <p:nvSpPr>
          <p:cNvPr id="844" name="Google Shape;844;p90"/>
          <p:cNvSpPr txBox="1"/>
          <p:nvPr/>
        </p:nvSpPr>
        <p:spPr>
          <a:xfrm>
            <a:off x="4227925" y="3063550"/>
            <a:ext cx="43899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const getData = async () =&gt; {</a:t>
            </a:r>
            <a:endParaRPr sz="1700"/>
          </a:p>
          <a:p>
            <a:pPr indent="0" lvl="0" marL="0" rtl="0" algn="l">
              <a:spcBef>
                <a:spcPts val="0"/>
              </a:spcBef>
              <a:spcAft>
                <a:spcPts val="0"/>
              </a:spcAft>
              <a:buNone/>
            </a:pPr>
            <a:r>
              <a:rPr lang="en" sz="1700"/>
              <a:t>    let data = "Hello World";</a:t>
            </a:r>
            <a:endParaRPr sz="1700"/>
          </a:p>
          <a:p>
            <a:pPr indent="0" lvl="0" marL="0" rtl="0" algn="l">
              <a:spcBef>
                <a:spcPts val="0"/>
              </a:spcBef>
              <a:spcAft>
                <a:spcPts val="0"/>
              </a:spcAft>
              <a:buNone/>
            </a:pPr>
            <a:r>
              <a:rPr lang="en" sz="1700"/>
              <a:t>    return data;</a:t>
            </a:r>
            <a:endParaRPr sz="1700"/>
          </a:p>
          <a:p>
            <a:pPr indent="0" lvl="0" marL="0" rtl="0" algn="l">
              <a:spcBef>
                <a:spcPts val="0"/>
              </a:spcBef>
              <a:spcAft>
                <a:spcPts val="0"/>
              </a:spcAft>
              <a:buNone/>
            </a:pPr>
            <a:r>
              <a:rPr lang="en" sz="1700"/>
              <a: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getData().then(data =&gt; console.log(data));</a:t>
            </a:r>
            <a:endParaRPr sz="17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91"/>
          <p:cNvSpPr txBox="1"/>
          <p:nvPr/>
        </p:nvSpPr>
        <p:spPr>
          <a:xfrm>
            <a:off x="0" y="0"/>
            <a:ext cx="7871100" cy="22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latin typeface="Roboto Mono"/>
                <a:ea typeface="Roboto Mono"/>
                <a:cs typeface="Roboto Mono"/>
                <a:sym typeface="Roboto Mono"/>
              </a:rPr>
              <a:t>await Keyword (JavaScript)</a:t>
            </a:r>
            <a:endParaRPr b="1" sz="1600">
              <a:solidFill>
                <a:schemeClr val="dk1"/>
              </a:solidFill>
              <a:latin typeface="Roboto Mono"/>
              <a:ea typeface="Roboto Mono"/>
              <a:cs typeface="Roboto Mono"/>
              <a:sym typeface="Roboto Mono"/>
            </a:endParaRPr>
          </a:p>
          <a:p>
            <a:pPr indent="0" lvl="0" marL="0" rtl="0" algn="l">
              <a:lnSpc>
                <a:spcPct val="115000"/>
              </a:lnSpc>
              <a:spcBef>
                <a:spcPts val="800"/>
              </a:spcBef>
              <a:spcAft>
                <a:spcPts val="0"/>
              </a:spcAft>
              <a:buNone/>
            </a:pPr>
            <a:r>
              <a:t/>
            </a:r>
            <a:endParaRPr b="1" sz="1300">
              <a:solidFill>
                <a:schemeClr val="dk1"/>
              </a:solidFill>
              <a:latin typeface="Roboto Mono"/>
              <a:ea typeface="Roboto Mono"/>
              <a:cs typeface="Roboto Mono"/>
              <a:sym typeface="Roboto Mono"/>
            </a:endParaRPr>
          </a:p>
          <a:p>
            <a:pPr indent="-330200" lvl="0" marL="457200" rtl="0" algn="l">
              <a:lnSpc>
                <a:spcPct val="115000"/>
              </a:lnSpc>
              <a:spcBef>
                <a:spcPts val="800"/>
              </a:spcBef>
              <a:spcAft>
                <a:spcPts val="0"/>
              </a:spcAft>
              <a:buClr>
                <a:schemeClr val="dk1"/>
              </a:buClr>
              <a:buSzPts val="1600"/>
              <a:buFont typeface="Roboto Mono"/>
              <a:buAutoNum type="arabicPeriod"/>
            </a:pPr>
            <a:r>
              <a:rPr b="1" lang="en" sz="1600">
                <a:solidFill>
                  <a:schemeClr val="dk1"/>
                </a:solidFill>
                <a:latin typeface="Roboto Mono"/>
                <a:ea typeface="Roboto Mono"/>
                <a:cs typeface="Roboto Mono"/>
                <a:sym typeface="Roboto Mono"/>
              </a:rPr>
              <a:t>Used to wait for a Promise to resolve or reject.</a:t>
            </a:r>
            <a:endParaRPr b="1" sz="1600">
              <a:solidFill>
                <a:schemeClr val="dk1"/>
              </a:solidFill>
              <a:latin typeface="Roboto Mono"/>
              <a:ea typeface="Roboto Mono"/>
              <a:cs typeface="Roboto Mono"/>
              <a:sym typeface="Roboto Mono"/>
            </a:endParaRPr>
          </a:p>
          <a:p>
            <a:pPr indent="-330200" lvl="0" marL="457200" rtl="0" algn="l">
              <a:lnSpc>
                <a:spcPct val="115000"/>
              </a:lnSpc>
              <a:spcBef>
                <a:spcPts val="0"/>
              </a:spcBef>
              <a:spcAft>
                <a:spcPts val="0"/>
              </a:spcAft>
              <a:buClr>
                <a:schemeClr val="dk1"/>
              </a:buClr>
              <a:buSzPts val="1600"/>
              <a:buFont typeface="Roboto Mono"/>
              <a:buAutoNum type="arabicPeriod"/>
            </a:pPr>
            <a:r>
              <a:rPr b="1" lang="en" sz="1600">
                <a:solidFill>
                  <a:schemeClr val="dk1"/>
                </a:solidFill>
                <a:latin typeface="Roboto Mono"/>
                <a:ea typeface="Roboto Mono"/>
                <a:cs typeface="Roboto Mono"/>
                <a:sym typeface="Roboto Mono"/>
              </a:rPr>
              <a:t>Can only be used inside an async function.</a:t>
            </a:r>
            <a:endParaRPr b="1" sz="1600">
              <a:solidFill>
                <a:schemeClr val="dk1"/>
              </a:solidFill>
              <a:latin typeface="Roboto Mono"/>
              <a:ea typeface="Roboto Mono"/>
              <a:cs typeface="Roboto Mono"/>
              <a:sym typeface="Roboto Mono"/>
            </a:endParaRPr>
          </a:p>
          <a:p>
            <a:pPr indent="-330200" lvl="0" marL="457200" rtl="0" algn="l">
              <a:lnSpc>
                <a:spcPct val="115000"/>
              </a:lnSpc>
              <a:spcBef>
                <a:spcPts val="0"/>
              </a:spcBef>
              <a:spcAft>
                <a:spcPts val="0"/>
              </a:spcAft>
              <a:buClr>
                <a:schemeClr val="dk1"/>
              </a:buClr>
              <a:buSzPts val="1600"/>
              <a:buFont typeface="Roboto Mono"/>
              <a:buAutoNum type="arabicPeriod"/>
            </a:pPr>
            <a:r>
              <a:rPr b="1" lang="en" sz="1600">
                <a:solidFill>
                  <a:schemeClr val="dk1"/>
                </a:solidFill>
                <a:latin typeface="Roboto Mono"/>
                <a:ea typeface="Roboto Mono"/>
                <a:cs typeface="Roboto Mono"/>
                <a:sym typeface="Roboto Mono"/>
              </a:rPr>
              <a:t>Pauses execution until the Promise settles.</a:t>
            </a:r>
            <a:endParaRPr b="1" sz="1600">
              <a:solidFill>
                <a:schemeClr val="dk1"/>
              </a:solidFill>
              <a:latin typeface="Roboto Mono"/>
              <a:ea typeface="Roboto Mono"/>
              <a:cs typeface="Roboto Mono"/>
              <a:sym typeface="Roboto Mono"/>
            </a:endParaRPr>
          </a:p>
          <a:p>
            <a:pPr indent="-330200" lvl="0" marL="457200" rtl="0" algn="l">
              <a:lnSpc>
                <a:spcPct val="115000"/>
              </a:lnSpc>
              <a:spcBef>
                <a:spcPts val="0"/>
              </a:spcBef>
              <a:spcAft>
                <a:spcPts val="0"/>
              </a:spcAft>
              <a:buClr>
                <a:schemeClr val="dk1"/>
              </a:buClr>
              <a:buSzPts val="1600"/>
              <a:buFont typeface="Roboto Mono"/>
              <a:buAutoNum type="arabicPeriod"/>
            </a:pPr>
            <a:r>
              <a:rPr b="1" lang="en" sz="1600">
                <a:solidFill>
                  <a:schemeClr val="dk1"/>
                </a:solidFill>
                <a:latin typeface="Roboto Mono"/>
                <a:ea typeface="Roboto Mono"/>
                <a:cs typeface="Roboto Mono"/>
                <a:sym typeface="Roboto Mono"/>
              </a:rPr>
              <a:t>Makes async code look synchronous and cleaner.</a:t>
            </a:r>
            <a:endParaRPr b="1" sz="1600">
              <a:solidFill>
                <a:schemeClr val="dk1"/>
              </a:solidFill>
              <a:latin typeface="Roboto Mono"/>
              <a:ea typeface="Roboto Mono"/>
              <a:cs typeface="Roboto Mono"/>
              <a:sym typeface="Roboto Mono"/>
            </a:endParaRPr>
          </a:p>
          <a:p>
            <a:pPr indent="-330200" lvl="0" marL="457200" rtl="0" algn="l">
              <a:lnSpc>
                <a:spcPct val="115000"/>
              </a:lnSpc>
              <a:spcBef>
                <a:spcPts val="0"/>
              </a:spcBef>
              <a:spcAft>
                <a:spcPts val="0"/>
              </a:spcAft>
              <a:buClr>
                <a:schemeClr val="dk1"/>
              </a:buClr>
              <a:buSzPts val="1600"/>
              <a:buFont typeface="Roboto Mono"/>
              <a:buAutoNum type="arabicPeriod"/>
            </a:pPr>
            <a:r>
              <a:rPr b="1" lang="en" sz="1600">
                <a:solidFill>
                  <a:schemeClr val="dk1"/>
                </a:solidFill>
                <a:latin typeface="Roboto Mono"/>
                <a:ea typeface="Roboto Mono"/>
                <a:cs typeface="Roboto Mono"/>
                <a:sym typeface="Roboto Mono"/>
              </a:rPr>
              <a:t>Helps avoid complex .then() chaining.</a:t>
            </a:r>
            <a:endParaRPr b="1" sz="1600">
              <a:solidFill>
                <a:schemeClr val="dk1"/>
              </a:solidFill>
              <a:latin typeface="Roboto Mono"/>
              <a:ea typeface="Roboto Mono"/>
              <a:cs typeface="Roboto Mono"/>
              <a:sym typeface="Roboto Mono"/>
            </a:endParaRPr>
          </a:p>
        </p:txBody>
      </p:sp>
      <p:sp>
        <p:nvSpPr>
          <p:cNvPr id="850" name="Google Shape;850;p91"/>
          <p:cNvSpPr txBox="1"/>
          <p:nvPr/>
        </p:nvSpPr>
        <p:spPr>
          <a:xfrm>
            <a:off x="1548275" y="2571750"/>
            <a:ext cx="53391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const getData = async () =&gt; {</a:t>
            </a:r>
            <a:endParaRPr sz="1700"/>
          </a:p>
          <a:p>
            <a:pPr indent="0" lvl="0" marL="0" rtl="0" algn="l">
              <a:spcBef>
                <a:spcPts val="0"/>
              </a:spcBef>
              <a:spcAft>
                <a:spcPts val="0"/>
              </a:spcAft>
              <a:buNone/>
            </a:pPr>
            <a:r>
              <a:rPr lang="en" sz="1700"/>
              <a:t>    let y = await "Hello World";</a:t>
            </a:r>
            <a:endParaRPr sz="1700"/>
          </a:p>
          <a:p>
            <a:pPr indent="0" lvl="0" marL="0" rtl="0" algn="l">
              <a:spcBef>
                <a:spcPts val="0"/>
              </a:spcBef>
              <a:spcAft>
                <a:spcPts val="0"/>
              </a:spcAft>
              <a:buNone/>
            </a:pPr>
            <a:r>
              <a:rPr lang="en" sz="1700"/>
              <a:t>    console.log(y);</a:t>
            </a:r>
            <a:endParaRPr sz="1700"/>
          </a:p>
          <a:p>
            <a:pPr indent="0" lvl="0" marL="0" rtl="0" algn="l">
              <a:spcBef>
                <a:spcPts val="0"/>
              </a:spcBef>
              <a:spcAft>
                <a:spcPts val="0"/>
              </a:spcAft>
              <a:buNone/>
            </a:pPr>
            <a:r>
              <a:rPr lang="en" sz="1700"/>
              <a: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console.log(1);</a:t>
            </a:r>
            <a:endParaRPr sz="1700"/>
          </a:p>
          <a:p>
            <a:pPr indent="0" lvl="0" marL="0" rtl="0" algn="l">
              <a:spcBef>
                <a:spcPts val="0"/>
              </a:spcBef>
              <a:spcAft>
                <a:spcPts val="0"/>
              </a:spcAft>
              <a:buNone/>
            </a:pPr>
            <a:r>
              <a:rPr lang="en" sz="1700"/>
              <a:t>getData();</a:t>
            </a:r>
            <a:endParaRPr sz="1700"/>
          </a:p>
          <a:p>
            <a:pPr indent="0" lvl="0" marL="0" rtl="0" algn="l">
              <a:spcBef>
                <a:spcPts val="0"/>
              </a:spcBef>
              <a:spcAft>
                <a:spcPts val="0"/>
              </a:spcAft>
              <a:buNone/>
            </a:pPr>
            <a:r>
              <a:rPr lang="en" sz="1700"/>
              <a:t>console.log(2);</a:t>
            </a:r>
            <a:endParaRPr sz="17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92"/>
          <p:cNvSpPr txBox="1"/>
          <p:nvPr/>
        </p:nvSpPr>
        <p:spPr>
          <a:xfrm>
            <a:off x="0" y="0"/>
            <a:ext cx="8563200" cy="179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solidFill>
                  <a:srgbClr val="273239"/>
                </a:solidFill>
                <a:highlight>
                  <a:srgbClr val="FFFFFF"/>
                </a:highlight>
                <a:latin typeface="Nunito"/>
                <a:ea typeface="Nunito"/>
                <a:cs typeface="Nunito"/>
                <a:sym typeface="Nunito"/>
              </a:rPr>
              <a:t>Error Handling in Async/Await</a:t>
            </a:r>
            <a:endParaRPr b="1" sz="1700">
              <a:solidFill>
                <a:srgbClr val="273239"/>
              </a:solidFill>
              <a:highlight>
                <a:srgbClr val="FFFFFF"/>
              </a:highlight>
              <a:latin typeface="Nunito"/>
              <a:ea typeface="Nunito"/>
              <a:cs typeface="Nunito"/>
              <a:sym typeface="Nunito"/>
            </a:endParaRPr>
          </a:p>
          <a:p>
            <a:pPr indent="0" lvl="0" marL="0" rtl="0" algn="l">
              <a:lnSpc>
                <a:spcPct val="115000"/>
              </a:lnSpc>
              <a:spcBef>
                <a:spcPts val="1800"/>
              </a:spcBef>
              <a:spcAft>
                <a:spcPts val="0"/>
              </a:spcAft>
              <a:buNone/>
            </a:pPr>
            <a:r>
              <a:rPr lang="en" sz="1700">
                <a:solidFill>
                  <a:srgbClr val="273239"/>
                </a:solidFill>
                <a:highlight>
                  <a:srgbClr val="FFFFFF"/>
                </a:highlight>
                <a:latin typeface="Nunito"/>
                <a:ea typeface="Nunito"/>
                <a:cs typeface="Nunito"/>
                <a:sym typeface="Nunito"/>
              </a:rPr>
              <a:t>JavaScript provides predefined arguments for handling promises: resolve and reject.</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800"/>
              </a:spcBef>
              <a:spcAft>
                <a:spcPts val="0"/>
              </a:spcAft>
              <a:buClr>
                <a:srgbClr val="273239"/>
              </a:buClr>
              <a:buSzPts val="1700"/>
              <a:buFont typeface="Nunito"/>
              <a:buChar char="●"/>
            </a:pPr>
            <a:r>
              <a:rPr b="1" lang="en" sz="1700">
                <a:solidFill>
                  <a:srgbClr val="273239"/>
                </a:solidFill>
                <a:highlight>
                  <a:srgbClr val="FFFFFF"/>
                </a:highlight>
                <a:latin typeface="Nunito"/>
                <a:ea typeface="Nunito"/>
                <a:cs typeface="Nunito"/>
                <a:sym typeface="Nunito"/>
              </a:rPr>
              <a:t>resolve:</a:t>
            </a:r>
            <a:r>
              <a:rPr lang="en" sz="1700">
                <a:solidFill>
                  <a:srgbClr val="273239"/>
                </a:solidFill>
                <a:highlight>
                  <a:srgbClr val="FFFFFF"/>
                </a:highlight>
                <a:latin typeface="Nunito"/>
                <a:ea typeface="Nunito"/>
                <a:cs typeface="Nunito"/>
                <a:sym typeface="Nunito"/>
              </a:rPr>
              <a:t> Used when an asynchronous task is completed successfully.</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Char char="●"/>
            </a:pPr>
            <a:r>
              <a:rPr b="1" lang="en" sz="1700">
                <a:solidFill>
                  <a:srgbClr val="273239"/>
                </a:solidFill>
                <a:highlight>
                  <a:srgbClr val="FFFFFF"/>
                </a:highlight>
                <a:latin typeface="Nunito"/>
                <a:ea typeface="Nunito"/>
                <a:cs typeface="Nunito"/>
                <a:sym typeface="Nunito"/>
              </a:rPr>
              <a:t>reject:</a:t>
            </a:r>
            <a:r>
              <a:rPr lang="en" sz="1700">
                <a:solidFill>
                  <a:srgbClr val="273239"/>
                </a:solidFill>
                <a:highlight>
                  <a:srgbClr val="FFFFFF"/>
                </a:highlight>
                <a:latin typeface="Nunito"/>
                <a:ea typeface="Nunito"/>
                <a:cs typeface="Nunito"/>
                <a:sym typeface="Nunito"/>
              </a:rPr>
              <a:t> Used when an asynchronous task fails, providing the reason for failure.</a:t>
            </a:r>
            <a:endParaRPr sz="1700">
              <a:solidFill>
                <a:srgbClr val="273239"/>
              </a:solidFill>
              <a:highlight>
                <a:srgbClr val="FFFFFF"/>
              </a:highlight>
              <a:latin typeface="Nunito"/>
              <a:ea typeface="Nunito"/>
              <a:cs typeface="Nunito"/>
              <a:sym typeface="Nunito"/>
            </a:endParaRPr>
          </a:p>
        </p:txBody>
      </p:sp>
      <p:sp>
        <p:nvSpPr>
          <p:cNvPr id="856" name="Google Shape;856;p92"/>
          <p:cNvSpPr txBox="1"/>
          <p:nvPr/>
        </p:nvSpPr>
        <p:spPr>
          <a:xfrm>
            <a:off x="455375" y="2331525"/>
            <a:ext cx="8016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008000"/>
                </a:solidFill>
                <a:highlight>
                  <a:srgbClr val="F9F9F9"/>
                </a:highlight>
                <a:latin typeface="Courier New"/>
                <a:ea typeface="Courier New"/>
                <a:cs typeface="Courier New"/>
                <a:sym typeface="Courier New"/>
              </a:rPr>
              <a:t>async</a:t>
            </a:r>
            <a:r>
              <a:rPr lang="en" sz="1600">
                <a:solidFill>
                  <a:srgbClr val="BBBBBB"/>
                </a:solidFill>
                <a:highlight>
                  <a:srgbClr val="F9F9F9"/>
                </a:highlight>
                <a:latin typeface="Courier New"/>
                <a:ea typeface="Courier New"/>
                <a:cs typeface="Courier New"/>
                <a:sym typeface="Courier New"/>
              </a:rPr>
              <a:t> </a:t>
            </a:r>
            <a:r>
              <a:rPr b="1" lang="en" sz="1600">
                <a:solidFill>
                  <a:srgbClr val="008000"/>
                </a:solidFill>
                <a:highlight>
                  <a:srgbClr val="F9F9F9"/>
                </a:highlight>
                <a:latin typeface="Courier New"/>
                <a:ea typeface="Courier New"/>
                <a:cs typeface="Courier New"/>
                <a:sym typeface="Courier New"/>
              </a:rPr>
              <a:t>function</a:t>
            </a: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fetchData()</a:t>
            </a: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a:t>
            </a:r>
            <a:endParaRPr sz="1600">
              <a:solidFill>
                <a:schemeClr val="dk1"/>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BBBBBB"/>
                </a:solidFill>
                <a:highlight>
                  <a:srgbClr val="F9F9F9"/>
                </a:highlight>
                <a:latin typeface="Courier New"/>
                <a:ea typeface="Courier New"/>
                <a:cs typeface="Courier New"/>
                <a:sym typeface="Courier New"/>
              </a:rPr>
              <a:t>  </a:t>
            </a:r>
            <a:r>
              <a:rPr b="1" lang="en" sz="1600">
                <a:solidFill>
                  <a:srgbClr val="008000"/>
                </a:solidFill>
                <a:highlight>
                  <a:srgbClr val="F9F9F9"/>
                </a:highlight>
                <a:latin typeface="Courier New"/>
                <a:ea typeface="Courier New"/>
                <a:cs typeface="Courier New"/>
                <a:sym typeface="Courier New"/>
              </a:rPr>
              <a:t>try</a:t>
            </a: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a:t>
            </a:r>
            <a:endParaRPr sz="1600">
              <a:solidFill>
                <a:schemeClr val="dk1"/>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BBBBBB"/>
                </a:solidFill>
                <a:highlight>
                  <a:srgbClr val="F9F9F9"/>
                </a:highlight>
                <a:latin typeface="Courier New"/>
                <a:ea typeface="Courier New"/>
                <a:cs typeface="Courier New"/>
                <a:sym typeface="Courier New"/>
              </a:rPr>
              <a:t>    </a:t>
            </a:r>
            <a:r>
              <a:rPr b="1" lang="en" sz="1600">
                <a:solidFill>
                  <a:srgbClr val="008000"/>
                </a:solidFill>
                <a:highlight>
                  <a:srgbClr val="F9F9F9"/>
                </a:highlight>
                <a:latin typeface="Courier New"/>
                <a:ea typeface="Courier New"/>
                <a:cs typeface="Courier New"/>
                <a:sym typeface="Courier New"/>
              </a:rPr>
              <a:t>let</a:t>
            </a: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response</a:t>
            </a:r>
            <a:r>
              <a:rPr lang="en" sz="1600">
                <a:solidFill>
                  <a:srgbClr val="BBBBBB"/>
                </a:solidFill>
                <a:highlight>
                  <a:srgbClr val="F9F9F9"/>
                </a:highlight>
                <a:latin typeface="Courier New"/>
                <a:ea typeface="Courier New"/>
                <a:cs typeface="Courier New"/>
                <a:sym typeface="Courier New"/>
              </a:rPr>
              <a:t> </a:t>
            </a:r>
            <a:r>
              <a:rPr lang="en" sz="1600">
                <a:solidFill>
                  <a:srgbClr val="666666"/>
                </a:solidFill>
                <a:highlight>
                  <a:srgbClr val="F9F9F9"/>
                </a:highlight>
                <a:latin typeface="Courier New"/>
                <a:ea typeface="Courier New"/>
                <a:cs typeface="Courier New"/>
                <a:sym typeface="Courier New"/>
              </a:rPr>
              <a:t>=</a:t>
            </a:r>
            <a:r>
              <a:rPr lang="en" sz="1600">
                <a:solidFill>
                  <a:srgbClr val="BBBBBB"/>
                </a:solidFill>
                <a:highlight>
                  <a:srgbClr val="F9F9F9"/>
                </a:highlight>
                <a:latin typeface="Courier New"/>
                <a:ea typeface="Courier New"/>
                <a:cs typeface="Courier New"/>
                <a:sym typeface="Courier New"/>
              </a:rPr>
              <a:t> </a:t>
            </a:r>
            <a:r>
              <a:rPr b="1" lang="en" sz="1600">
                <a:solidFill>
                  <a:srgbClr val="008000"/>
                </a:solidFill>
                <a:highlight>
                  <a:srgbClr val="F9F9F9"/>
                </a:highlight>
                <a:latin typeface="Courier New"/>
                <a:ea typeface="Courier New"/>
                <a:cs typeface="Courier New"/>
                <a:sym typeface="Courier New"/>
              </a:rPr>
              <a:t>await</a:t>
            </a: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fetch(</a:t>
            </a:r>
            <a:r>
              <a:rPr lang="en" sz="1600">
                <a:solidFill>
                  <a:srgbClr val="BA2121"/>
                </a:solidFill>
                <a:highlight>
                  <a:srgbClr val="F9F9F9"/>
                </a:highlight>
                <a:latin typeface="Courier New"/>
                <a:ea typeface="Courier New"/>
                <a:cs typeface="Courier New"/>
                <a:sym typeface="Courier New"/>
              </a:rPr>
              <a:t>'https://api.example.com/data'</a:t>
            </a:r>
            <a:r>
              <a:rPr lang="en" sz="1600">
                <a:solidFill>
                  <a:schemeClr val="dk1"/>
                </a:solidFill>
                <a:highlight>
                  <a:srgbClr val="F9F9F9"/>
                </a:highlight>
                <a:latin typeface="Courier New"/>
                <a:ea typeface="Courier New"/>
                <a:cs typeface="Courier New"/>
                <a:sym typeface="Courier New"/>
              </a:rPr>
              <a:t>);</a:t>
            </a:r>
            <a:endParaRPr sz="1600">
              <a:solidFill>
                <a:schemeClr val="dk1"/>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BBBBBB"/>
                </a:solidFill>
                <a:highlight>
                  <a:srgbClr val="F9F9F9"/>
                </a:highlight>
                <a:latin typeface="Courier New"/>
                <a:ea typeface="Courier New"/>
                <a:cs typeface="Courier New"/>
                <a:sym typeface="Courier New"/>
              </a:rPr>
              <a:t>    </a:t>
            </a:r>
            <a:r>
              <a:rPr b="1" lang="en" sz="1600">
                <a:solidFill>
                  <a:srgbClr val="008000"/>
                </a:solidFill>
                <a:highlight>
                  <a:srgbClr val="F9F9F9"/>
                </a:highlight>
                <a:latin typeface="Courier New"/>
                <a:ea typeface="Courier New"/>
                <a:cs typeface="Courier New"/>
                <a:sym typeface="Courier New"/>
              </a:rPr>
              <a:t>let</a:t>
            </a: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data</a:t>
            </a:r>
            <a:r>
              <a:rPr lang="en" sz="1600">
                <a:solidFill>
                  <a:srgbClr val="BBBBBB"/>
                </a:solidFill>
                <a:highlight>
                  <a:srgbClr val="F9F9F9"/>
                </a:highlight>
                <a:latin typeface="Courier New"/>
                <a:ea typeface="Courier New"/>
                <a:cs typeface="Courier New"/>
                <a:sym typeface="Courier New"/>
              </a:rPr>
              <a:t> </a:t>
            </a:r>
            <a:r>
              <a:rPr lang="en" sz="1600">
                <a:solidFill>
                  <a:srgbClr val="666666"/>
                </a:solidFill>
                <a:highlight>
                  <a:srgbClr val="F9F9F9"/>
                </a:highlight>
                <a:latin typeface="Courier New"/>
                <a:ea typeface="Courier New"/>
                <a:cs typeface="Courier New"/>
                <a:sym typeface="Courier New"/>
              </a:rPr>
              <a:t>=</a:t>
            </a:r>
            <a:r>
              <a:rPr lang="en" sz="1600">
                <a:solidFill>
                  <a:srgbClr val="BBBBBB"/>
                </a:solidFill>
                <a:highlight>
                  <a:srgbClr val="F9F9F9"/>
                </a:highlight>
                <a:latin typeface="Courier New"/>
                <a:ea typeface="Courier New"/>
                <a:cs typeface="Courier New"/>
                <a:sym typeface="Courier New"/>
              </a:rPr>
              <a:t> </a:t>
            </a:r>
            <a:r>
              <a:rPr b="1" lang="en" sz="1600">
                <a:solidFill>
                  <a:srgbClr val="008000"/>
                </a:solidFill>
                <a:highlight>
                  <a:srgbClr val="F9F9F9"/>
                </a:highlight>
                <a:latin typeface="Courier New"/>
                <a:ea typeface="Courier New"/>
                <a:cs typeface="Courier New"/>
                <a:sym typeface="Courier New"/>
              </a:rPr>
              <a:t>await</a:t>
            </a: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response.json();</a:t>
            </a:r>
            <a:endParaRPr sz="1600">
              <a:solidFill>
                <a:schemeClr val="dk1"/>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console.log(data);</a:t>
            </a:r>
            <a:endParaRPr sz="1600">
              <a:solidFill>
                <a:schemeClr val="dk1"/>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a:t>
            </a:r>
            <a:r>
              <a:rPr lang="en" sz="1600">
                <a:solidFill>
                  <a:srgbClr val="BBBBBB"/>
                </a:solidFill>
                <a:highlight>
                  <a:srgbClr val="F9F9F9"/>
                </a:highlight>
                <a:latin typeface="Courier New"/>
                <a:ea typeface="Courier New"/>
                <a:cs typeface="Courier New"/>
                <a:sym typeface="Courier New"/>
              </a:rPr>
              <a:t> </a:t>
            </a:r>
            <a:r>
              <a:rPr b="1" lang="en" sz="1600">
                <a:solidFill>
                  <a:srgbClr val="008000"/>
                </a:solidFill>
                <a:highlight>
                  <a:srgbClr val="F9F9F9"/>
                </a:highlight>
                <a:latin typeface="Courier New"/>
                <a:ea typeface="Courier New"/>
                <a:cs typeface="Courier New"/>
                <a:sym typeface="Courier New"/>
              </a:rPr>
              <a:t>catch</a:t>
            </a: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(error)</a:t>
            </a: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a:t>
            </a:r>
            <a:endParaRPr sz="1600">
              <a:solidFill>
                <a:schemeClr val="dk1"/>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console.error(</a:t>
            </a:r>
            <a:r>
              <a:rPr lang="en" sz="1600">
                <a:solidFill>
                  <a:srgbClr val="BA2121"/>
                </a:solidFill>
                <a:highlight>
                  <a:srgbClr val="F9F9F9"/>
                </a:highlight>
                <a:latin typeface="Courier New"/>
                <a:ea typeface="Courier New"/>
                <a:cs typeface="Courier New"/>
                <a:sym typeface="Courier New"/>
              </a:rPr>
              <a:t>'Error fetching data:'</a:t>
            </a:r>
            <a:r>
              <a:rPr lang="en" sz="1600">
                <a:solidFill>
                  <a:schemeClr val="dk1"/>
                </a:solidFill>
                <a:highlight>
                  <a:srgbClr val="F9F9F9"/>
                </a:highlight>
                <a:latin typeface="Courier New"/>
                <a:ea typeface="Courier New"/>
                <a:cs typeface="Courier New"/>
                <a:sym typeface="Courier New"/>
              </a:rPr>
              <a:t>,</a:t>
            </a: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error);</a:t>
            </a:r>
            <a:endParaRPr sz="1600">
              <a:solidFill>
                <a:schemeClr val="dk1"/>
              </a:solidFill>
              <a:highlight>
                <a:srgbClr val="F9F9F9"/>
              </a:highlight>
              <a:latin typeface="Courier New"/>
              <a:ea typeface="Courier New"/>
              <a:cs typeface="Courier New"/>
              <a:sym typeface="Courier New"/>
            </a:endParaRPr>
          </a:p>
          <a:p>
            <a:pPr indent="0" lvl="0" marL="0" rtl="0" algn="l">
              <a:spcBef>
                <a:spcPts val="0"/>
              </a:spcBef>
              <a:spcAft>
                <a:spcPts val="0"/>
              </a:spcAft>
              <a:buNone/>
            </a:pPr>
            <a:r>
              <a:rPr lang="en" sz="1600">
                <a:solidFill>
                  <a:srgbClr val="BBBBBB"/>
                </a:solidFill>
                <a:highlight>
                  <a:srgbClr val="F9F9F9"/>
                </a:highlight>
                <a:latin typeface="Courier New"/>
                <a:ea typeface="Courier New"/>
                <a:cs typeface="Courier New"/>
                <a:sym typeface="Courier New"/>
              </a:rPr>
              <a:t>  </a:t>
            </a:r>
            <a:r>
              <a:rPr lang="en" sz="1600">
                <a:solidFill>
                  <a:schemeClr val="dk1"/>
                </a:solidFill>
                <a:highlight>
                  <a:srgbClr val="F9F9F9"/>
                </a:highlight>
                <a:latin typeface="Courier New"/>
                <a:ea typeface="Courier New"/>
                <a:cs typeface="Courier New"/>
                <a:sym typeface="Courier New"/>
              </a:rPr>
              <a:t>}</a:t>
            </a:r>
            <a:endParaRPr sz="1600">
              <a:solidFill>
                <a:schemeClr val="dk1"/>
              </a:solidFill>
              <a:highlight>
                <a:srgbClr val="F9F9F9"/>
              </a:highlight>
              <a:latin typeface="Courier New"/>
              <a:ea typeface="Courier New"/>
              <a:cs typeface="Courier New"/>
              <a:sym typeface="Courier New"/>
            </a:endParaRPr>
          </a:p>
          <a:p>
            <a:pPr indent="0" lvl="0" marL="114300" marR="114300" rtl="0" algn="l">
              <a:lnSpc>
                <a:spcPct val="109375"/>
              </a:lnSpc>
              <a:spcBef>
                <a:spcPts val="0"/>
              </a:spcBef>
              <a:spcAft>
                <a:spcPts val="0"/>
              </a:spcAft>
              <a:buNone/>
            </a:pPr>
            <a:r>
              <a:rPr lang="en" sz="1600">
                <a:solidFill>
                  <a:schemeClr val="dk1"/>
                </a:solidFill>
                <a:highlight>
                  <a:srgbClr val="F9F9F9"/>
                </a:highlight>
                <a:latin typeface="Courier New"/>
                <a:ea typeface="Courier New"/>
                <a:cs typeface="Courier New"/>
                <a:sym typeface="Courier New"/>
              </a:rPr>
              <a:t>}</a:t>
            </a:r>
            <a:endParaRPr sz="1600">
              <a:solidFill>
                <a:schemeClr val="dk1"/>
              </a:solidFill>
              <a:highlight>
                <a:srgbClr val="F9F9F9"/>
              </a:highlight>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3"/>
          <p:cNvSpPr txBox="1"/>
          <p:nvPr>
            <p:ph type="title"/>
          </p:nvPr>
        </p:nvSpPr>
        <p:spPr>
          <a:xfrm>
            <a:off x="-168300" y="143875"/>
            <a:ext cx="3265200" cy="54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100">
                <a:solidFill>
                  <a:srgbClr val="273239"/>
                </a:solidFill>
                <a:highlight>
                  <a:srgbClr val="FFFFFF"/>
                </a:highlight>
                <a:latin typeface="Arial"/>
                <a:ea typeface="Arial"/>
                <a:cs typeface="Arial"/>
                <a:sym typeface="Arial"/>
              </a:rPr>
              <a:t>JavaScript Prototype</a:t>
            </a:r>
            <a:endParaRPr sz="2100">
              <a:solidFill>
                <a:srgbClr val="273239"/>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
        <p:nvSpPr>
          <p:cNvPr id="862" name="Google Shape;862;p93"/>
          <p:cNvSpPr txBox="1"/>
          <p:nvPr/>
        </p:nvSpPr>
        <p:spPr>
          <a:xfrm>
            <a:off x="236800" y="983625"/>
            <a:ext cx="76059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Everything is an object</a:t>
            </a:r>
            <a:r>
              <a:rPr lang="en" sz="1600">
                <a:solidFill>
                  <a:schemeClr val="dk1"/>
                </a:solidFill>
              </a:rPr>
              <a:t> → functions, arrays, strings, etc.</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JavaScript uses a </a:t>
            </a:r>
            <a:r>
              <a:rPr b="1" lang="en" sz="1600">
                <a:solidFill>
                  <a:schemeClr val="dk1"/>
                </a:solidFill>
              </a:rPr>
              <a:t>prototype-based system</a:t>
            </a:r>
            <a:r>
              <a:rPr lang="en" sz="1600">
                <a:solidFill>
                  <a:schemeClr val="dk1"/>
                </a:solidFill>
              </a:rPr>
              <a:t> (not class-based).</a:t>
            </a:r>
            <a:br>
              <a:rPr lang="en" sz="1600">
                <a:solidFill>
                  <a:schemeClr val="dk1"/>
                </a:solidFill>
              </a:rPr>
            </a:br>
            <a:endParaRPr sz="1600">
              <a:solidFill>
                <a:schemeClr val="dk1"/>
              </a:solidFill>
            </a:endParaRPr>
          </a:p>
          <a:p>
            <a:pPr indent="0" lvl="0" marL="0" rtl="0" algn="l">
              <a:spcBef>
                <a:spcPts val="0"/>
              </a:spcBef>
              <a:spcAft>
                <a:spcPts val="0"/>
              </a:spcAft>
              <a:buNone/>
            </a:pPr>
            <a:r>
              <a:rPr b="1" lang="en" sz="1600">
                <a:solidFill>
                  <a:schemeClr val="dk1"/>
                </a:solidFill>
              </a:rPr>
              <a:t>Prototype = container</a:t>
            </a:r>
            <a:r>
              <a:rPr lang="en" sz="1600">
                <a:solidFill>
                  <a:schemeClr val="dk1"/>
                </a:solidFill>
              </a:rPr>
              <a:t> for shared methods &amp; properties.</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When you add something to a prototype, </a:t>
            </a:r>
            <a:r>
              <a:rPr b="1" lang="en" sz="1600">
                <a:solidFill>
                  <a:schemeClr val="dk1"/>
                </a:solidFill>
              </a:rPr>
              <a:t>all instances</a:t>
            </a:r>
            <a:r>
              <a:rPr lang="en" sz="1600">
                <a:solidFill>
                  <a:schemeClr val="dk1"/>
                </a:solidFill>
              </a:rPr>
              <a:t> get access to it.</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Acts like a </a:t>
            </a:r>
            <a:r>
              <a:rPr b="1" lang="en" sz="1600">
                <a:solidFill>
                  <a:schemeClr val="dk1"/>
                </a:solidFill>
              </a:rPr>
              <a:t>mould</a:t>
            </a:r>
            <a:r>
              <a:rPr lang="en" sz="1600">
                <a:solidFill>
                  <a:schemeClr val="dk1"/>
                </a:solidFill>
              </a:rPr>
              <a:t> – instances are objects made from it.</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Used for </a:t>
            </a:r>
            <a:r>
              <a:rPr b="1" lang="en" sz="1600">
                <a:solidFill>
                  <a:schemeClr val="dk1"/>
                </a:solidFill>
              </a:rPr>
              <a:t>inheritance, code reuse, and object relationships</a:t>
            </a: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b="1" sz="16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94"/>
          <p:cNvSpPr txBox="1"/>
          <p:nvPr/>
        </p:nvSpPr>
        <p:spPr>
          <a:xfrm>
            <a:off x="0" y="0"/>
            <a:ext cx="79074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Every object has a prototype</a:t>
            </a:r>
            <a:r>
              <a:rPr lang="en" sz="1600">
                <a:solidFill>
                  <a:schemeClr val="dk1"/>
                </a:solidFill>
              </a:rPr>
              <a:t> – a template containing shared methods &amp; properties.</a:t>
            </a:r>
            <a:br>
              <a:rPr lang="en" sz="1600">
                <a:solidFill>
                  <a:schemeClr val="dk1"/>
                </a:solidFill>
              </a:rPr>
            </a:br>
            <a:endParaRPr sz="1600">
              <a:solidFill>
                <a:schemeClr val="dk1"/>
              </a:solidFill>
            </a:endParaRPr>
          </a:p>
          <a:p>
            <a:pPr indent="0" lvl="0" marL="0" rtl="0" algn="l">
              <a:spcBef>
                <a:spcPts val="0"/>
              </a:spcBef>
              <a:spcAft>
                <a:spcPts val="0"/>
              </a:spcAft>
              <a:buNone/>
            </a:pPr>
            <a:r>
              <a:rPr b="1" lang="en" sz="1600">
                <a:solidFill>
                  <a:schemeClr val="dk1"/>
                </a:solidFill>
              </a:rPr>
              <a:t>Prototype = common storage</a:t>
            </a:r>
            <a:r>
              <a:rPr lang="en" sz="1600">
                <a:solidFill>
                  <a:schemeClr val="dk1"/>
                </a:solidFill>
              </a:rPr>
              <a:t> → all instances can use what’s defined here.</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Adding a method/property to a prototype makes it </a:t>
            </a:r>
            <a:r>
              <a:rPr b="1" lang="en" sz="1600">
                <a:solidFill>
                  <a:schemeClr val="dk1"/>
                </a:solidFill>
              </a:rPr>
              <a:t>available to all objects</a:t>
            </a:r>
            <a:r>
              <a:rPr lang="en" sz="1600">
                <a:solidFill>
                  <a:schemeClr val="dk1"/>
                </a:solidFill>
              </a:rPr>
              <a:t>.</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Helps </a:t>
            </a:r>
            <a:r>
              <a:rPr b="1" lang="en" sz="1600">
                <a:solidFill>
                  <a:schemeClr val="dk1"/>
                </a:solidFill>
              </a:rPr>
              <a:t>avoid code repetition</a:t>
            </a:r>
            <a:r>
              <a:rPr lang="en" sz="1600">
                <a:solidFill>
                  <a:schemeClr val="dk1"/>
                </a:solidFill>
              </a:rPr>
              <a:t> – define once, reuse everywhere.</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Makes code </a:t>
            </a:r>
            <a:r>
              <a:rPr b="1" lang="en" sz="1600">
                <a:solidFill>
                  <a:schemeClr val="dk1"/>
                </a:solidFill>
              </a:rPr>
              <a:t>cleaner, efficient, and memory-friendly</a:t>
            </a:r>
            <a:r>
              <a:rPr lang="en" sz="1600">
                <a:solidFill>
                  <a:schemeClr val="dk1"/>
                </a:solidFill>
              </a:rPr>
              <a:t>.</a:t>
            </a:r>
            <a:endParaRPr sz="1600">
              <a:solidFill>
                <a:schemeClr val="dk1"/>
              </a:solidFill>
            </a:endParaRPr>
          </a:p>
          <a:p>
            <a:pPr indent="0" lvl="0" marL="0" rtl="0" algn="l">
              <a:spcBef>
                <a:spcPts val="0"/>
              </a:spcBef>
              <a:spcAft>
                <a:spcPts val="0"/>
              </a:spcAft>
              <a:buNone/>
            </a:pPr>
            <a:r>
              <a:t/>
            </a:r>
            <a:endParaRPr sz="1600"/>
          </a:p>
        </p:txBody>
      </p:sp>
      <p:sp>
        <p:nvSpPr>
          <p:cNvPr id="868" name="Google Shape;868;p94"/>
          <p:cNvSpPr txBox="1"/>
          <p:nvPr/>
        </p:nvSpPr>
        <p:spPr>
          <a:xfrm>
            <a:off x="510025" y="2477250"/>
            <a:ext cx="56670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Object.prototype.print = function () {</a:t>
            </a:r>
            <a:endParaRPr sz="1600"/>
          </a:p>
          <a:p>
            <a:pPr indent="0" lvl="0" marL="0" rtl="0" algn="l">
              <a:spcBef>
                <a:spcPts val="0"/>
              </a:spcBef>
              <a:spcAft>
                <a:spcPts val="0"/>
              </a:spcAft>
              <a:buNone/>
            </a:pPr>
            <a:r>
              <a:rPr lang="en" sz="1600"/>
              <a:t>    console.log('I am from object prototype')</a:t>
            </a:r>
            <a:endParaRPr sz="1600"/>
          </a:p>
          <a:p>
            <a:pPr indent="0" lvl="0" marL="0" rtl="0" algn="l">
              <a:spcBef>
                <a:spcPts val="0"/>
              </a:spcBef>
              <a:spcAft>
                <a:spcPts val="0"/>
              </a:spcAft>
              <a:buNone/>
            </a:pPr>
            <a:r>
              <a:rPr lang="en" sz="1600"/>
              <a:t>}</a:t>
            </a:r>
            <a:endParaRPr sz="1600"/>
          </a:p>
          <a:p>
            <a:pPr indent="0" lvl="0" marL="0" rtl="0" algn="l">
              <a:spcBef>
                <a:spcPts val="0"/>
              </a:spcBef>
              <a:spcAft>
                <a:spcPts val="0"/>
              </a:spcAft>
              <a:buNone/>
            </a:pPr>
            <a:r>
              <a:rPr lang="en" sz="1600"/>
              <a:t>let b = {</a:t>
            </a:r>
            <a:endParaRPr sz="1600"/>
          </a:p>
          <a:p>
            <a:pPr indent="0" lvl="0" marL="0" rtl="0" algn="l">
              <a:spcBef>
                <a:spcPts val="0"/>
              </a:spcBef>
              <a:spcAft>
                <a:spcPts val="0"/>
              </a:spcAft>
              <a:buNone/>
            </a:pPr>
            <a:r>
              <a:rPr lang="en" sz="1600"/>
              <a:t>    name: 'Pranjal',</a:t>
            </a:r>
            <a:endParaRPr sz="1600"/>
          </a:p>
          <a:p>
            <a:pPr indent="0" lvl="0" marL="0" rtl="0" algn="l">
              <a:spcBef>
                <a:spcPts val="0"/>
              </a:spcBef>
              <a:spcAft>
                <a:spcPts val="0"/>
              </a:spcAft>
              <a:buNone/>
            </a:pPr>
            <a:r>
              <a:rPr lang="en" sz="1600"/>
              <a:t>    age: 21</a:t>
            </a:r>
            <a:endParaRPr sz="1600"/>
          </a:p>
          <a:p>
            <a:pPr indent="0" lvl="0" marL="0" rtl="0" algn="l">
              <a:spcBef>
                <a:spcPts val="0"/>
              </a:spcBef>
              <a:spcAft>
                <a:spcPts val="0"/>
              </a:spcAft>
              <a:buNone/>
            </a:pPr>
            <a:r>
              <a:rPr lang="en" sz="1600"/>
              <a:t>}</a:t>
            </a:r>
            <a:endParaRPr sz="1600"/>
          </a:p>
          <a:p>
            <a:pPr indent="0" lvl="0" marL="0" rtl="0" algn="l">
              <a:spcBef>
                <a:spcPts val="0"/>
              </a:spcBef>
              <a:spcAft>
                <a:spcPts val="0"/>
              </a:spcAft>
              <a:buNone/>
            </a:pPr>
            <a:r>
              <a:rPr lang="en" sz="1600"/>
              <a:t>b.print()</a:t>
            </a:r>
            <a:endParaRPr sz="16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95"/>
          <p:cNvSpPr txBox="1"/>
          <p:nvPr>
            <p:ph type="title"/>
          </p:nvPr>
        </p:nvSpPr>
        <p:spPr>
          <a:xfrm>
            <a:off x="-168300" y="198525"/>
            <a:ext cx="4103100" cy="54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273239"/>
                </a:solidFill>
                <a:highlight>
                  <a:srgbClr val="FFFFFF"/>
                </a:highlight>
                <a:latin typeface="Nunito"/>
                <a:ea typeface="Nunito"/>
                <a:cs typeface="Nunito"/>
                <a:sym typeface="Nunito"/>
              </a:rPr>
              <a:t>How Prototype Works in JavaScript?</a:t>
            </a:r>
            <a:endParaRPr sz="1800">
              <a:solidFill>
                <a:srgbClr val="273239"/>
              </a:solidFill>
              <a:highlight>
                <a:srgbClr val="FFFFFF"/>
              </a:highlight>
              <a:latin typeface="Nunito"/>
              <a:ea typeface="Nunito"/>
              <a:cs typeface="Nunito"/>
              <a:sym typeface="Nunito"/>
            </a:endParaRPr>
          </a:p>
          <a:p>
            <a:pPr indent="0" lvl="0" marL="0" rtl="0" algn="ctr">
              <a:spcBef>
                <a:spcPts val="0"/>
              </a:spcBef>
              <a:spcAft>
                <a:spcPts val="0"/>
              </a:spcAft>
              <a:buNone/>
            </a:pPr>
            <a:r>
              <a:t/>
            </a:r>
            <a:endParaRPr/>
          </a:p>
        </p:txBody>
      </p:sp>
      <p:sp>
        <p:nvSpPr>
          <p:cNvPr id="874" name="Google Shape;874;p95"/>
          <p:cNvSpPr txBox="1"/>
          <p:nvPr/>
        </p:nvSpPr>
        <p:spPr>
          <a:xfrm>
            <a:off x="0" y="745725"/>
            <a:ext cx="8462100" cy="419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Every object has an internal </a:t>
            </a:r>
            <a:r>
              <a:rPr b="1" lang="en" sz="1200">
                <a:solidFill>
                  <a:srgbClr val="188038"/>
                </a:solidFill>
                <a:latin typeface="Roboto Mono"/>
                <a:ea typeface="Roboto Mono"/>
                <a:cs typeface="Roboto Mono"/>
                <a:sym typeface="Roboto Mono"/>
              </a:rPr>
              <a:t>[[Prototype]]</a:t>
            </a:r>
            <a:r>
              <a:rPr lang="en" sz="1200">
                <a:solidFill>
                  <a:schemeClr val="dk1"/>
                </a:solidFill>
              </a:rPr>
              <a:t> that points to another object.</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This allows </a:t>
            </a:r>
            <a:r>
              <a:rPr b="1" lang="en" sz="1200">
                <a:solidFill>
                  <a:schemeClr val="dk1"/>
                </a:solidFill>
              </a:rPr>
              <a:t>inheritance</a:t>
            </a:r>
            <a:r>
              <a:rPr lang="en" sz="1200">
                <a:solidFill>
                  <a:schemeClr val="dk1"/>
                </a:solidFill>
              </a:rPr>
              <a:t> → objects can use properties &amp; methods from their prototype.</a:t>
            </a:r>
            <a:br>
              <a:rPr lang="en" sz="1200">
                <a:solidFill>
                  <a:schemeClr val="dk1"/>
                </a:solidFill>
              </a:rPr>
            </a:br>
            <a:endParaRPr sz="1200">
              <a:solidFill>
                <a:schemeClr val="dk1"/>
              </a:solidFill>
            </a:endParaRPr>
          </a:p>
          <a:p>
            <a:pPr indent="0" lvl="0" marL="0" rtl="0" algn="l">
              <a:spcBef>
                <a:spcPts val="0"/>
              </a:spcBef>
              <a:spcAft>
                <a:spcPts val="0"/>
              </a:spcAft>
              <a:buNone/>
            </a:pPr>
            <a:r>
              <a:rPr b="1" lang="en" sz="1200">
                <a:solidFill>
                  <a:schemeClr val="dk1"/>
                </a:solidFill>
              </a:rPr>
              <a:t>Property Lookup:</a:t>
            </a:r>
            <a:endParaRPr b="1" sz="1200">
              <a:solidFill>
                <a:schemeClr val="dk1"/>
              </a:solidFill>
            </a:endParaRPr>
          </a:p>
          <a:p>
            <a:pPr indent="-304800" lvl="0" marL="457200" rtl="0" algn="l">
              <a:lnSpc>
                <a:spcPct val="115000"/>
              </a:lnSpc>
              <a:spcBef>
                <a:spcPts val="1200"/>
              </a:spcBef>
              <a:spcAft>
                <a:spcPts val="0"/>
              </a:spcAft>
              <a:buClr>
                <a:schemeClr val="dk1"/>
              </a:buClr>
              <a:buSzPts val="1200"/>
              <a:buAutoNum type="arabicPeriod"/>
            </a:pPr>
            <a:r>
              <a:rPr lang="en" sz="1200">
                <a:solidFill>
                  <a:schemeClr val="dk1"/>
                </a:solidFill>
              </a:rPr>
              <a:t>JavaScript first checks the object itself.</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If not found, it checks the prototype.</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lang="en" sz="1200">
                <a:solidFill>
                  <a:schemeClr val="dk1"/>
                </a:solidFill>
              </a:rPr>
              <a:t>Continues up the </a:t>
            </a:r>
            <a:r>
              <a:rPr b="1" lang="en" sz="1200">
                <a:solidFill>
                  <a:schemeClr val="dk1"/>
                </a:solidFill>
              </a:rPr>
              <a:t>prototype chain</a:t>
            </a:r>
            <a:r>
              <a:rPr lang="en" sz="1200">
                <a:solidFill>
                  <a:schemeClr val="dk1"/>
                </a:solidFill>
              </a:rPr>
              <a:t> until found or </a:t>
            </a:r>
            <a:r>
              <a:rPr lang="en" sz="1200">
                <a:solidFill>
                  <a:srgbClr val="188038"/>
                </a:solidFill>
                <a:latin typeface="Roboto Mono"/>
                <a:ea typeface="Roboto Mono"/>
                <a:cs typeface="Roboto Mono"/>
                <a:sym typeface="Roboto Mono"/>
              </a:rPr>
              <a:t>null</a:t>
            </a:r>
            <a:r>
              <a:rPr lang="en" sz="1200">
                <a:solidFill>
                  <a:schemeClr val="dk1"/>
                </a:solidFill>
              </a:rPr>
              <a:t>.</a:t>
            </a:r>
            <a:endParaRPr sz="1200">
              <a:solidFill>
                <a:schemeClr val="dk1"/>
              </a:solidFill>
            </a:endParaRPr>
          </a:p>
          <a:p>
            <a:pPr indent="0" lvl="0" marL="0" rtl="0" algn="l">
              <a:lnSpc>
                <a:spcPct val="115000"/>
              </a:lnSpc>
              <a:spcBef>
                <a:spcPts val="1200"/>
              </a:spcBef>
              <a:spcAft>
                <a:spcPts val="0"/>
              </a:spcAft>
              <a:buNone/>
            </a:pPr>
            <a:r>
              <a:rPr b="1" lang="en" sz="1200">
                <a:solidFill>
                  <a:schemeClr val="dk1"/>
                </a:solidFill>
              </a:rPr>
              <a:t>Functions have a </a:t>
            </a:r>
            <a:r>
              <a:rPr b="1" lang="en" sz="1200">
                <a:solidFill>
                  <a:srgbClr val="188038"/>
                </a:solidFill>
                <a:latin typeface="Roboto Mono"/>
                <a:ea typeface="Roboto Mono"/>
                <a:cs typeface="Roboto Mono"/>
                <a:sym typeface="Roboto Mono"/>
              </a:rPr>
              <a:t>prototype</a:t>
            </a:r>
            <a:r>
              <a:rPr b="1" lang="en" sz="1200">
                <a:solidFill>
                  <a:schemeClr val="dk1"/>
                </a:solidFill>
              </a:rPr>
              <a:t> property</a:t>
            </a:r>
            <a:r>
              <a:rPr lang="en" sz="1200">
                <a:solidFill>
                  <a:schemeClr val="dk1"/>
                </a:solidFill>
              </a:rPr>
              <a:t> → used to define shared methods/properties.</a:t>
            </a:r>
            <a:br>
              <a:rPr lang="en" sz="1200">
                <a:solidFill>
                  <a:schemeClr val="dk1"/>
                </a:solidFill>
              </a:rPr>
            </a:br>
            <a:endParaRPr sz="1200">
              <a:solidFill>
                <a:schemeClr val="dk1"/>
              </a:solidFill>
            </a:endParaRPr>
          </a:p>
          <a:p>
            <a:pPr indent="0" lvl="0" marL="0" rtl="0" algn="l">
              <a:spcBef>
                <a:spcPts val="0"/>
              </a:spcBef>
              <a:spcAft>
                <a:spcPts val="0"/>
              </a:spcAft>
              <a:buNone/>
            </a:pPr>
            <a:r>
              <a:rPr b="1" lang="en" sz="1200">
                <a:solidFill>
                  <a:schemeClr val="dk1"/>
                </a:solidFill>
              </a:rPr>
              <a:t>Objects created using a constructor function</a:t>
            </a:r>
            <a:r>
              <a:rPr lang="en" sz="1200">
                <a:solidFill>
                  <a:schemeClr val="dk1"/>
                </a:solidFill>
              </a:rPr>
              <a:t> inherit from that constructor’s prototype.</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You can </a:t>
            </a:r>
            <a:r>
              <a:rPr b="1" lang="en" sz="1200">
                <a:solidFill>
                  <a:schemeClr val="dk1"/>
                </a:solidFill>
              </a:rPr>
              <a:t>add new methods or properties</a:t>
            </a:r>
            <a:r>
              <a:rPr lang="en" sz="1200">
                <a:solidFill>
                  <a:schemeClr val="dk1"/>
                </a:solidFill>
              </a:rPr>
              <a:t> to a prototype at any time → all existing and future instances get access.</a:t>
            </a:r>
            <a:br>
              <a:rPr lang="en" sz="1200">
                <a:solidFill>
                  <a:schemeClr val="dk1"/>
                </a:solidFill>
              </a:rPr>
            </a:br>
            <a:endParaRPr sz="1200">
              <a:solidFill>
                <a:schemeClr val="dk1"/>
              </a:solidFill>
            </a:endParaRPr>
          </a:p>
          <a:p>
            <a:pPr indent="0" lvl="0" marL="0" rtl="0" algn="l">
              <a:spcBef>
                <a:spcPts val="0"/>
              </a:spcBef>
              <a:spcAft>
                <a:spcPts val="0"/>
              </a:spcAft>
              <a:buNone/>
            </a:pPr>
            <a:r>
              <a:rPr b="1" lang="en" sz="1200">
                <a:solidFill>
                  <a:schemeClr val="dk1"/>
                </a:solidFill>
              </a:rPr>
              <a:t>Benefit:</a:t>
            </a:r>
            <a:r>
              <a:rPr lang="en" sz="1200">
                <a:solidFill>
                  <a:schemeClr val="dk1"/>
                </a:solidFill>
              </a:rPr>
              <a:t> Enables </a:t>
            </a:r>
            <a:r>
              <a:rPr b="1" lang="en" sz="1200">
                <a:solidFill>
                  <a:schemeClr val="dk1"/>
                </a:solidFill>
              </a:rPr>
              <a:t>code reuse</a:t>
            </a:r>
            <a:r>
              <a:rPr lang="en" sz="1200">
                <a:solidFill>
                  <a:schemeClr val="dk1"/>
                </a:solidFill>
              </a:rPr>
              <a:t>, avoids duplication, and makes objects share behavior efficiently.</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Commonly used to </a:t>
            </a:r>
            <a:r>
              <a:rPr b="1" lang="en" sz="1200">
                <a:solidFill>
                  <a:schemeClr val="dk1"/>
                </a:solidFill>
              </a:rPr>
              <a:t>extend built-in objects</a:t>
            </a:r>
            <a:r>
              <a:rPr lang="en" sz="1200">
                <a:solidFill>
                  <a:schemeClr val="dk1"/>
                </a:solidFill>
              </a:rPr>
              <a:t> like </a:t>
            </a:r>
            <a:r>
              <a:rPr lang="en" sz="1200">
                <a:solidFill>
                  <a:srgbClr val="188038"/>
                </a:solidFill>
                <a:latin typeface="Roboto Mono"/>
                <a:ea typeface="Roboto Mono"/>
                <a:cs typeface="Roboto Mono"/>
                <a:sym typeface="Roboto Mono"/>
              </a:rPr>
              <a:t>Array</a:t>
            </a:r>
            <a:r>
              <a:rPr lang="en" sz="1200">
                <a:solidFill>
                  <a:schemeClr val="dk1"/>
                </a:solidFill>
              </a:rPr>
              <a:t>, </a:t>
            </a:r>
            <a:r>
              <a:rPr lang="en" sz="1200">
                <a:solidFill>
                  <a:srgbClr val="188038"/>
                </a:solidFill>
                <a:latin typeface="Roboto Mono"/>
                <a:ea typeface="Roboto Mono"/>
                <a:cs typeface="Roboto Mono"/>
                <a:sym typeface="Roboto Mono"/>
              </a:rPr>
              <a:t>Object</a:t>
            </a:r>
            <a:r>
              <a:rPr lang="en" sz="1200">
                <a:solidFill>
                  <a:schemeClr val="dk1"/>
                </a:solidFill>
              </a:rPr>
              <a:t>, etc.</a:t>
            </a:r>
            <a:endParaRPr sz="12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96"/>
          <p:cNvSpPr txBox="1"/>
          <p:nvPr>
            <p:ph type="title"/>
          </p:nvPr>
        </p:nvSpPr>
        <p:spPr>
          <a:xfrm>
            <a:off x="432825" y="125675"/>
            <a:ext cx="4662000" cy="54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273239"/>
                </a:solidFill>
                <a:highlight>
                  <a:srgbClr val="FFFFFF"/>
                </a:highlight>
                <a:latin typeface="Nunito"/>
                <a:ea typeface="Nunito"/>
                <a:cs typeface="Nunito"/>
                <a:sym typeface="Nunito"/>
              </a:rPr>
              <a:t>Creating Constructor Functions</a:t>
            </a:r>
            <a:endParaRPr sz="1800">
              <a:solidFill>
                <a:srgbClr val="273239"/>
              </a:solidFill>
              <a:highlight>
                <a:srgbClr val="FFFFFF"/>
              </a:highlight>
              <a:latin typeface="Nunito"/>
              <a:ea typeface="Nunito"/>
              <a:cs typeface="Nunito"/>
              <a:sym typeface="Nunito"/>
            </a:endParaRPr>
          </a:p>
          <a:p>
            <a:pPr indent="0" lvl="0" marL="0" rtl="0" algn="ctr">
              <a:spcBef>
                <a:spcPts val="0"/>
              </a:spcBef>
              <a:spcAft>
                <a:spcPts val="0"/>
              </a:spcAft>
              <a:buNone/>
            </a:pPr>
            <a:r>
              <a:t/>
            </a:r>
            <a:endParaRPr/>
          </a:p>
        </p:txBody>
      </p:sp>
      <p:sp>
        <p:nvSpPr>
          <p:cNvPr id="880" name="Google Shape;880;p96"/>
          <p:cNvSpPr txBox="1"/>
          <p:nvPr/>
        </p:nvSpPr>
        <p:spPr>
          <a:xfrm>
            <a:off x="255025" y="765050"/>
            <a:ext cx="7962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 </a:t>
            </a:r>
            <a:r>
              <a:rPr b="1" lang="en" sz="1200">
                <a:solidFill>
                  <a:schemeClr val="dk1"/>
                </a:solidFill>
              </a:rPr>
              <a:t>special function</a:t>
            </a:r>
            <a:r>
              <a:rPr lang="en" sz="1200">
                <a:solidFill>
                  <a:schemeClr val="dk1"/>
                </a:solidFill>
              </a:rPr>
              <a:t> used to </a:t>
            </a:r>
            <a:r>
              <a:rPr b="1" lang="en" sz="1200">
                <a:solidFill>
                  <a:schemeClr val="dk1"/>
                </a:solidFill>
              </a:rPr>
              <a:t>create and initialize objects</a:t>
            </a:r>
            <a:r>
              <a:rPr lang="en" sz="1200">
                <a:solidFill>
                  <a:schemeClr val="dk1"/>
                </a:solidFill>
              </a:rPr>
              <a:t>.</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Typically called with the </a:t>
            </a:r>
            <a:r>
              <a:rPr b="1" lang="en" sz="1200">
                <a:solidFill>
                  <a:srgbClr val="188038"/>
                </a:solidFill>
                <a:latin typeface="Roboto Mono"/>
                <a:ea typeface="Roboto Mono"/>
                <a:cs typeface="Roboto Mono"/>
                <a:sym typeface="Roboto Mono"/>
              </a:rPr>
              <a:t>new</a:t>
            </a:r>
            <a:r>
              <a:rPr b="1" lang="en" sz="1200">
                <a:solidFill>
                  <a:schemeClr val="dk1"/>
                </a:solidFill>
              </a:rPr>
              <a:t> keyword</a:t>
            </a:r>
            <a:r>
              <a:rPr lang="en" sz="1200">
                <a:solidFill>
                  <a:schemeClr val="dk1"/>
                </a:solidFill>
              </a:rPr>
              <a:t>.</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Sets up </a:t>
            </a:r>
            <a:r>
              <a:rPr b="1" lang="en" sz="1200">
                <a:solidFill>
                  <a:schemeClr val="dk1"/>
                </a:solidFill>
              </a:rPr>
              <a:t>properties &amp; methods</a:t>
            </a:r>
            <a:r>
              <a:rPr lang="en" sz="1200">
                <a:solidFill>
                  <a:schemeClr val="dk1"/>
                </a:solidFill>
              </a:rPr>
              <a:t> on the new object.</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Allows creation of </a:t>
            </a:r>
            <a:r>
              <a:rPr b="1" lang="en" sz="1200">
                <a:solidFill>
                  <a:schemeClr val="dk1"/>
                </a:solidFill>
              </a:rPr>
              <a:t>multiple instances</a:t>
            </a:r>
            <a:r>
              <a:rPr lang="en" sz="1200">
                <a:solidFill>
                  <a:schemeClr val="dk1"/>
                </a:solidFill>
              </a:rPr>
              <a:t> with the same structure.</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Instances can </a:t>
            </a:r>
            <a:r>
              <a:rPr b="1" lang="en" sz="1200">
                <a:solidFill>
                  <a:schemeClr val="dk1"/>
                </a:solidFill>
              </a:rPr>
              <a:t>share behavior</a:t>
            </a:r>
            <a:r>
              <a:rPr lang="en" sz="1200">
                <a:solidFill>
                  <a:schemeClr val="dk1"/>
                </a:solidFill>
              </a:rPr>
              <a:t> through the constructor’s prototype.</a:t>
            </a:r>
            <a:endParaRPr sz="1200">
              <a:solidFill>
                <a:schemeClr val="dk1"/>
              </a:solidFill>
            </a:endParaRPr>
          </a:p>
        </p:txBody>
      </p:sp>
      <p:sp>
        <p:nvSpPr>
          <p:cNvPr id="881" name="Google Shape;881;p96"/>
          <p:cNvSpPr txBox="1"/>
          <p:nvPr/>
        </p:nvSpPr>
        <p:spPr>
          <a:xfrm>
            <a:off x="72875" y="2704325"/>
            <a:ext cx="7561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function Person(name) {</a:t>
            </a:r>
            <a:endParaRPr sz="1200"/>
          </a:p>
          <a:p>
            <a:pPr indent="0" lvl="0" marL="0" rtl="0" algn="l">
              <a:spcBef>
                <a:spcPts val="0"/>
              </a:spcBef>
              <a:spcAft>
                <a:spcPts val="0"/>
              </a:spcAft>
              <a:buNone/>
            </a:pPr>
            <a:r>
              <a:rPr lang="en" sz="1200"/>
              <a:t>    this.name = name;</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Person.prototype.sayHello = function () {</a:t>
            </a:r>
            <a:endParaRPr sz="1200"/>
          </a:p>
          <a:p>
            <a:pPr indent="0" lvl="0" marL="0" rtl="0" algn="l">
              <a:spcBef>
                <a:spcPts val="0"/>
              </a:spcBef>
              <a:spcAft>
                <a:spcPts val="0"/>
              </a:spcAft>
              <a:buNone/>
            </a:pPr>
            <a:r>
              <a:rPr lang="en" sz="1200"/>
              <a:t>    console.log(`Hello, my name is ${this.name}.`);</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rPr lang="en" sz="1200"/>
              <a:t>const n = new Person("Sheema");</a:t>
            </a:r>
            <a:endParaRPr sz="1200"/>
          </a:p>
          <a:p>
            <a:pPr indent="0" lvl="0" marL="0" rtl="0" algn="l">
              <a:spcBef>
                <a:spcPts val="0"/>
              </a:spcBef>
              <a:spcAft>
                <a:spcPts val="0"/>
              </a:spcAft>
              <a:buNone/>
            </a:pPr>
            <a:r>
              <a:rPr lang="en" sz="1200"/>
              <a:t>n.sayHello();</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3"/>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Hoisting in JavaScript</a:t>
            </a:r>
            <a:endParaRPr/>
          </a:p>
        </p:txBody>
      </p:sp>
      <p:sp>
        <p:nvSpPr>
          <p:cNvPr id="522" name="Google Shape;522;p43"/>
          <p:cNvSpPr txBox="1"/>
          <p:nvPr>
            <p:ph idx="1" type="body"/>
          </p:nvPr>
        </p:nvSpPr>
        <p:spPr>
          <a:xfrm>
            <a:off x="363600" y="1060250"/>
            <a:ext cx="82488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Hoisting is JavaScript’s default behavior of </a:t>
            </a:r>
            <a:r>
              <a:rPr b="1" lang="en">
                <a:solidFill>
                  <a:schemeClr val="dk1"/>
                </a:solidFill>
                <a:latin typeface="Arial"/>
                <a:ea typeface="Arial"/>
                <a:cs typeface="Arial"/>
                <a:sym typeface="Arial"/>
              </a:rPr>
              <a:t>moving declarations to the top of their scope</a:t>
            </a:r>
            <a:r>
              <a:rPr lang="en">
                <a:solidFill>
                  <a:schemeClr val="dk1"/>
                </a:solidFill>
                <a:latin typeface="Arial"/>
                <a:ea typeface="Arial"/>
                <a:cs typeface="Arial"/>
                <a:sym typeface="Arial"/>
              </a:rPr>
              <a:t> (memory allocation phase) </a:t>
            </a:r>
            <a:r>
              <a:rPr b="1" lang="en">
                <a:solidFill>
                  <a:schemeClr val="dk1"/>
                </a:solidFill>
                <a:latin typeface="Arial"/>
                <a:ea typeface="Arial"/>
                <a:cs typeface="Arial"/>
                <a:sym typeface="Arial"/>
              </a:rPr>
              <a:t>before code execution</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lang="en">
                <a:solidFill>
                  <a:schemeClr val="dk1"/>
                </a:solidFill>
                <a:latin typeface="Arial"/>
                <a:ea typeface="Arial"/>
                <a:cs typeface="Arial"/>
                <a:sym typeface="Arial"/>
              </a:rPr>
              <a:t>This applies to </a:t>
            </a:r>
            <a:r>
              <a:rPr b="1" lang="en">
                <a:solidFill>
                  <a:schemeClr val="dk1"/>
                </a:solidFill>
                <a:latin typeface="Arial"/>
                <a:ea typeface="Arial"/>
                <a:cs typeface="Arial"/>
                <a:sym typeface="Arial"/>
              </a:rPr>
              <a:t>variables</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functions</a:t>
            </a:r>
            <a:r>
              <a:rPr lang="en">
                <a:solidFill>
                  <a:schemeClr val="dk1"/>
                </a:solidFill>
                <a:latin typeface="Arial"/>
                <a:ea typeface="Arial"/>
                <a:cs typeface="Arial"/>
                <a:sym typeface="Arial"/>
              </a:rPr>
              <a:t>, but works differently for each.</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b="1" lang="en" sz="1300">
                <a:solidFill>
                  <a:schemeClr val="dk1"/>
                </a:solidFill>
                <a:latin typeface="Arial"/>
                <a:ea typeface="Arial"/>
                <a:cs typeface="Arial"/>
                <a:sym typeface="Arial"/>
              </a:rPr>
              <a:t>Key Points</a:t>
            </a:r>
            <a:endParaRPr b="1" sz="13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Char char="●"/>
            </a:pPr>
            <a:r>
              <a:rPr b="1" lang="en">
                <a:solidFill>
                  <a:schemeClr val="dk1"/>
                </a:solidFill>
                <a:latin typeface="Arial"/>
                <a:ea typeface="Arial"/>
                <a:cs typeface="Arial"/>
                <a:sym typeface="Arial"/>
              </a:rPr>
              <a:t>Function Declarations</a:t>
            </a:r>
            <a:r>
              <a:rPr lang="en">
                <a:solidFill>
                  <a:schemeClr val="dk1"/>
                </a:solidFill>
                <a:latin typeface="Arial"/>
                <a:ea typeface="Arial"/>
                <a:cs typeface="Arial"/>
                <a:sym typeface="Arial"/>
              </a:rPr>
              <a:t> are </a:t>
            </a:r>
            <a:r>
              <a:rPr b="1" lang="en">
                <a:solidFill>
                  <a:schemeClr val="dk1"/>
                </a:solidFill>
                <a:latin typeface="Arial"/>
                <a:ea typeface="Arial"/>
                <a:cs typeface="Arial"/>
                <a:sym typeface="Arial"/>
              </a:rPr>
              <a:t>fully hoisted</a:t>
            </a:r>
            <a:r>
              <a:rPr lang="en">
                <a:solidFill>
                  <a:schemeClr val="dk1"/>
                </a:solidFill>
                <a:latin typeface="Arial"/>
                <a:ea typeface="Arial"/>
                <a:cs typeface="Arial"/>
                <a:sym typeface="Arial"/>
              </a:rPr>
              <a:t> (can be called before they are defined).</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en">
                <a:solidFill>
                  <a:schemeClr val="dk1"/>
                </a:solidFill>
                <a:latin typeface="Arial"/>
                <a:ea typeface="Arial"/>
                <a:cs typeface="Arial"/>
                <a:sym typeface="Arial"/>
              </a:rPr>
              <a:t>var</a:t>
            </a:r>
            <a:r>
              <a:rPr lang="en">
                <a:solidFill>
                  <a:schemeClr val="dk1"/>
                </a:solidFill>
                <a:latin typeface="Arial"/>
                <a:ea typeface="Arial"/>
                <a:cs typeface="Arial"/>
                <a:sym typeface="Arial"/>
              </a:rPr>
              <a:t> variables are </a:t>
            </a:r>
            <a:r>
              <a:rPr b="1" lang="en">
                <a:solidFill>
                  <a:schemeClr val="dk1"/>
                </a:solidFill>
                <a:latin typeface="Arial"/>
                <a:ea typeface="Arial"/>
                <a:cs typeface="Arial"/>
                <a:sym typeface="Arial"/>
              </a:rPr>
              <a:t>hoisted but initialized with </a:t>
            </a:r>
            <a:r>
              <a:rPr b="1" lang="en">
                <a:solidFill>
                  <a:srgbClr val="188038"/>
                </a:solidFill>
                <a:latin typeface="Roboto Mono"/>
                <a:ea typeface="Roboto Mono"/>
                <a:cs typeface="Roboto Mono"/>
                <a:sym typeface="Roboto Mono"/>
              </a:rPr>
              <a:t>undefined</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en">
                <a:solidFill>
                  <a:schemeClr val="dk1"/>
                </a:solidFill>
                <a:latin typeface="Arial"/>
                <a:ea typeface="Arial"/>
                <a:cs typeface="Arial"/>
                <a:sym typeface="Arial"/>
              </a:rPr>
              <a:t>let</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const</a:t>
            </a:r>
            <a:r>
              <a:rPr lang="en">
                <a:solidFill>
                  <a:schemeClr val="dk1"/>
                </a:solidFill>
                <a:latin typeface="Arial"/>
                <a:ea typeface="Arial"/>
                <a:cs typeface="Arial"/>
                <a:sym typeface="Arial"/>
              </a:rPr>
              <a:t> are hoisted but kept in the </a:t>
            </a:r>
            <a:r>
              <a:rPr b="1" lang="en">
                <a:solidFill>
                  <a:schemeClr val="dk1"/>
                </a:solidFill>
                <a:latin typeface="Arial"/>
                <a:ea typeface="Arial"/>
                <a:cs typeface="Arial"/>
                <a:sym typeface="Arial"/>
              </a:rPr>
              <a:t>Temporal Dead Zone (TDZ)</a:t>
            </a:r>
            <a:r>
              <a:rPr lang="en">
                <a:solidFill>
                  <a:schemeClr val="dk1"/>
                </a:solidFill>
                <a:latin typeface="Arial"/>
                <a:ea typeface="Arial"/>
                <a:cs typeface="Arial"/>
                <a:sym typeface="Arial"/>
              </a:rPr>
              <a:t> until their line of declaration.</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en">
                <a:solidFill>
                  <a:schemeClr val="dk1"/>
                </a:solidFill>
                <a:latin typeface="Arial"/>
                <a:ea typeface="Arial"/>
                <a:cs typeface="Arial"/>
                <a:sym typeface="Arial"/>
              </a:rPr>
              <a:t>Function Expressions</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Arrow Functions</a:t>
            </a:r>
            <a:r>
              <a:rPr lang="en">
                <a:solidFill>
                  <a:schemeClr val="dk1"/>
                </a:solidFill>
                <a:latin typeface="Arial"/>
                <a:ea typeface="Arial"/>
                <a:cs typeface="Arial"/>
                <a:sym typeface="Arial"/>
              </a:rPr>
              <a:t> are treated like variables (hoisted but not initialized).</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97"/>
          <p:cNvSpPr txBox="1"/>
          <p:nvPr>
            <p:ph type="title"/>
          </p:nvPr>
        </p:nvSpPr>
        <p:spPr>
          <a:xfrm>
            <a:off x="0" y="289600"/>
            <a:ext cx="3265200" cy="54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273239"/>
                </a:solidFill>
                <a:highlight>
                  <a:srgbClr val="FFFFFF"/>
                </a:highlight>
                <a:latin typeface="Nunito"/>
                <a:ea typeface="Nunito"/>
                <a:cs typeface="Nunito"/>
                <a:sym typeface="Nunito"/>
              </a:rPr>
              <a:t>Adding method to prototype</a:t>
            </a:r>
            <a:endParaRPr sz="1800">
              <a:solidFill>
                <a:srgbClr val="273239"/>
              </a:solidFill>
              <a:highlight>
                <a:srgbClr val="FFFFFF"/>
              </a:highlight>
              <a:latin typeface="Nunito"/>
              <a:ea typeface="Nunito"/>
              <a:cs typeface="Nunito"/>
              <a:sym typeface="Nunito"/>
            </a:endParaRPr>
          </a:p>
          <a:p>
            <a:pPr indent="0" lvl="0" marL="0" rtl="0" algn="ctr">
              <a:spcBef>
                <a:spcPts val="0"/>
              </a:spcBef>
              <a:spcAft>
                <a:spcPts val="0"/>
              </a:spcAft>
              <a:buNone/>
            </a:pPr>
            <a:r>
              <a:t/>
            </a:r>
            <a:endParaRPr/>
          </a:p>
        </p:txBody>
      </p:sp>
      <p:sp>
        <p:nvSpPr>
          <p:cNvPr id="887" name="Google Shape;887;p97"/>
          <p:cNvSpPr txBox="1"/>
          <p:nvPr/>
        </p:nvSpPr>
        <p:spPr>
          <a:xfrm>
            <a:off x="0" y="947175"/>
            <a:ext cx="7506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Defines a </a:t>
            </a:r>
            <a:r>
              <a:rPr b="1" lang="en" sz="1200">
                <a:solidFill>
                  <a:srgbClr val="188038"/>
                </a:solidFill>
                <a:latin typeface="Roboto Mono"/>
                <a:ea typeface="Roboto Mono"/>
                <a:cs typeface="Roboto Mono"/>
                <a:sym typeface="Roboto Mono"/>
              </a:rPr>
              <a:t>sum</a:t>
            </a:r>
            <a:r>
              <a:rPr b="1" lang="en" sz="1200">
                <a:solidFill>
                  <a:schemeClr val="dk1"/>
                </a:solidFill>
              </a:rPr>
              <a:t> method</a:t>
            </a:r>
            <a:r>
              <a:rPr lang="en" sz="1200">
                <a:solidFill>
                  <a:schemeClr val="dk1"/>
                </a:solidFill>
              </a:rPr>
              <a:t> on </a:t>
            </a:r>
            <a:r>
              <a:rPr lang="en" sz="1200">
                <a:solidFill>
                  <a:srgbClr val="188038"/>
                </a:solidFill>
                <a:latin typeface="Roboto Mono"/>
                <a:ea typeface="Roboto Mono"/>
                <a:cs typeface="Roboto Mono"/>
                <a:sym typeface="Roboto Mono"/>
              </a:rPr>
              <a:t>Array.prototype</a:t>
            </a:r>
            <a:r>
              <a:rPr lang="en" sz="1200">
                <a:solidFill>
                  <a:schemeClr val="dk1"/>
                </a:solidFill>
              </a:rPr>
              <a:t>.</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rgbClr val="188038"/>
                </a:solidFill>
                <a:latin typeface="Roboto Mono"/>
                <a:ea typeface="Roboto Mono"/>
                <a:cs typeface="Roboto Mono"/>
                <a:sym typeface="Roboto Mono"/>
              </a:rPr>
              <a:t>sum</a:t>
            </a:r>
            <a:r>
              <a:rPr lang="en" sz="1200">
                <a:solidFill>
                  <a:schemeClr val="dk1"/>
                </a:solidFill>
              </a:rPr>
              <a:t> calculates the </a:t>
            </a:r>
            <a:r>
              <a:rPr b="1" lang="en" sz="1200">
                <a:solidFill>
                  <a:schemeClr val="dk1"/>
                </a:solidFill>
              </a:rPr>
              <a:t>total of all array elements</a:t>
            </a:r>
            <a:r>
              <a:rPr lang="en" sz="1200">
                <a:solidFill>
                  <a:schemeClr val="dk1"/>
                </a:solidFill>
              </a:rPr>
              <a:t>.</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Can be used by </a:t>
            </a:r>
            <a:r>
              <a:rPr b="1" lang="en" sz="1200">
                <a:solidFill>
                  <a:schemeClr val="dk1"/>
                </a:solidFill>
              </a:rPr>
              <a:t>any array</a:t>
            </a:r>
            <a:r>
              <a:rPr lang="en" sz="1200">
                <a:solidFill>
                  <a:schemeClr val="dk1"/>
                </a:solidFill>
              </a:rPr>
              <a:t> (because it’s on the prototype).</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Calls </a:t>
            </a:r>
            <a:r>
              <a:rPr lang="en" sz="1200">
                <a:solidFill>
                  <a:srgbClr val="188038"/>
                </a:solidFill>
                <a:latin typeface="Roboto Mono"/>
                <a:ea typeface="Roboto Mono"/>
                <a:cs typeface="Roboto Mono"/>
                <a:sym typeface="Roboto Mono"/>
              </a:rPr>
              <a:t>sum()</a:t>
            </a:r>
            <a:r>
              <a:rPr lang="en" sz="1200">
                <a:solidFill>
                  <a:schemeClr val="dk1"/>
                </a:solidFill>
              </a:rPr>
              <a:t> on two arrays (</a:t>
            </a:r>
            <a:r>
              <a:rPr lang="en" sz="1200">
                <a:solidFill>
                  <a:srgbClr val="188038"/>
                </a:solidFill>
                <a:latin typeface="Roboto Mono"/>
                <a:ea typeface="Roboto Mono"/>
                <a:cs typeface="Roboto Mono"/>
                <a:sym typeface="Roboto Mono"/>
              </a:rPr>
              <a:t>arr</a:t>
            </a:r>
            <a:r>
              <a:rPr lang="en" sz="1200">
                <a:solidFill>
                  <a:schemeClr val="dk1"/>
                </a:solidFill>
              </a:rPr>
              <a:t> and </a:t>
            </a:r>
            <a:r>
              <a:rPr lang="en" sz="1200">
                <a:solidFill>
                  <a:srgbClr val="188038"/>
                </a:solidFill>
                <a:latin typeface="Roboto Mono"/>
                <a:ea typeface="Roboto Mono"/>
                <a:cs typeface="Roboto Mono"/>
                <a:sym typeface="Roboto Mono"/>
              </a:rPr>
              <a:t>arr2</a:t>
            </a:r>
            <a:r>
              <a:rPr lang="en" sz="1200">
                <a:solidFill>
                  <a:schemeClr val="dk1"/>
                </a:solidFill>
              </a:rPr>
              <a:t>).</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Logs the </a:t>
            </a:r>
            <a:r>
              <a:rPr b="1" lang="en" sz="1200">
                <a:solidFill>
                  <a:schemeClr val="dk1"/>
                </a:solidFill>
              </a:rPr>
              <a:t>calculated results</a:t>
            </a:r>
            <a:r>
              <a:rPr lang="en" sz="1200">
                <a:solidFill>
                  <a:schemeClr val="dk1"/>
                </a:solidFill>
              </a:rPr>
              <a:t> to the console.</a:t>
            </a:r>
            <a:endParaRPr sz="1200">
              <a:solidFill>
                <a:schemeClr val="dk1"/>
              </a:solidFill>
            </a:endParaRPr>
          </a:p>
        </p:txBody>
      </p:sp>
      <p:sp>
        <p:nvSpPr>
          <p:cNvPr id="888" name="Google Shape;888;p97"/>
          <p:cNvSpPr txBox="1"/>
          <p:nvPr/>
        </p:nvSpPr>
        <p:spPr>
          <a:xfrm>
            <a:off x="4371650" y="491825"/>
            <a:ext cx="42462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let a1 = [1, 2, 3, 4, 5]</a:t>
            </a:r>
            <a:endParaRPr sz="1300"/>
          </a:p>
          <a:p>
            <a:pPr indent="0" lvl="0" marL="0" rtl="0" algn="l">
              <a:spcBef>
                <a:spcPts val="0"/>
              </a:spcBef>
              <a:spcAft>
                <a:spcPts val="0"/>
              </a:spcAft>
              <a:buNone/>
            </a:pPr>
            <a:r>
              <a:rPr lang="en" sz="1300"/>
              <a:t>let a2 = [5, 6, 7, 8, 9]</a:t>
            </a:r>
            <a:endParaRPr sz="1300"/>
          </a:p>
          <a:p>
            <a:pPr indent="0" lvl="0" marL="0" rtl="0" algn="l">
              <a:spcBef>
                <a:spcPts val="0"/>
              </a:spcBef>
              <a:spcAft>
                <a:spcPts val="0"/>
              </a:spcAft>
              <a:buNone/>
            </a:pPr>
            <a:r>
              <a:rPr lang="en" sz="1300"/>
              <a:t>Array.prototype.sum = function () {</a:t>
            </a:r>
            <a:endParaRPr sz="1300"/>
          </a:p>
          <a:p>
            <a:pPr indent="0" lvl="0" marL="0" rtl="0" algn="l">
              <a:spcBef>
                <a:spcPts val="0"/>
              </a:spcBef>
              <a:spcAft>
                <a:spcPts val="0"/>
              </a:spcAft>
              <a:buNone/>
            </a:pPr>
            <a:r>
              <a:rPr lang="en" sz="1300"/>
              <a:t>    let sum = 0</a:t>
            </a:r>
            <a:endParaRPr sz="1300"/>
          </a:p>
          <a:p>
            <a:pPr indent="0" lvl="0" marL="0" rtl="0" algn="l">
              <a:spcBef>
                <a:spcPts val="0"/>
              </a:spcBef>
              <a:spcAft>
                <a:spcPts val="0"/>
              </a:spcAft>
              <a:buNone/>
            </a:pPr>
            <a:r>
              <a:rPr lang="en" sz="1300"/>
              <a:t>    for (let i = 0; i &lt; this.length; i++) {</a:t>
            </a:r>
            <a:endParaRPr sz="1300"/>
          </a:p>
          <a:p>
            <a:pPr indent="0" lvl="0" marL="0" rtl="0" algn="l">
              <a:spcBef>
                <a:spcPts val="0"/>
              </a:spcBef>
              <a:spcAft>
                <a:spcPts val="0"/>
              </a:spcAft>
              <a:buNone/>
            </a:pPr>
            <a:r>
              <a:rPr lang="en" sz="1300"/>
              <a:t>        sum += this[i]</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rPr lang="en" sz="1300"/>
              <a:t>    return sum</a:t>
            </a:r>
            <a:endParaRPr sz="1300"/>
          </a:p>
          <a:p>
            <a:pPr indent="0" lvl="0" marL="0" rtl="0" algn="l">
              <a:spcBef>
                <a:spcPts val="0"/>
              </a:spcBef>
              <a:spcAft>
                <a:spcPts val="0"/>
              </a:spcAft>
              <a:buNone/>
            </a:pPr>
            <a:r>
              <a:rPr lang="en" sz="1300"/>
              <a:t>}</a:t>
            </a:r>
            <a:endParaRPr sz="1300"/>
          </a:p>
          <a:p>
            <a:pPr indent="0" lvl="0" marL="0" rtl="0" algn="l">
              <a:spcBef>
                <a:spcPts val="0"/>
              </a:spcBef>
              <a:spcAft>
                <a:spcPts val="0"/>
              </a:spcAft>
              <a:buNone/>
            </a:pPr>
            <a:r>
              <a:rPr lang="en" sz="1300"/>
              <a:t>console.log(a1.sum())</a:t>
            </a:r>
            <a:endParaRPr sz="1300"/>
          </a:p>
          <a:p>
            <a:pPr indent="0" lvl="0" marL="0" rtl="0" algn="l">
              <a:spcBef>
                <a:spcPts val="0"/>
              </a:spcBef>
              <a:spcAft>
                <a:spcPts val="0"/>
              </a:spcAft>
              <a:buNone/>
            </a:pPr>
            <a:r>
              <a:rPr lang="en" sz="1300"/>
              <a:t>console.log(a2.sum())</a:t>
            </a:r>
            <a:endParaRPr sz="13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98"/>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273239"/>
                </a:solidFill>
                <a:highlight>
                  <a:srgbClr val="FFFFFF"/>
                </a:highlight>
                <a:latin typeface="Nunito"/>
                <a:ea typeface="Nunito"/>
                <a:cs typeface="Nunito"/>
                <a:sym typeface="Nunito"/>
              </a:rPr>
              <a:t>Prototype Inheritance</a:t>
            </a:r>
            <a:endParaRPr sz="1800">
              <a:solidFill>
                <a:srgbClr val="273239"/>
              </a:solidFill>
              <a:highlight>
                <a:srgbClr val="FFFFFF"/>
              </a:highlight>
              <a:latin typeface="Nunito"/>
              <a:ea typeface="Nunito"/>
              <a:cs typeface="Nunito"/>
              <a:sym typeface="Nunito"/>
            </a:endParaRPr>
          </a:p>
          <a:p>
            <a:pPr indent="0" lvl="0" marL="0" rtl="0" algn="ctr">
              <a:spcBef>
                <a:spcPts val="0"/>
              </a:spcBef>
              <a:spcAft>
                <a:spcPts val="0"/>
              </a:spcAft>
              <a:buNone/>
            </a:pPr>
            <a:r>
              <a:t/>
            </a:r>
            <a:endParaRPr/>
          </a:p>
        </p:txBody>
      </p:sp>
      <p:sp>
        <p:nvSpPr>
          <p:cNvPr id="894" name="Google Shape;894;p98"/>
          <p:cNvSpPr txBox="1"/>
          <p:nvPr/>
        </p:nvSpPr>
        <p:spPr>
          <a:xfrm>
            <a:off x="-295775" y="1402575"/>
            <a:ext cx="5628900" cy="1644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Char char="●"/>
            </a:pPr>
            <a:r>
              <a:rPr b="1" lang="en" sz="1200">
                <a:solidFill>
                  <a:schemeClr val="dk1"/>
                </a:solidFill>
              </a:rPr>
              <a:t>Child constructor</a:t>
            </a:r>
            <a:r>
              <a:rPr lang="en" sz="1200">
                <a:solidFill>
                  <a:schemeClr val="dk1"/>
                </a:solidFill>
              </a:rPr>
              <a:t> inherits from </a:t>
            </a:r>
            <a:r>
              <a:rPr b="1" lang="en" sz="1200">
                <a:solidFill>
                  <a:schemeClr val="dk1"/>
                </a:solidFill>
              </a:rPr>
              <a:t>Parent constructor</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Instances of </a:t>
            </a:r>
            <a:r>
              <a:rPr b="1" lang="en" sz="1200">
                <a:solidFill>
                  <a:schemeClr val="dk1"/>
                </a:solidFill>
              </a:rPr>
              <a:t>Child</a:t>
            </a:r>
            <a:r>
              <a:rPr lang="en" sz="1200">
                <a:solidFill>
                  <a:schemeClr val="dk1"/>
                </a:solidFill>
              </a:rPr>
              <a:t> get access to </a:t>
            </a:r>
            <a:r>
              <a:rPr b="1" lang="en" sz="1200">
                <a:solidFill>
                  <a:schemeClr val="dk1"/>
                </a:solidFill>
              </a:rPr>
              <a:t>Parent’s prototype</a:t>
            </a:r>
            <a:r>
              <a:rPr b="1" lang="en" sz="1200">
                <a:solidFill>
                  <a:schemeClr val="dk1"/>
                </a:solidFill>
              </a:rPr>
              <a:t> </a:t>
            </a:r>
            <a:r>
              <a:rPr b="1" lang="en" sz="1200">
                <a:solidFill>
                  <a:schemeClr val="dk1"/>
                </a:solidFill>
              </a:rPr>
              <a:t>methods</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This allows </a:t>
            </a:r>
            <a:r>
              <a:rPr b="1" lang="en" sz="1200">
                <a:solidFill>
                  <a:schemeClr val="dk1"/>
                </a:solidFill>
              </a:rPr>
              <a:t>code reuse</a:t>
            </a:r>
            <a:r>
              <a:rPr lang="en" sz="1200">
                <a:solidFill>
                  <a:schemeClr val="dk1"/>
                </a:solidFill>
              </a:rPr>
              <a:t> and shared behavior.</a:t>
            </a:r>
            <a:endParaRPr sz="1200">
              <a:solidFill>
                <a:schemeClr val="dk1"/>
              </a:solidFill>
            </a:endParaRPr>
          </a:p>
          <a:p>
            <a:pPr indent="-304800" lvl="0" marL="457200" rtl="0" algn="l">
              <a:lnSpc>
                <a:spcPct val="115000"/>
              </a:lnSpc>
              <a:spcBef>
                <a:spcPts val="0"/>
              </a:spcBef>
              <a:spcAft>
                <a:spcPts val="0"/>
              </a:spcAft>
              <a:buSzPts val="1200"/>
              <a:buChar char="●"/>
            </a:pPr>
            <a:r>
              <a:rPr lang="en" sz="1200">
                <a:solidFill>
                  <a:schemeClr val="dk1"/>
                </a:solidFill>
              </a:rPr>
              <a:t>You can add </a:t>
            </a:r>
            <a:r>
              <a:rPr b="1" lang="en" sz="1200">
                <a:solidFill>
                  <a:schemeClr val="dk1"/>
                </a:solidFill>
              </a:rPr>
              <a:t>custom methods</a:t>
            </a:r>
            <a:r>
              <a:rPr lang="en" sz="1200">
                <a:solidFill>
                  <a:schemeClr val="dk1"/>
                </a:solidFill>
              </a:rPr>
              <a:t> to the child’s prototype (e.g., </a:t>
            </a:r>
            <a:r>
              <a:rPr lang="en" sz="1200">
                <a:solidFill>
                  <a:srgbClr val="188038"/>
                </a:solidFill>
                <a:latin typeface="Roboto Mono"/>
                <a:ea typeface="Roboto Mono"/>
                <a:cs typeface="Roboto Mono"/>
                <a:sym typeface="Roboto Mono"/>
              </a:rPr>
              <a:t>caste()</a:t>
            </a:r>
            <a:r>
              <a:rPr lang="en" sz="1200">
                <a:solidFill>
                  <a:schemeClr val="dk1"/>
                </a:solidFill>
              </a:rPr>
              <a:t>),</a:t>
            </a:r>
            <a:br>
              <a:rPr lang="en" sz="1200">
                <a:solidFill>
                  <a:schemeClr val="dk1"/>
                </a:solidFill>
              </a:rPr>
            </a:br>
            <a:r>
              <a:rPr lang="en" sz="1200">
                <a:solidFill>
                  <a:schemeClr val="dk1"/>
                </a:solidFill>
              </a:rPr>
              <a:t> and all child instances can use them.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Creates a </a:t>
            </a:r>
            <a:r>
              <a:rPr b="1" lang="en" sz="1200">
                <a:solidFill>
                  <a:schemeClr val="dk1"/>
                </a:solidFill>
              </a:rPr>
              <a:t>prototype chain</a:t>
            </a:r>
            <a:r>
              <a:rPr lang="en" sz="1200">
                <a:solidFill>
                  <a:schemeClr val="dk1"/>
                </a:solidFill>
              </a:rPr>
              <a:t> → lookup goes from child → parent → Object.</a:t>
            </a:r>
            <a:endParaRPr sz="1200">
              <a:solidFill>
                <a:schemeClr val="dk1"/>
              </a:solidFill>
            </a:endParaRPr>
          </a:p>
        </p:txBody>
      </p:sp>
      <p:sp>
        <p:nvSpPr>
          <p:cNvPr id="895" name="Google Shape;895;p98"/>
          <p:cNvSpPr txBox="1"/>
          <p:nvPr/>
        </p:nvSpPr>
        <p:spPr>
          <a:xfrm>
            <a:off x="5205300" y="216750"/>
            <a:ext cx="39387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function Animal(name) {</a:t>
            </a:r>
            <a:endParaRPr/>
          </a:p>
          <a:p>
            <a:pPr indent="0" lvl="0" marL="0" rtl="0" algn="l">
              <a:spcBef>
                <a:spcPts val="0"/>
              </a:spcBef>
              <a:spcAft>
                <a:spcPts val="0"/>
              </a:spcAft>
              <a:buNone/>
            </a:pPr>
            <a:r>
              <a:rPr lang="en"/>
              <a:t>    this.name = name;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Animal.prototype.speak = function () {</a:t>
            </a:r>
            <a:endParaRPr/>
          </a:p>
          <a:p>
            <a:pPr indent="0" lvl="0" marL="0" rtl="0" algn="l">
              <a:spcBef>
                <a:spcPts val="0"/>
              </a:spcBef>
              <a:spcAft>
                <a:spcPts val="0"/>
              </a:spcAft>
              <a:buNone/>
            </a:pPr>
            <a:r>
              <a:rPr lang="en"/>
              <a:t>    console.log(`${this.name} makes a noise.`);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function Dog(name) {</a:t>
            </a:r>
            <a:endParaRPr/>
          </a:p>
          <a:p>
            <a:pPr indent="0" lvl="0" marL="0" rtl="0" algn="l">
              <a:spcBef>
                <a:spcPts val="0"/>
              </a:spcBef>
              <a:spcAft>
                <a:spcPts val="0"/>
              </a:spcAft>
              <a:buNone/>
            </a:pPr>
            <a:r>
              <a:rPr lang="en"/>
              <a:t>    Animal.call(this, name); // Call the parent constructor</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Dog.prototype = Object.create(Animal.prototype); // Set up inheritance</a:t>
            </a:r>
            <a:endParaRPr/>
          </a:p>
          <a:p>
            <a:pPr indent="0" lvl="0" marL="0" rtl="0" algn="l">
              <a:spcBef>
                <a:spcPts val="0"/>
              </a:spcBef>
              <a:spcAft>
                <a:spcPts val="0"/>
              </a:spcAft>
              <a:buNone/>
            </a:pPr>
            <a:r>
              <a:rPr lang="en"/>
              <a:t>Dog.prototype.constructor = Dog;</a:t>
            </a:r>
            <a:endParaRPr/>
          </a:p>
          <a:p>
            <a:pPr indent="0" lvl="0" marL="0" rtl="0" algn="l">
              <a:spcBef>
                <a:spcPts val="0"/>
              </a:spcBef>
              <a:spcAft>
                <a:spcPts val="0"/>
              </a:spcAft>
              <a:buNone/>
            </a:pPr>
            <a:r>
              <a:rPr lang="en"/>
              <a:t>Dog.prototype.speak = function () {</a:t>
            </a:r>
            <a:endParaRPr/>
          </a:p>
          <a:p>
            <a:pPr indent="0" lvl="0" marL="0" rtl="0" algn="l">
              <a:spcBef>
                <a:spcPts val="0"/>
              </a:spcBef>
              <a:spcAft>
                <a:spcPts val="0"/>
              </a:spcAft>
              <a:buNone/>
            </a:pPr>
            <a:r>
              <a:rPr lang="en"/>
              <a:t>    console.log(`${this.name} barks.`);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const dog = new Dog('Rex');</a:t>
            </a:r>
            <a:endParaRPr/>
          </a:p>
          <a:p>
            <a:pPr indent="0" lvl="0" marL="0" rtl="0" algn="l">
              <a:spcBef>
                <a:spcPts val="0"/>
              </a:spcBef>
              <a:spcAft>
                <a:spcPts val="0"/>
              </a:spcAft>
              <a:buNone/>
            </a:pPr>
            <a:r>
              <a:rPr lang="en"/>
              <a:t>dog.speak();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99"/>
          <p:cNvSpPr txBox="1"/>
          <p:nvPr>
            <p:ph type="title"/>
          </p:nvPr>
        </p:nvSpPr>
        <p:spPr>
          <a:xfrm>
            <a:off x="86700" y="271375"/>
            <a:ext cx="4177800" cy="547200"/>
          </a:xfrm>
          <a:prstGeom prst="rect">
            <a:avLst/>
          </a:prstGeom>
        </p:spPr>
        <p:txBody>
          <a:bodyPr anchorCtr="0" anchor="t" bIns="91425" lIns="91425" spcFirstLastPara="1" rIns="91425" wrap="square" tIns="91425">
            <a:noAutofit/>
          </a:bodyPr>
          <a:lstStyle/>
          <a:p>
            <a:pPr indent="0" lvl="0" marL="0" rtl="0" algn="l">
              <a:lnSpc>
                <a:spcPct val="150000"/>
              </a:lnSpc>
              <a:spcBef>
                <a:spcPts val="2400"/>
              </a:spcBef>
              <a:spcAft>
                <a:spcPts val="0"/>
              </a:spcAft>
              <a:buClr>
                <a:schemeClr val="dk1"/>
              </a:buClr>
              <a:buSzPts val="1100"/>
              <a:buFont typeface="Arial"/>
              <a:buNone/>
            </a:pPr>
            <a:r>
              <a:rPr b="0" lang="en" sz="1800">
                <a:highlight>
                  <a:srgbClr val="FFFFFF"/>
                </a:highlight>
                <a:latin typeface="Arial"/>
                <a:ea typeface="Arial"/>
                <a:cs typeface="Arial"/>
                <a:sym typeface="Arial"/>
              </a:rPr>
              <a:t>Regular expressions</a:t>
            </a:r>
            <a:endParaRPr b="0" sz="1800">
              <a:highlight>
                <a:srgbClr val="FFFFFF"/>
              </a:highlight>
              <a:latin typeface="Arial"/>
              <a:ea typeface="Arial"/>
              <a:cs typeface="Arial"/>
              <a:sym typeface="Arial"/>
            </a:endParaRPr>
          </a:p>
          <a:p>
            <a:pPr indent="0" lvl="0" marL="0" rtl="0" algn="ctr">
              <a:spcBef>
                <a:spcPts val="600"/>
              </a:spcBef>
              <a:spcAft>
                <a:spcPts val="0"/>
              </a:spcAft>
              <a:buNone/>
            </a:pPr>
            <a:r>
              <a:t/>
            </a:r>
            <a:endParaRPr sz="1800"/>
          </a:p>
        </p:txBody>
      </p:sp>
      <p:sp>
        <p:nvSpPr>
          <p:cNvPr id="901" name="Google Shape;901;p99"/>
          <p:cNvSpPr txBox="1"/>
          <p:nvPr/>
        </p:nvSpPr>
        <p:spPr>
          <a:xfrm>
            <a:off x="255025" y="928975"/>
            <a:ext cx="7379100" cy="306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Regular Expressions (RegEx):</a:t>
            </a:r>
            <a:r>
              <a:rPr lang="en" sz="1200">
                <a:solidFill>
                  <a:schemeClr val="dk1"/>
                </a:solidFill>
              </a:rPr>
              <a:t> Patterns used to find, match, or manipulate text in strings.</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In JavaScript, RegEx are </a:t>
            </a:r>
            <a:r>
              <a:rPr b="1" lang="en" sz="1200">
                <a:solidFill>
                  <a:schemeClr val="dk1"/>
                </a:solidFill>
              </a:rPr>
              <a:t>objects</a:t>
            </a:r>
            <a:r>
              <a:rPr lang="en" sz="1200">
                <a:solidFill>
                  <a:schemeClr val="dk1"/>
                </a:solidFill>
              </a:rPr>
              <a:t> that define these patterns.</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Commonly used with:</a:t>
            </a:r>
            <a:br>
              <a:rPr lang="en" sz="1200">
                <a:solidFill>
                  <a:schemeClr val="dk1"/>
                </a:solidFill>
              </a:rPr>
            </a:b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RegExp methods:</a:t>
            </a:r>
            <a:r>
              <a:rPr lang="en" sz="1200">
                <a:solidFill>
                  <a:schemeClr val="dk1"/>
                </a:solidFill>
              </a:rPr>
              <a:t> </a:t>
            </a:r>
            <a:r>
              <a:rPr lang="en" sz="1200">
                <a:solidFill>
                  <a:srgbClr val="188038"/>
                </a:solidFill>
                <a:latin typeface="Roboto Mono"/>
                <a:ea typeface="Roboto Mono"/>
                <a:cs typeface="Roboto Mono"/>
                <a:sym typeface="Roboto Mono"/>
              </a:rPr>
              <a:t>exec()</a:t>
            </a:r>
            <a:r>
              <a:rPr lang="en" sz="1200">
                <a:solidFill>
                  <a:schemeClr val="dk1"/>
                </a:solidFill>
              </a:rPr>
              <a:t>, </a:t>
            </a:r>
            <a:r>
              <a:rPr lang="en" sz="1200">
                <a:solidFill>
                  <a:srgbClr val="188038"/>
                </a:solidFill>
                <a:latin typeface="Roboto Mono"/>
                <a:ea typeface="Roboto Mono"/>
                <a:cs typeface="Roboto Mono"/>
                <a:sym typeface="Roboto Mono"/>
              </a:rPr>
              <a:t>test()</a:t>
            </a:r>
            <a:br>
              <a:rPr lang="en" sz="1200">
                <a:solidFill>
                  <a:srgbClr val="188038"/>
                </a:solidFill>
                <a:latin typeface="Roboto Mono"/>
                <a:ea typeface="Roboto Mono"/>
                <a:cs typeface="Roboto Mono"/>
                <a:sym typeface="Roboto Mono"/>
              </a:rPr>
            </a:br>
            <a:endParaRPr sz="1200">
              <a:solidFill>
                <a:srgbClr val="188038"/>
              </a:solidFill>
              <a:latin typeface="Roboto Mono"/>
              <a:ea typeface="Roboto Mono"/>
              <a:cs typeface="Roboto Mono"/>
              <a:sym typeface="Roboto Mono"/>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String methods:</a:t>
            </a:r>
            <a:r>
              <a:rPr lang="en" sz="1200">
                <a:solidFill>
                  <a:schemeClr val="dk1"/>
                </a:solidFill>
              </a:rPr>
              <a:t> </a:t>
            </a:r>
            <a:r>
              <a:rPr lang="en" sz="1200">
                <a:solidFill>
                  <a:srgbClr val="188038"/>
                </a:solidFill>
                <a:latin typeface="Roboto Mono"/>
                <a:ea typeface="Roboto Mono"/>
                <a:cs typeface="Roboto Mono"/>
                <a:sym typeface="Roboto Mono"/>
              </a:rPr>
              <a:t>match()</a:t>
            </a:r>
            <a:r>
              <a:rPr lang="en" sz="1200">
                <a:solidFill>
                  <a:schemeClr val="dk1"/>
                </a:solidFill>
              </a:rPr>
              <a:t>, </a:t>
            </a:r>
            <a:r>
              <a:rPr lang="en" sz="1200">
                <a:solidFill>
                  <a:srgbClr val="188038"/>
                </a:solidFill>
                <a:latin typeface="Roboto Mono"/>
                <a:ea typeface="Roboto Mono"/>
                <a:cs typeface="Roboto Mono"/>
                <a:sym typeface="Roboto Mono"/>
              </a:rPr>
              <a:t>matchAll()</a:t>
            </a:r>
            <a:r>
              <a:rPr lang="en" sz="1200">
                <a:solidFill>
                  <a:schemeClr val="dk1"/>
                </a:solidFill>
              </a:rPr>
              <a:t>, </a:t>
            </a:r>
            <a:r>
              <a:rPr lang="en" sz="1200">
                <a:solidFill>
                  <a:srgbClr val="188038"/>
                </a:solidFill>
                <a:latin typeface="Roboto Mono"/>
                <a:ea typeface="Roboto Mono"/>
                <a:cs typeface="Roboto Mono"/>
                <a:sym typeface="Roboto Mono"/>
              </a:rPr>
              <a:t>replace()</a:t>
            </a:r>
            <a:r>
              <a:rPr lang="en" sz="1200">
                <a:solidFill>
                  <a:schemeClr val="dk1"/>
                </a:solidFill>
              </a:rPr>
              <a:t>, </a:t>
            </a:r>
            <a:r>
              <a:rPr lang="en" sz="1200">
                <a:solidFill>
                  <a:srgbClr val="188038"/>
                </a:solidFill>
                <a:latin typeface="Roboto Mono"/>
                <a:ea typeface="Roboto Mono"/>
                <a:cs typeface="Roboto Mono"/>
                <a:sym typeface="Roboto Mono"/>
              </a:rPr>
              <a:t>replaceAll()</a:t>
            </a:r>
            <a:r>
              <a:rPr lang="en" sz="1200">
                <a:solidFill>
                  <a:schemeClr val="dk1"/>
                </a:solidFill>
              </a:rPr>
              <a:t>, </a:t>
            </a:r>
            <a:r>
              <a:rPr lang="en" sz="1200">
                <a:solidFill>
                  <a:srgbClr val="188038"/>
                </a:solidFill>
                <a:latin typeface="Roboto Mono"/>
                <a:ea typeface="Roboto Mono"/>
                <a:cs typeface="Roboto Mono"/>
                <a:sym typeface="Roboto Mono"/>
              </a:rPr>
              <a:t>search()</a:t>
            </a:r>
            <a:r>
              <a:rPr lang="en" sz="1200">
                <a:solidFill>
                  <a:schemeClr val="dk1"/>
                </a:solidFill>
              </a:rPr>
              <a:t>, </a:t>
            </a:r>
            <a:r>
              <a:rPr lang="en" sz="1200">
                <a:solidFill>
                  <a:srgbClr val="188038"/>
                </a:solidFill>
                <a:latin typeface="Roboto Mono"/>
                <a:ea typeface="Roboto Mono"/>
                <a:cs typeface="Roboto Mono"/>
                <a:sym typeface="Roboto Mono"/>
              </a:rPr>
              <a:t>split()</a:t>
            </a:r>
            <a:br>
              <a:rPr lang="en" sz="1200">
                <a:solidFill>
                  <a:srgbClr val="188038"/>
                </a:solidFill>
                <a:latin typeface="Roboto Mono"/>
                <a:ea typeface="Roboto Mono"/>
                <a:cs typeface="Roboto Mono"/>
                <a:sym typeface="Roboto Mono"/>
              </a:rPr>
            </a:br>
            <a:endParaRPr sz="12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 sz="1200">
                <a:solidFill>
                  <a:schemeClr val="dk1"/>
                </a:solidFill>
              </a:rPr>
              <a:t>Help with </a:t>
            </a:r>
            <a:r>
              <a:rPr b="1" lang="en" sz="1200">
                <a:solidFill>
                  <a:schemeClr val="dk1"/>
                </a:solidFill>
              </a:rPr>
              <a:t>searching, validation, and text manipulation</a:t>
            </a:r>
            <a:r>
              <a:rPr lang="en" sz="1200">
                <a:solidFill>
                  <a:schemeClr val="dk1"/>
                </a:solidFill>
              </a:rPr>
              <a:t>.</a:t>
            </a:r>
            <a:br>
              <a:rPr lang="en" sz="1200">
                <a:solidFill>
                  <a:schemeClr val="dk1"/>
                </a:solidFill>
              </a:rPr>
            </a:br>
            <a:endParaRPr sz="1200">
              <a:solidFill>
                <a:schemeClr val="dk1"/>
              </a:solidFill>
            </a:endParaRPr>
          </a:p>
          <a:p>
            <a:pPr indent="0" lvl="0" marL="0" rtl="0" algn="l">
              <a:spcBef>
                <a:spcPts val="0"/>
              </a:spcBef>
              <a:spcAft>
                <a:spcPts val="0"/>
              </a:spcAft>
              <a:buNone/>
            </a:pPr>
            <a:r>
              <a:rPr lang="en" sz="1200">
                <a:solidFill>
                  <a:schemeClr val="dk1"/>
                </a:solidFill>
              </a:rPr>
              <a:t>Provide a </a:t>
            </a:r>
            <a:r>
              <a:rPr b="1" lang="en" sz="1200">
                <a:solidFill>
                  <a:schemeClr val="dk1"/>
                </a:solidFill>
              </a:rPr>
              <a:t>powerful syntax</a:t>
            </a:r>
            <a:r>
              <a:rPr lang="en" sz="1200">
                <a:solidFill>
                  <a:schemeClr val="dk1"/>
                </a:solidFill>
              </a:rPr>
              <a:t> for complex pattern matching.</a:t>
            </a:r>
            <a:endParaRPr sz="12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00"/>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Arial"/>
                <a:ea typeface="Arial"/>
                <a:cs typeface="Arial"/>
                <a:sym typeface="Arial"/>
              </a:rPr>
              <a:t>What is React?</a:t>
            </a:r>
            <a:endParaRPr sz="1800"/>
          </a:p>
        </p:txBody>
      </p:sp>
      <p:sp>
        <p:nvSpPr>
          <p:cNvPr id="907" name="Google Shape;907;p100"/>
          <p:cNvSpPr txBox="1"/>
          <p:nvPr>
            <p:ph idx="1" type="body"/>
          </p:nvPr>
        </p:nvSpPr>
        <p:spPr>
          <a:xfrm>
            <a:off x="1467050" y="1199425"/>
            <a:ext cx="6622800" cy="37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React</a:t>
            </a:r>
            <a:r>
              <a:rPr lang="en">
                <a:solidFill>
                  <a:schemeClr val="dk1"/>
                </a:solidFill>
                <a:latin typeface="Arial"/>
                <a:ea typeface="Arial"/>
                <a:cs typeface="Arial"/>
                <a:sym typeface="Arial"/>
              </a:rPr>
              <a:t> – a fast, scalable JavaScript library for front-end development.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Built by Facebook</a:t>
            </a:r>
            <a:r>
              <a:rPr lang="en">
                <a:solidFill>
                  <a:schemeClr val="dk1"/>
                </a:solidFill>
                <a:latin typeface="Arial"/>
                <a:ea typeface="Arial"/>
                <a:cs typeface="Arial"/>
                <a:sym typeface="Arial"/>
              </a:rPr>
              <a:t> to create interactive UIs.</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Component-based</a:t>
            </a:r>
            <a:r>
              <a:rPr lang="en">
                <a:solidFill>
                  <a:schemeClr val="dk1"/>
                </a:solidFill>
                <a:latin typeface="Arial"/>
                <a:ea typeface="Arial"/>
                <a:cs typeface="Arial"/>
                <a:sym typeface="Arial"/>
              </a:rPr>
              <a:t> – encourages reusability and modular design.</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SPA support</a:t>
            </a:r>
            <a:r>
              <a:rPr lang="en">
                <a:solidFill>
                  <a:schemeClr val="dk1"/>
                </a:solidFill>
                <a:latin typeface="Arial"/>
                <a:ea typeface="Arial"/>
                <a:cs typeface="Arial"/>
                <a:sym typeface="Arial"/>
              </a:rPr>
              <a:t> – smooth navigation without page reloads.</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Virtual DOM</a:t>
            </a:r>
            <a:r>
              <a:rPr lang="en">
                <a:solidFill>
                  <a:schemeClr val="dk1"/>
                </a:solidFill>
                <a:latin typeface="Arial"/>
                <a:ea typeface="Arial"/>
                <a:cs typeface="Arial"/>
                <a:sym typeface="Arial"/>
              </a:rPr>
              <a:t> – enables efficient, optimized UI updates.</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Faster rendering</a:t>
            </a:r>
            <a:r>
              <a:rPr lang="en">
                <a:solidFill>
                  <a:schemeClr val="dk1"/>
                </a:solidFill>
                <a:latin typeface="Arial"/>
                <a:ea typeface="Arial"/>
                <a:cs typeface="Arial"/>
                <a:sym typeface="Arial"/>
              </a:rPr>
              <a:t> – delivers a seamless user experience.</a:t>
            </a:r>
            <a:endParaRPr>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01"/>
          <p:cNvSpPr/>
          <p:nvPr>
            <p:ph idx="2" type="pic"/>
          </p:nvPr>
        </p:nvSpPr>
        <p:spPr>
          <a:xfrm>
            <a:off x="644400" y="2138400"/>
            <a:ext cx="3290400" cy="2667600"/>
          </a:xfrm>
          <a:prstGeom prst="rect">
            <a:avLst/>
          </a:prstGeom>
        </p:spPr>
      </p:sp>
      <p:sp>
        <p:nvSpPr>
          <p:cNvPr id="913" name="Google Shape;913;p101"/>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14" name="Google Shape;914;p101"/>
          <p:cNvPicPr preferRelativeResize="0"/>
          <p:nvPr/>
        </p:nvPicPr>
        <p:blipFill>
          <a:blip r:embed="rId3">
            <a:alphaModFix/>
          </a:blip>
          <a:stretch>
            <a:fillRect/>
          </a:stretch>
        </p:blipFill>
        <p:spPr>
          <a:xfrm>
            <a:off x="596600" y="602350"/>
            <a:ext cx="7661300" cy="39133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2"/>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to Props</a:t>
            </a:r>
            <a:endParaRPr/>
          </a:p>
        </p:txBody>
      </p:sp>
      <p:sp>
        <p:nvSpPr>
          <p:cNvPr id="920" name="Google Shape;920;p102"/>
          <p:cNvSpPr txBox="1"/>
          <p:nvPr>
            <p:ph idx="1" type="body"/>
          </p:nvPr>
        </p:nvSpPr>
        <p:spPr>
          <a:xfrm>
            <a:off x="747675" y="1310400"/>
            <a:ext cx="8040000" cy="34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Props = </a:t>
            </a:r>
            <a:r>
              <a:rPr b="1" lang="en">
                <a:solidFill>
                  <a:schemeClr val="dk1"/>
                </a:solidFill>
                <a:latin typeface="Arial"/>
                <a:ea typeface="Arial"/>
                <a:cs typeface="Arial"/>
                <a:sym typeface="Arial"/>
              </a:rPr>
              <a:t>"Properties"</a:t>
            </a:r>
            <a:r>
              <a:rPr lang="en">
                <a:solidFill>
                  <a:schemeClr val="dk1"/>
                </a:solidFill>
                <a:latin typeface="Arial"/>
                <a:ea typeface="Arial"/>
                <a:cs typeface="Arial"/>
                <a:sym typeface="Arial"/>
              </a:rPr>
              <a:t>, used to pass data from </a:t>
            </a:r>
            <a:r>
              <a:rPr b="1" lang="en">
                <a:solidFill>
                  <a:schemeClr val="dk1"/>
                </a:solidFill>
                <a:latin typeface="Arial"/>
                <a:ea typeface="Arial"/>
                <a:cs typeface="Arial"/>
                <a:sym typeface="Arial"/>
              </a:rPr>
              <a:t>parent → child</a:t>
            </a:r>
            <a:r>
              <a:rPr lang="en">
                <a:solidFill>
                  <a:schemeClr val="dk1"/>
                </a:solidFill>
                <a:latin typeface="Arial"/>
                <a:ea typeface="Arial"/>
                <a:cs typeface="Arial"/>
                <a:sym typeface="Arial"/>
              </a:rPr>
              <a:t> component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a:solidFill>
                  <a:schemeClr val="dk1"/>
                </a:solidFill>
                <a:latin typeface="Arial"/>
                <a:ea typeface="Arial"/>
                <a:cs typeface="Arial"/>
                <a:sym typeface="Arial"/>
              </a:rPr>
              <a:t>Read-only</a:t>
            </a:r>
            <a:r>
              <a:rPr lang="en">
                <a:solidFill>
                  <a:schemeClr val="dk1"/>
                </a:solidFill>
                <a:latin typeface="Arial"/>
                <a:ea typeface="Arial"/>
                <a:cs typeface="Arial"/>
                <a:sym typeface="Arial"/>
              </a:rPr>
              <a:t> (immutable) – cannot be changed by child component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Make components </a:t>
            </a:r>
            <a:r>
              <a:rPr b="1" lang="en">
                <a:solidFill>
                  <a:schemeClr val="dk1"/>
                </a:solidFill>
                <a:latin typeface="Arial"/>
                <a:ea typeface="Arial"/>
                <a:cs typeface="Arial"/>
                <a:sym typeface="Arial"/>
              </a:rPr>
              <a:t>reusable &amp; dynamic</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b="1">
              <a:solidFill>
                <a:schemeClr val="dk1"/>
              </a:solidFill>
              <a:latin typeface="Arial"/>
              <a:ea typeface="Arial"/>
              <a:cs typeface="Arial"/>
              <a:sym typeface="Arial"/>
            </a:endParaRPr>
          </a:p>
          <a:p>
            <a:pPr indent="0" lvl="0" marL="0" rtl="0" algn="l">
              <a:spcBef>
                <a:spcPts val="0"/>
              </a:spcBef>
              <a:spcAft>
                <a:spcPts val="0"/>
              </a:spcAft>
              <a:buNone/>
            </a:pPr>
            <a:r>
              <a:rPr b="1" lang="en">
                <a:solidFill>
                  <a:schemeClr val="dk1"/>
                </a:solidFill>
                <a:latin typeface="Arial"/>
                <a:ea typeface="Arial"/>
                <a:cs typeface="Arial"/>
                <a:sym typeface="Arial"/>
              </a:rPr>
              <a:t>const Welcome = ({ name }) =&gt; &lt;h1&gt;Hello, {name}&lt;/h1&gt;;</a:t>
            </a:r>
            <a:endParaRPr b="1">
              <a:solidFill>
                <a:schemeClr val="dk1"/>
              </a:solidFill>
              <a:latin typeface="Arial"/>
              <a:ea typeface="Arial"/>
              <a:cs typeface="Arial"/>
              <a:sym typeface="Arial"/>
            </a:endParaRPr>
          </a:p>
          <a:p>
            <a:pPr indent="0" lvl="0" marL="0" rtl="0" algn="l">
              <a:spcBef>
                <a:spcPts val="0"/>
              </a:spcBef>
              <a:spcAft>
                <a:spcPts val="0"/>
              </a:spcAft>
              <a:buNone/>
            </a:pPr>
            <a:r>
              <a:rPr b="1" lang="en">
                <a:solidFill>
                  <a:schemeClr val="dk1"/>
                </a:solidFill>
                <a:latin typeface="Arial"/>
                <a:ea typeface="Arial"/>
                <a:cs typeface="Arial"/>
                <a:sym typeface="Arial"/>
              </a:rPr>
              <a:t>&lt;Welcome name="John" /&gt;</a:t>
            </a:r>
            <a:endParaRPr b="1">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03"/>
          <p:cNvSpPr txBox="1"/>
          <p:nvPr>
            <p:ph type="title"/>
          </p:nvPr>
        </p:nvSpPr>
        <p:spPr>
          <a:xfrm>
            <a:off x="669600" y="763200"/>
            <a:ext cx="40419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 Validation &amp; Defaults</a:t>
            </a:r>
            <a:endParaRPr/>
          </a:p>
        </p:txBody>
      </p:sp>
      <p:sp>
        <p:nvSpPr>
          <p:cNvPr id="926" name="Google Shape;926;p103"/>
          <p:cNvSpPr txBox="1"/>
          <p:nvPr>
            <p:ph idx="1" type="body"/>
          </p:nvPr>
        </p:nvSpPr>
        <p:spPr>
          <a:xfrm>
            <a:off x="603800" y="1451225"/>
            <a:ext cx="8042700" cy="33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latin typeface="Merriweather Sans"/>
                <a:ea typeface="Merriweather Sans"/>
                <a:cs typeface="Merriweather Sans"/>
                <a:sym typeface="Merriweather Sans"/>
              </a:rPr>
              <a:t>Warns in console if wrong type/missing required prop.</a:t>
            </a:r>
            <a:endParaRPr b="1">
              <a:solidFill>
                <a:schemeClr val="dk1"/>
              </a:solidFill>
              <a:latin typeface="Merriweather Sans"/>
              <a:ea typeface="Merriweather Sans"/>
              <a:cs typeface="Merriweather Sans"/>
              <a:sym typeface="Merriweather Sans"/>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Child</a:t>
            </a:r>
            <a:r>
              <a:rPr lang="en">
                <a:solidFill>
                  <a:schemeClr val="dk1"/>
                </a:solidFill>
              </a:rPr>
              <a:t>.propTypes =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name: PropTypes.string.isRequired,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age: PropTypes.number,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1200"/>
              </a:spcBef>
              <a:spcAft>
                <a:spcPts val="0"/>
              </a:spcAft>
              <a:buClr>
                <a:schemeClr val="dk1"/>
              </a:buClr>
              <a:buSzPts val="1100"/>
              <a:buFont typeface="Arial"/>
              <a:buNone/>
            </a:pPr>
            <a:r>
              <a:rPr b="1" lang="en">
                <a:solidFill>
                  <a:schemeClr val="dk1"/>
                </a:solidFill>
                <a:latin typeface="Arial"/>
                <a:ea typeface="Arial"/>
                <a:cs typeface="Arial"/>
                <a:sym typeface="Arial"/>
              </a:rPr>
              <a:t>Default Props (fallback values):</a:t>
            </a:r>
            <a:endParaRPr b="1">
              <a:solidFill>
                <a:schemeClr val="dk1"/>
              </a:solidFill>
              <a:latin typeface="Arial"/>
              <a:ea typeface="Arial"/>
              <a:cs typeface="Arial"/>
              <a:sym typeface="Arial"/>
            </a:endParaRPr>
          </a:p>
          <a:p>
            <a:pPr indent="0" lvl="0" marL="0" rtl="0" algn="l">
              <a:spcBef>
                <a:spcPts val="1200"/>
              </a:spcBef>
              <a:spcAft>
                <a:spcPts val="0"/>
              </a:spcAft>
              <a:buNone/>
            </a:pPr>
            <a:r>
              <a:rPr lang="en">
                <a:solidFill>
                  <a:schemeClr val="dk1"/>
                </a:solidFill>
                <a:latin typeface="Roboto Mono"/>
                <a:ea typeface="Roboto Mono"/>
                <a:cs typeface="Roboto Mono"/>
                <a:sym typeface="Roboto Mono"/>
              </a:rPr>
              <a:t>Default Props (fallback values):</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latin typeface="Roboto Mono"/>
                <a:ea typeface="Roboto Mono"/>
                <a:cs typeface="Roboto Mono"/>
                <a:sym typeface="Roboto Mono"/>
              </a:rPr>
              <a:t>MyComp.defaultProps =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latin typeface="Roboto Mono"/>
                <a:ea typeface="Roboto Mono"/>
                <a:cs typeface="Roboto Mono"/>
                <a:sym typeface="Roboto Mono"/>
              </a:rPr>
              <a:t>  name: "Guest",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a:solidFill>
                  <a:schemeClr val="dk1"/>
                </a:solidFill>
                <a:latin typeface="Roboto Mono"/>
                <a:ea typeface="Roboto Mono"/>
                <a:cs typeface="Roboto Mono"/>
                <a:sym typeface="Roboto Mono"/>
              </a:rPr>
              <a:t>  age: 18,</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04"/>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marR="190500" rtl="0" algn="l">
              <a:lnSpc>
                <a:spcPct val="115000"/>
              </a:lnSpc>
              <a:spcBef>
                <a:spcPts val="800"/>
              </a:spcBef>
              <a:spcAft>
                <a:spcPts val="0"/>
              </a:spcAft>
              <a:buNone/>
            </a:pPr>
            <a:r>
              <a:rPr b="0" lang="en" sz="3150">
                <a:highlight>
                  <a:srgbClr val="FFFFFF"/>
                </a:highlight>
                <a:latin typeface="Arial"/>
                <a:ea typeface="Arial"/>
                <a:cs typeface="Arial"/>
                <a:sym typeface="Arial"/>
              </a:rPr>
              <a:t>React Props</a:t>
            </a:r>
            <a:endParaRPr b="0" sz="3150">
              <a:highlight>
                <a:srgbClr val="FFFFFF"/>
              </a:highlight>
              <a:latin typeface="Arial"/>
              <a:ea typeface="Arial"/>
              <a:cs typeface="Arial"/>
              <a:sym typeface="Arial"/>
            </a:endParaRPr>
          </a:p>
          <a:p>
            <a:pPr indent="0" lvl="0" marL="0" marR="190500" rtl="0" algn="l">
              <a:lnSpc>
                <a:spcPct val="115000"/>
              </a:lnSpc>
              <a:spcBef>
                <a:spcPts val="800"/>
              </a:spcBef>
              <a:spcAft>
                <a:spcPts val="0"/>
              </a:spcAft>
              <a:buClr>
                <a:schemeClr val="dk1"/>
              </a:buClr>
              <a:buSzPts val="1100"/>
              <a:buFont typeface="Arial"/>
              <a:buNone/>
            </a:pPr>
            <a:r>
              <a:rPr b="0" lang="en" sz="3150">
                <a:highlight>
                  <a:srgbClr val="FFFFFF"/>
                </a:highlight>
                <a:latin typeface="Arial"/>
                <a:ea typeface="Arial"/>
                <a:cs typeface="Arial"/>
                <a:sym typeface="Arial"/>
              </a:rPr>
              <a:t>Drilling</a:t>
            </a:r>
            <a:endParaRPr b="0" sz="3150">
              <a:highlight>
                <a:srgbClr val="FFFFFF"/>
              </a:highlight>
              <a:latin typeface="Arial"/>
              <a:ea typeface="Arial"/>
              <a:cs typeface="Arial"/>
              <a:sym typeface="Arial"/>
            </a:endParaRPr>
          </a:p>
          <a:p>
            <a:pPr indent="0" lvl="0" marL="0" rtl="0" algn="ctr">
              <a:spcBef>
                <a:spcPts val="800"/>
              </a:spcBef>
              <a:spcAft>
                <a:spcPts val="0"/>
              </a:spcAft>
              <a:buNone/>
            </a:pPr>
            <a:r>
              <a:t/>
            </a:r>
            <a:endParaRPr/>
          </a:p>
        </p:txBody>
      </p:sp>
      <p:sp>
        <p:nvSpPr>
          <p:cNvPr id="932" name="Google Shape;932;p104"/>
          <p:cNvSpPr txBox="1"/>
          <p:nvPr>
            <p:ph idx="1" type="body"/>
          </p:nvPr>
        </p:nvSpPr>
        <p:spPr>
          <a:xfrm>
            <a:off x="3305525" y="278650"/>
            <a:ext cx="5578200" cy="42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const App = () =&gt; {</a:t>
            </a:r>
            <a:endParaRPr/>
          </a:p>
          <a:p>
            <a:pPr indent="0" lvl="0" marL="0" rtl="0" algn="l">
              <a:spcBef>
                <a:spcPts val="0"/>
              </a:spcBef>
              <a:spcAft>
                <a:spcPts val="0"/>
              </a:spcAft>
              <a:buClr>
                <a:schemeClr val="dk1"/>
              </a:buClr>
              <a:buSzPts val="1100"/>
              <a:buFont typeface="Arial"/>
              <a:buNone/>
            </a:pPr>
            <a:r>
              <a:rPr lang="en"/>
              <a:t>  const userName = "John Doe"; // data in the top-level component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return &lt;Parent userName={userName} /&gt;;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 Parent = ({ userName }) =&gt; {</a:t>
            </a:r>
            <a:endParaRPr/>
          </a:p>
          <a:p>
            <a:pPr indent="0" lvl="0" marL="0" rtl="0" algn="l">
              <a:spcBef>
                <a:spcPts val="0"/>
              </a:spcBef>
              <a:spcAft>
                <a:spcPts val="0"/>
              </a:spcAft>
              <a:buClr>
                <a:schemeClr val="dk1"/>
              </a:buClr>
              <a:buSzPts val="1100"/>
              <a:buFont typeface="Arial"/>
              <a:buNone/>
            </a:pPr>
            <a:r>
              <a:rPr lang="en"/>
              <a:t>  return &lt;Child userName={userName} /&gt;;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 Child = ({ userName }) =&gt; {</a:t>
            </a:r>
            <a:endParaRPr/>
          </a:p>
          <a:p>
            <a:pPr indent="0" lvl="0" marL="0" rtl="0" algn="l">
              <a:spcBef>
                <a:spcPts val="0"/>
              </a:spcBef>
              <a:spcAft>
                <a:spcPts val="0"/>
              </a:spcAft>
              <a:buClr>
                <a:schemeClr val="dk1"/>
              </a:buClr>
              <a:buSzPts val="1100"/>
              <a:buFont typeface="Arial"/>
              <a:buNone/>
            </a:pPr>
            <a:r>
              <a:rPr lang="en"/>
              <a:t>  return &lt;GrandChild userName={userName} /&gt;;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 GrandChild = ({ userName }) =&gt; {</a:t>
            </a:r>
            <a:endParaRPr/>
          </a:p>
          <a:p>
            <a:pPr indent="0" lvl="0" marL="0" rtl="0" algn="l">
              <a:spcBef>
                <a:spcPts val="0"/>
              </a:spcBef>
              <a:spcAft>
                <a:spcPts val="0"/>
              </a:spcAft>
              <a:buClr>
                <a:schemeClr val="dk1"/>
              </a:buClr>
              <a:buSzPts val="1100"/>
              <a:buFont typeface="Arial"/>
              <a:buNone/>
            </a:pPr>
            <a:r>
              <a:rPr lang="en"/>
              <a:t>  return &lt;h1&gt;Hello, {userName}&lt;/h1&gt;;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export default App;</a:t>
            </a:r>
            <a:endParaRPr/>
          </a:p>
          <a:p>
            <a:pPr indent="0" lvl="0" marL="0" rtl="0" algn="l">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05"/>
          <p:cNvSpPr/>
          <p:nvPr>
            <p:ph idx="2" type="pic"/>
          </p:nvPr>
        </p:nvSpPr>
        <p:spPr>
          <a:xfrm>
            <a:off x="644400" y="2138400"/>
            <a:ext cx="3290400" cy="2667600"/>
          </a:xfrm>
          <a:prstGeom prst="rect">
            <a:avLst/>
          </a:prstGeom>
        </p:spPr>
      </p:sp>
      <p:sp>
        <p:nvSpPr>
          <p:cNvPr id="938" name="Google Shape;938;p105"/>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39" name="Google Shape;939;p105"/>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06"/>
          <p:cNvSpPr/>
          <p:nvPr>
            <p:ph idx="2" type="pic"/>
          </p:nvPr>
        </p:nvSpPr>
        <p:spPr>
          <a:xfrm>
            <a:off x="644400" y="2138400"/>
            <a:ext cx="3290400" cy="2667600"/>
          </a:xfrm>
          <a:prstGeom prst="rect">
            <a:avLst/>
          </a:prstGeom>
        </p:spPr>
      </p:sp>
      <p:sp>
        <p:nvSpPr>
          <p:cNvPr id="945" name="Google Shape;945;p106"/>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46" name="Google Shape;946;p106"/>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4"/>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Examples</a:t>
            </a:r>
            <a:endParaRPr/>
          </a:p>
        </p:txBody>
      </p:sp>
      <p:sp>
        <p:nvSpPr>
          <p:cNvPr id="528" name="Google Shape;528;p44"/>
          <p:cNvSpPr txBox="1"/>
          <p:nvPr>
            <p:ph idx="1" type="body"/>
          </p:nvPr>
        </p:nvSpPr>
        <p:spPr>
          <a:xfrm>
            <a:off x="363600" y="1060250"/>
            <a:ext cx="303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rial"/>
                <a:ea typeface="Arial"/>
                <a:cs typeface="Arial"/>
                <a:sym typeface="Arial"/>
              </a:rPr>
              <a:t>// Function Hoisting</a:t>
            </a:r>
            <a:endParaRPr b="1">
              <a:solidFill>
                <a:schemeClr val="dk1"/>
              </a:solidFill>
              <a:latin typeface="Arial"/>
              <a:ea typeface="Arial"/>
              <a:cs typeface="Arial"/>
              <a:sym typeface="Arial"/>
            </a:endParaRPr>
          </a:p>
          <a:p>
            <a:pPr indent="0" lvl="0" marL="0" rtl="0" algn="l">
              <a:spcBef>
                <a:spcPts val="0"/>
              </a:spcBef>
              <a:spcAft>
                <a:spcPts val="0"/>
              </a:spcAft>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sayHello(); // ✅ Works, function is hoisted</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function sayHello() {</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  console.log("Hello, World!");</a:t>
            </a:r>
            <a:endParaRPr>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0"/>
              </a:spcBef>
              <a:spcAft>
                <a:spcPts val="0"/>
              </a:spcAft>
              <a:buNone/>
            </a:pPr>
            <a:r>
              <a:t/>
            </a:r>
            <a:endParaRPr b="1">
              <a:solidFill>
                <a:schemeClr val="dk1"/>
              </a:solidFill>
              <a:latin typeface="Arial"/>
              <a:ea typeface="Arial"/>
              <a:cs typeface="Arial"/>
              <a:sym typeface="Arial"/>
            </a:endParaRPr>
          </a:p>
        </p:txBody>
      </p:sp>
      <p:sp>
        <p:nvSpPr>
          <p:cNvPr id="529" name="Google Shape;529;p44"/>
          <p:cNvSpPr txBox="1"/>
          <p:nvPr/>
        </p:nvSpPr>
        <p:spPr>
          <a:xfrm>
            <a:off x="3513100" y="1107450"/>
            <a:ext cx="30000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a:t>
            </a:r>
            <a:r>
              <a:rPr b="1" lang="en" sz="1100">
                <a:solidFill>
                  <a:schemeClr val="dk1"/>
                </a:solidFill>
              </a:rPr>
              <a:t>Variable Hoisting with var</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console.log(a); // ✅ undefined (hoisted but not initialized)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var a = 10;</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console.log(a); // 10</a:t>
            </a:r>
            <a:endParaRPr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530" name="Google Shape;530;p44"/>
          <p:cNvSpPr txBox="1"/>
          <p:nvPr/>
        </p:nvSpPr>
        <p:spPr>
          <a:xfrm>
            <a:off x="6373975" y="1107450"/>
            <a:ext cx="3000000" cy="159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 </a:t>
            </a:r>
            <a:r>
              <a:rPr b="1" lang="en" sz="1100">
                <a:solidFill>
                  <a:schemeClr val="dk1"/>
                </a:solidFill>
              </a:rPr>
              <a:t>Hoisting with let / const (TDZ)</a:t>
            </a:r>
            <a:endParaRPr b="1" sz="1100">
              <a:solidFill>
                <a:schemeClr val="dk1"/>
              </a:solidFill>
            </a:endParaRPr>
          </a:p>
          <a:p>
            <a:pPr indent="0" lvl="0" marL="0" rtl="0" algn="l">
              <a:spcBef>
                <a:spcPts val="200"/>
              </a:spcBef>
              <a:spcAft>
                <a:spcPts val="0"/>
              </a:spcAft>
              <a:buNone/>
            </a:pPr>
            <a:r>
              <a:rPr lang="en" sz="1100">
                <a:solidFill>
                  <a:schemeClr val="dk1"/>
                </a:solidFill>
              </a:rPr>
              <a:t>// console.log(b); ❌ ReferenceError (TDZ)</a:t>
            </a:r>
            <a:endParaRPr sz="1100">
              <a:solidFill>
                <a:schemeClr val="dk1"/>
              </a:solidFill>
            </a:endParaRPr>
          </a:p>
          <a:p>
            <a:pPr indent="0" lvl="0" marL="0" rtl="0" algn="l">
              <a:spcBef>
                <a:spcPts val="0"/>
              </a:spcBef>
              <a:spcAft>
                <a:spcPts val="0"/>
              </a:spcAft>
              <a:buNone/>
            </a:pPr>
            <a:r>
              <a:rPr lang="en" sz="1100">
                <a:solidFill>
                  <a:schemeClr val="dk1"/>
                </a:solidFill>
              </a:rPr>
              <a:t>let b = 20;</a:t>
            </a:r>
            <a:endParaRPr sz="1100">
              <a:solidFill>
                <a:schemeClr val="dk1"/>
              </a:solidFill>
            </a:endParaRPr>
          </a:p>
          <a:p>
            <a:pPr indent="0" lvl="0" marL="0" rtl="0" algn="l">
              <a:spcBef>
                <a:spcPts val="0"/>
              </a:spcBef>
              <a:spcAft>
                <a:spcPts val="0"/>
              </a:spcAft>
              <a:buNone/>
            </a:pPr>
            <a:r>
              <a:rPr lang="en" sz="1100">
                <a:solidFill>
                  <a:schemeClr val="dk1"/>
                </a:solidFill>
              </a:rPr>
              <a:t>console.log(b); // 20</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 console.log(c); ❌ ReferenceError (TDZ)</a:t>
            </a:r>
            <a:endParaRPr sz="1100">
              <a:solidFill>
                <a:schemeClr val="dk1"/>
              </a:solidFill>
            </a:endParaRPr>
          </a:p>
          <a:p>
            <a:pPr indent="0" lvl="0" marL="0" rtl="0" algn="l">
              <a:spcBef>
                <a:spcPts val="0"/>
              </a:spcBef>
              <a:spcAft>
                <a:spcPts val="0"/>
              </a:spcAft>
              <a:buNone/>
            </a:pPr>
            <a:r>
              <a:rPr lang="en" sz="1100">
                <a:solidFill>
                  <a:schemeClr val="dk1"/>
                </a:solidFill>
              </a:rPr>
              <a:t>const c = 30;</a:t>
            </a:r>
            <a:endParaRPr sz="1100">
              <a:solidFill>
                <a:schemeClr val="dk1"/>
              </a:solidFill>
            </a:endParaRPr>
          </a:p>
          <a:p>
            <a:pPr indent="0" lvl="0" marL="0" rtl="0" algn="l">
              <a:lnSpc>
                <a:spcPct val="115000"/>
              </a:lnSpc>
              <a:spcBef>
                <a:spcPts val="0"/>
              </a:spcBef>
              <a:spcAft>
                <a:spcPts val="0"/>
              </a:spcAft>
              <a:buNone/>
            </a:pPr>
            <a:r>
              <a:rPr lang="en" sz="1100">
                <a:solidFill>
                  <a:schemeClr val="dk1"/>
                </a:solidFill>
              </a:rPr>
              <a:t>console.log(c); // 30</a:t>
            </a:r>
            <a:endParaRPr sz="1100">
              <a:solidFill>
                <a:schemeClr val="dk1"/>
              </a:solidFill>
            </a:endParaRPr>
          </a:p>
        </p:txBody>
      </p:sp>
      <p:sp>
        <p:nvSpPr>
          <p:cNvPr id="531" name="Google Shape;531;p44"/>
          <p:cNvSpPr txBox="1"/>
          <p:nvPr/>
        </p:nvSpPr>
        <p:spPr>
          <a:xfrm>
            <a:off x="227650" y="2645575"/>
            <a:ext cx="30000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a:t>
            </a:r>
            <a:r>
              <a:rPr b="1" lang="en" sz="1100"/>
              <a:t>Function Expression &amp; Arrow Function</a:t>
            </a:r>
            <a:endParaRPr b="1"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en" sz="1100"/>
              <a:t>// greet(); ❌ TypeError (greet is undefined at this point)</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var greet = function () {</a:t>
            </a:r>
            <a:endParaRPr sz="1100"/>
          </a:p>
          <a:p>
            <a:pPr indent="0" lvl="0" marL="0" rtl="0" algn="l">
              <a:spcBef>
                <a:spcPts val="0"/>
              </a:spcBef>
              <a:spcAft>
                <a:spcPts val="0"/>
              </a:spcAft>
              <a:buClr>
                <a:schemeClr val="dk1"/>
              </a:buClr>
              <a:buSzPts val="1100"/>
              <a:buFont typeface="Arial"/>
              <a:buNone/>
            </a:pPr>
            <a:r>
              <a:rPr lang="en" sz="1100"/>
              <a:t>  console.log("Hi!");</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Clr>
                <a:schemeClr val="dk1"/>
              </a:buClr>
              <a:buSzPts val="1100"/>
              <a:buFont typeface="Arial"/>
              <a:buNone/>
            </a:pPr>
            <a:r>
              <a:rPr lang="en" sz="1100"/>
              <a:t>greet(); // ✅ Works after definition</a:t>
            </a:r>
            <a:endParaRPr sz="1100"/>
          </a:p>
          <a:p>
            <a:pPr indent="0" lvl="0" marL="0" rtl="0" algn="l">
              <a:spcBef>
                <a:spcPts val="0"/>
              </a:spcBef>
              <a:spcAft>
                <a:spcPts val="0"/>
              </a:spcAft>
              <a:buNone/>
            </a:pPr>
            <a:r>
              <a:t/>
            </a:r>
            <a:endParaRPr b="1" sz="1100"/>
          </a:p>
        </p:txBody>
      </p:sp>
      <p:sp>
        <p:nvSpPr>
          <p:cNvPr id="532" name="Google Shape;532;p44"/>
          <p:cNvSpPr txBox="1"/>
          <p:nvPr/>
        </p:nvSpPr>
        <p:spPr>
          <a:xfrm>
            <a:off x="4797850" y="3039350"/>
            <a:ext cx="4346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The </a:t>
            </a:r>
            <a:r>
              <a:rPr b="1" lang="en" sz="1100">
                <a:solidFill>
                  <a:schemeClr val="dk1"/>
                </a:solidFill>
              </a:rPr>
              <a:t>Temporal Dead Zone</a:t>
            </a:r>
            <a:r>
              <a:rPr lang="en" sz="1100">
                <a:solidFill>
                  <a:schemeClr val="dk1"/>
                </a:solidFill>
              </a:rPr>
              <a:t> is the time between </a:t>
            </a:r>
            <a:r>
              <a:rPr b="1" lang="en" sz="1100">
                <a:solidFill>
                  <a:schemeClr val="dk1"/>
                </a:solidFill>
              </a:rPr>
              <a:t>when a variable is hoisted</a:t>
            </a:r>
            <a:r>
              <a:rPr lang="en" sz="1100">
                <a:solidFill>
                  <a:schemeClr val="dk1"/>
                </a:solidFill>
              </a:rPr>
              <a:t> and </a:t>
            </a:r>
            <a:r>
              <a:rPr b="1" lang="en" sz="1100">
                <a:solidFill>
                  <a:schemeClr val="dk1"/>
                </a:solidFill>
              </a:rPr>
              <a:t>when it is actually declared in the code</a:t>
            </a:r>
            <a:r>
              <a:rPr lang="en" sz="1100">
                <a:solidFill>
                  <a:schemeClr val="dk1"/>
                </a:solidFill>
              </a:rPr>
              <a:t>, during which you </a:t>
            </a:r>
            <a:r>
              <a:rPr b="1" lang="en" sz="1100">
                <a:solidFill>
                  <a:schemeClr val="dk1"/>
                </a:solidFill>
              </a:rPr>
              <a:t>cannot access it</a:t>
            </a:r>
            <a:r>
              <a:rPr lang="en" sz="1100">
                <a:solidFill>
                  <a:schemeClr val="dk1"/>
                </a:solidFill>
              </a:rPr>
              <a:t> — or you’ll get a </a:t>
            </a:r>
            <a:r>
              <a:rPr b="1" lang="en" sz="1100">
                <a:solidFill>
                  <a:schemeClr val="dk1"/>
                </a:solidFill>
              </a:rPr>
              <a:t>ReferenceError</a:t>
            </a:r>
            <a:r>
              <a:rPr lang="en" sz="1100">
                <a:solidFill>
                  <a:schemeClr val="dk1"/>
                </a:solidFill>
              </a:rPr>
              <a:t>.</a:t>
            </a:r>
            <a:endParaRPr/>
          </a:p>
        </p:txBody>
      </p:sp>
      <p:cxnSp>
        <p:nvCxnSpPr>
          <p:cNvPr id="533" name="Google Shape;533;p44"/>
          <p:cNvCxnSpPr/>
          <p:nvPr/>
        </p:nvCxnSpPr>
        <p:spPr>
          <a:xfrm flipH="1">
            <a:off x="6495850" y="2228875"/>
            <a:ext cx="2344200" cy="87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07"/>
          <p:cNvSpPr/>
          <p:nvPr>
            <p:ph idx="2" type="pic"/>
          </p:nvPr>
        </p:nvSpPr>
        <p:spPr>
          <a:xfrm>
            <a:off x="644400" y="2138400"/>
            <a:ext cx="3290400" cy="2667600"/>
          </a:xfrm>
          <a:prstGeom prst="rect">
            <a:avLst/>
          </a:prstGeom>
        </p:spPr>
      </p:sp>
      <p:sp>
        <p:nvSpPr>
          <p:cNvPr id="952" name="Google Shape;952;p107"/>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53" name="Google Shape;953;p107"/>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08"/>
          <p:cNvSpPr/>
          <p:nvPr>
            <p:ph idx="2" type="pic"/>
          </p:nvPr>
        </p:nvSpPr>
        <p:spPr>
          <a:xfrm>
            <a:off x="644400" y="2138400"/>
            <a:ext cx="3290400" cy="2667600"/>
          </a:xfrm>
          <a:prstGeom prst="rect">
            <a:avLst/>
          </a:prstGeom>
        </p:spPr>
      </p:sp>
      <p:sp>
        <p:nvSpPr>
          <p:cNvPr id="959" name="Google Shape;959;p108"/>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60" name="Google Shape;960;p108"/>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09"/>
          <p:cNvSpPr/>
          <p:nvPr>
            <p:ph idx="2" type="pic"/>
          </p:nvPr>
        </p:nvSpPr>
        <p:spPr>
          <a:xfrm>
            <a:off x="644400" y="2138400"/>
            <a:ext cx="3290400" cy="2667600"/>
          </a:xfrm>
          <a:prstGeom prst="rect">
            <a:avLst/>
          </a:prstGeom>
        </p:spPr>
      </p:sp>
      <p:sp>
        <p:nvSpPr>
          <p:cNvPr id="966" name="Google Shape;966;p109"/>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67" name="Google Shape;967;p109"/>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10"/>
          <p:cNvSpPr/>
          <p:nvPr>
            <p:ph idx="2" type="pic"/>
          </p:nvPr>
        </p:nvSpPr>
        <p:spPr>
          <a:xfrm>
            <a:off x="644400" y="2138400"/>
            <a:ext cx="3290400" cy="2667600"/>
          </a:xfrm>
          <a:prstGeom prst="rect">
            <a:avLst/>
          </a:prstGeom>
        </p:spPr>
      </p:sp>
      <p:sp>
        <p:nvSpPr>
          <p:cNvPr id="973" name="Google Shape;973;p110"/>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74" name="Google Shape;974;p110"/>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11"/>
          <p:cNvSpPr/>
          <p:nvPr>
            <p:ph idx="2" type="pic"/>
          </p:nvPr>
        </p:nvSpPr>
        <p:spPr>
          <a:xfrm>
            <a:off x="644400" y="2138400"/>
            <a:ext cx="3290400" cy="2667600"/>
          </a:xfrm>
          <a:prstGeom prst="rect">
            <a:avLst/>
          </a:prstGeom>
        </p:spPr>
      </p:sp>
      <p:sp>
        <p:nvSpPr>
          <p:cNvPr id="980" name="Google Shape;980;p111"/>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81" name="Google Shape;981;p111"/>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12"/>
          <p:cNvSpPr/>
          <p:nvPr>
            <p:ph idx="2" type="pic"/>
          </p:nvPr>
        </p:nvSpPr>
        <p:spPr>
          <a:xfrm>
            <a:off x="644400" y="2138400"/>
            <a:ext cx="3290400" cy="2667600"/>
          </a:xfrm>
          <a:prstGeom prst="rect">
            <a:avLst/>
          </a:prstGeom>
        </p:spPr>
      </p:sp>
      <p:sp>
        <p:nvSpPr>
          <p:cNvPr id="987" name="Google Shape;987;p112"/>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88" name="Google Shape;988;p112"/>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13"/>
          <p:cNvSpPr/>
          <p:nvPr>
            <p:ph idx="2" type="pic"/>
          </p:nvPr>
        </p:nvSpPr>
        <p:spPr>
          <a:xfrm>
            <a:off x="644400" y="2138400"/>
            <a:ext cx="3290400" cy="2667600"/>
          </a:xfrm>
          <a:prstGeom prst="rect">
            <a:avLst/>
          </a:prstGeom>
        </p:spPr>
      </p:sp>
      <p:sp>
        <p:nvSpPr>
          <p:cNvPr id="994" name="Google Shape;994;p113"/>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995" name="Google Shape;995;p113"/>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4"/>
          <p:cNvSpPr/>
          <p:nvPr>
            <p:ph idx="2" type="pic"/>
          </p:nvPr>
        </p:nvSpPr>
        <p:spPr>
          <a:xfrm>
            <a:off x="644400" y="2138400"/>
            <a:ext cx="3290400" cy="2667600"/>
          </a:xfrm>
          <a:prstGeom prst="rect">
            <a:avLst/>
          </a:prstGeom>
        </p:spPr>
      </p:sp>
      <p:sp>
        <p:nvSpPr>
          <p:cNvPr id="1001" name="Google Shape;1001;p114"/>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02" name="Google Shape;1002;p114"/>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15"/>
          <p:cNvSpPr/>
          <p:nvPr>
            <p:ph idx="2" type="pic"/>
          </p:nvPr>
        </p:nvSpPr>
        <p:spPr>
          <a:xfrm>
            <a:off x="644400" y="2138400"/>
            <a:ext cx="3290400" cy="2667600"/>
          </a:xfrm>
          <a:prstGeom prst="rect">
            <a:avLst/>
          </a:prstGeom>
        </p:spPr>
      </p:sp>
      <p:sp>
        <p:nvSpPr>
          <p:cNvPr id="1008" name="Google Shape;1008;p115"/>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09" name="Google Shape;1009;p115"/>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16"/>
          <p:cNvSpPr/>
          <p:nvPr>
            <p:ph idx="2" type="pic"/>
          </p:nvPr>
        </p:nvSpPr>
        <p:spPr>
          <a:xfrm>
            <a:off x="644400" y="2138400"/>
            <a:ext cx="3290400" cy="2667600"/>
          </a:xfrm>
          <a:prstGeom prst="rect">
            <a:avLst/>
          </a:prstGeom>
        </p:spPr>
      </p:sp>
      <p:sp>
        <p:nvSpPr>
          <p:cNvPr id="1015" name="Google Shape;1015;p116"/>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16" name="Google Shape;1016;p116"/>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5"/>
          <p:cNvSpPr txBox="1"/>
          <p:nvPr>
            <p:ph type="title"/>
          </p:nvPr>
        </p:nvSpPr>
        <p:spPr>
          <a:xfrm>
            <a:off x="363600" y="352800"/>
            <a:ext cx="85011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representation of the JavaScript Runtime Environment</a:t>
            </a:r>
            <a:endParaRPr/>
          </a:p>
        </p:txBody>
      </p:sp>
      <p:pic>
        <p:nvPicPr>
          <p:cNvPr id="539" name="Google Shape;539;p45"/>
          <p:cNvPicPr preferRelativeResize="0"/>
          <p:nvPr/>
        </p:nvPicPr>
        <p:blipFill>
          <a:blip r:embed="rId3">
            <a:alphaModFix/>
          </a:blip>
          <a:stretch>
            <a:fillRect/>
          </a:stretch>
        </p:blipFill>
        <p:spPr>
          <a:xfrm>
            <a:off x="1112325" y="861675"/>
            <a:ext cx="7003650" cy="39387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17"/>
          <p:cNvSpPr/>
          <p:nvPr>
            <p:ph idx="2" type="pic"/>
          </p:nvPr>
        </p:nvSpPr>
        <p:spPr>
          <a:xfrm>
            <a:off x="644400" y="2138400"/>
            <a:ext cx="3290400" cy="2667600"/>
          </a:xfrm>
          <a:prstGeom prst="rect">
            <a:avLst/>
          </a:prstGeom>
        </p:spPr>
      </p:sp>
      <p:sp>
        <p:nvSpPr>
          <p:cNvPr id="1022" name="Google Shape;1022;p117"/>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23" name="Google Shape;1023;p117"/>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18"/>
          <p:cNvSpPr/>
          <p:nvPr>
            <p:ph idx="2" type="pic"/>
          </p:nvPr>
        </p:nvSpPr>
        <p:spPr>
          <a:xfrm>
            <a:off x="644400" y="2138400"/>
            <a:ext cx="3290400" cy="2667600"/>
          </a:xfrm>
          <a:prstGeom prst="rect">
            <a:avLst/>
          </a:prstGeom>
        </p:spPr>
      </p:sp>
      <p:sp>
        <p:nvSpPr>
          <p:cNvPr id="1029" name="Google Shape;1029;p118"/>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30" name="Google Shape;1030;p118"/>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19"/>
          <p:cNvSpPr/>
          <p:nvPr>
            <p:ph idx="2" type="pic"/>
          </p:nvPr>
        </p:nvSpPr>
        <p:spPr>
          <a:xfrm>
            <a:off x="644400" y="2138400"/>
            <a:ext cx="3290400" cy="2667600"/>
          </a:xfrm>
          <a:prstGeom prst="rect">
            <a:avLst/>
          </a:prstGeom>
        </p:spPr>
      </p:sp>
      <p:sp>
        <p:nvSpPr>
          <p:cNvPr id="1036" name="Google Shape;1036;p119"/>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37" name="Google Shape;1037;p119"/>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20"/>
          <p:cNvSpPr/>
          <p:nvPr>
            <p:ph idx="2" type="pic"/>
          </p:nvPr>
        </p:nvSpPr>
        <p:spPr>
          <a:xfrm>
            <a:off x="644400" y="2138400"/>
            <a:ext cx="3290400" cy="2667600"/>
          </a:xfrm>
          <a:prstGeom prst="rect">
            <a:avLst/>
          </a:prstGeom>
        </p:spPr>
      </p:sp>
      <p:sp>
        <p:nvSpPr>
          <p:cNvPr id="1043" name="Google Shape;1043;p120"/>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44" name="Google Shape;1044;p120"/>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21"/>
          <p:cNvSpPr/>
          <p:nvPr>
            <p:ph idx="2" type="pic"/>
          </p:nvPr>
        </p:nvSpPr>
        <p:spPr>
          <a:xfrm>
            <a:off x="644400" y="2138400"/>
            <a:ext cx="3290400" cy="2667600"/>
          </a:xfrm>
          <a:prstGeom prst="rect">
            <a:avLst/>
          </a:prstGeom>
        </p:spPr>
      </p:sp>
      <p:sp>
        <p:nvSpPr>
          <p:cNvPr id="1050" name="Google Shape;1050;p121"/>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51" name="Google Shape;1051;p121"/>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22"/>
          <p:cNvSpPr/>
          <p:nvPr>
            <p:ph idx="2" type="pic"/>
          </p:nvPr>
        </p:nvSpPr>
        <p:spPr>
          <a:xfrm>
            <a:off x="644400" y="2138400"/>
            <a:ext cx="3290400" cy="2667600"/>
          </a:xfrm>
          <a:prstGeom prst="rect">
            <a:avLst/>
          </a:prstGeom>
        </p:spPr>
      </p:sp>
      <p:sp>
        <p:nvSpPr>
          <p:cNvPr id="1057" name="Google Shape;1057;p122"/>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58" name="Google Shape;1058;p122"/>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23"/>
          <p:cNvSpPr/>
          <p:nvPr>
            <p:ph idx="2" type="pic"/>
          </p:nvPr>
        </p:nvSpPr>
        <p:spPr>
          <a:xfrm>
            <a:off x="644400" y="2138400"/>
            <a:ext cx="3290400" cy="2667600"/>
          </a:xfrm>
          <a:prstGeom prst="rect">
            <a:avLst/>
          </a:prstGeom>
        </p:spPr>
      </p:sp>
      <p:sp>
        <p:nvSpPr>
          <p:cNvPr id="1064" name="Google Shape;1064;p123"/>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65" name="Google Shape;1065;p123"/>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24"/>
          <p:cNvSpPr/>
          <p:nvPr>
            <p:ph idx="2" type="pic"/>
          </p:nvPr>
        </p:nvSpPr>
        <p:spPr>
          <a:xfrm>
            <a:off x="644400" y="2138400"/>
            <a:ext cx="3290400" cy="2667600"/>
          </a:xfrm>
          <a:prstGeom prst="rect">
            <a:avLst/>
          </a:prstGeom>
        </p:spPr>
      </p:sp>
      <p:sp>
        <p:nvSpPr>
          <p:cNvPr id="1071" name="Google Shape;1071;p124"/>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72" name="Google Shape;1072;p124"/>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25"/>
          <p:cNvSpPr/>
          <p:nvPr>
            <p:ph idx="2" type="pic"/>
          </p:nvPr>
        </p:nvSpPr>
        <p:spPr>
          <a:xfrm>
            <a:off x="644400" y="2138400"/>
            <a:ext cx="3290400" cy="2667600"/>
          </a:xfrm>
          <a:prstGeom prst="rect">
            <a:avLst/>
          </a:prstGeom>
        </p:spPr>
      </p:sp>
      <p:sp>
        <p:nvSpPr>
          <p:cNvPr id="1078" name="Google Shape;1078;p125"/>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79" name="Google Shape;1079;p125"/>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26"/>
          <p:cNvSpPr/>
          <p:nvPr>
            <p:ph idx="2" type="pic"/>
          </p:nvPr>
        </p:nvSpPr>
        <p:spPr>
          <a:xfrm>
            <a:off x="644400" y="2138400"/>
            <a:ext cx="3290400" cy="2667600"/>
          </a:xfrm>
          <a:prstGeom prst="rect">
            <a:avLst/>
          </a:prstGeom>
        </p:spPr>
      </p:sp>
      <p:sp>
        <p:nvSpPr>
          <p:cNvPr id="1085" name="Google Shape;1085;p126"/>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86" name="Google Shape;1086;p126"/>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6"/>
          <p:cNvSpPr txBox="1"/>
          <p:nvPr>
            <p:ph type="title"/>
          </p:nvPr>
        </p:nvSpPr>
        <p:spPr>
          <a:xfrm>
            <a:off x="363600" y="352800"/>
            <a:ext cx="4957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r>
              <a:rPr lang="en"/>
              <a:t> of the above Image</a:t>
            </a:r>
            <a:endParaRPr/>
          </a:p>
        </p:txBody>
      </p:sp>
      <p:sp>
        <p:nvSpPr>
          <p:cNvPr id="545" name="Google Shape;545;p46"/>
          <p:cNvSpPr txBox="1"/>
          <p:nvPr>
            <p:ph idx="1" type="body"/>
          </p:nvPr>
        </p:nvSpPr>
        <p:spPr>
          <a:xfrm>
            <a:off x="363600" y="1060250"/>
            <a:ext cx="46065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300">
                <a:solidFill>
                  <a:schemeClr val="dk1"/>
                </a:solidFill>
                <a:latin typeface="Arial"/>
                <a:ea typeface="Arial"/>
                <a:cs typeface="Arial"/>
                <a:sym typeface="Arial"/>
              </a:rPr>
              <a:t>Main Parts</a:t>
            </a:r>
            <a:endParaRPr b="1" sz="1300">
              <a:solidFill>
                <a:schemeClr val="dk1"/>
              </a:solidFill>
              <a:latin typeface="Arial"/>
              <a:ea typeface="Arial"/>
              <a:cs typeface="Arial"/>
              <a:sym typeface="Arial"/>
            </a:endParaRPr>
          </a:p>
          <a:p>
            <a:pPr indent="-298450" lvl="0" marL="457200" rtl="0" algn="l">
              <a:spcBef>
                <a:spcPts val="1200"/>
              </a:spcBef>
              <a:spcAft>
                <a:spcPts val="0"/>
              </a:spcAft>
              <a:buClr>
                <a:schemeClr val="dk1"/>
              </a:buClr>
              <a:buSzPts val="1100"/>
              <a:buFont typeface="Arial"/>
              <a:buAutoNum type="arabicPeriod"/>
            </a:pPr>
            <a:r>
              <a:rPr b="1" lang="en">
                <a:solidFill>
                  <a:schemeClr val="dk1"/>
                </a:solidFill>
                <a:latin typeface="Arial"/>
                <a:ea typeface="Arial"/>
                <a:cs typeface="Arial"/>
                <a:sym typeface="Arial"/>
              </a:rPr>
              <a:t>JS Engine (Left Side)</a:t>
            </a:r>
            <a:br>
              <a:rPr b="1" lang="en">
                <a:solidFill>
                  <a:schemeClr val="dk1"/>
                </a:solidFill>
                <a:latin typeface="Arial"/>
                <a:ea typeface="Arial"/>
                <a:cs typeface="Arial"/>
                <a:sym typeface="Arial"/>
              </a:rPr>
            </a:br>
            <a:r>
              <a:rPr b="1" lang="en">
                <a:solidFill>
                  <a:schemeClr val="dk1"/>
                </a:solidFill>
                <a:latin typeface="Arial"/>
                <a:ea typeface="Arial"/>
                <a:cs typeface="Arial"/>
                <a:sym typeface="Arial"/>
              </a:rPr>
              <a:t>Heap</a:t>
            </a:r>
            <a:r>
              <a:rPr lang="en">
                <a:solidFill>
                  <a:schemeClr val="dk1"/>
                </a:solidFill>
                <a:latin typeface="Arial"/>
                <a:ea typeface="Arial"/>
                <a:cs typeface="Arial"/>
                <a:sym typeface="Arial"/>
              </a:rPr>
              <a:t> – A place where objects and functions are stored in memory.</a:t>
            </a:r>
            <a:br>
              <a:rPr lang="en">
                <a:solidFill>
                  <a:schemeClr val="dk1"/>
                </a:solidFill>
                <a:latin typeface="Arial"/>
                <a:ea typeface="Arial"/>
                <a:cs typeface="Arial"/>
                <a:sym typeface="Arial"/>
              </a:rPr>
            </a:br>
            <a:r>
              <a:rPr b="1" lang="en">
                <a:solidFill>
                  <a:schemeClr val="dk1"/>
                </a:solidFill>
                <a:latin typeface="Arial"/>
                <a:ea typeface="Arial"/>
                <a:cs typeface="Arial"/>
                <a:sym typeface="Arial"/>
              </a:rPr>
              <a:t>Stack (Call Stack)</a:t>
            </a:r>
            <a:r>
              <a:rPr lang="en">
                <a:solidFill>
                  <a:schemeClr val="dk1"/>
                </a:solidFill>
                <a:latin typeface="Arial"/>
                <a:ea typeface="Arial"/>
                <a:cs typeface="Arial"/>
                <a:sym typeface="Arial"/>
              </a:rPr>
              <a:t> – Keeps track of what function is currently running.</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-&gt; Functions are added here when they are called.</a:t>
            </a:r>
            <a:endParaRPr>
              <a:solidFill>
                <a:schemeClr val="dk1"/>
              </a:solidFill>
              <a:latin typeface="Arial"/>
              <a:ea typeface="Arial"/>
              <a:cs typeface="Arial"/>
              <a:sym typeface="Arial"/>
            </a:endParaRPr>
          </a:p>
          <a:p>
            <a:pPr indent="0" lvl="0" marL="457200" rtl="0" algn="l">
              <a:spcBef>
                <a:spcPts val="1200"/>
              </a:spcBef>
              <a:spcAft>
                <a:spcPts val="0"/>
              </a:spcAft>
              <a:buNone/>
            </a:pPr>
            <a:r>
              <a:rPr lang="en">
                <a:solidFill>
                  <a:schemeClr val="dk1"/>
                </a:solidFill>
                <a:latin typeface="Arial"/>
                <a:ea typeface="Arial"/>
                <a:cs typeface="Arial"/>
                <a:sym typeface="Arial"/>
              </a:rPr>
              <a:t>-&gt; Removed when they finish executing.</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-&gt; Works like a stack of plates (LIFO – last in, first out).</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p>
        </p:txBody>
      </p:sp>
      <p:sp>
        <p:nvSpPr>
          <p:cNvPr id="546" name="Google Shape;546;p46"/>
          <p:cNvSpPr txBox="1"/>
          <p:nvPr/>
        </p:nvSpPr>
        <p:spPr>
          <a:xfrm>
            <a:off x="5088125" y="0"/>
            <a:ext cx="4151700" cy="14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2. </a:t>
            </a:r>
            <a:r>
              <a:rPr b="1" lang="en" sz="1100">
                <a:solidFill>
                  <a:schemeClr val="dk1"/>
                </a:solidFill>
              </a:rPr>
              <a:t>Web APIs (Right Side)</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Provided by the browser (or Node.js), </a:t>
            </a:r>
            <a:r>
              <a:rPr b="1" lang="en" sz="1100">
                <a:solidFill>
                  <a:schemeClr val="dk1"/>
                </a:solidFill>
              </a:rPr>
              <a:t>not by JS itself</a:t>
            </a:r>
            <a:r>
              <a:rPr lang="en" sz="1100">
                <a:solidFill>
                  <a:schemeClr val="dk1"/>
                </a:solidFill>
              </a:rPr>
              <a:t>.</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Examples: </a:t>
            </a:r>
            <a:r>
              <a:rPr lang="en" sz="1100">
                <a:solidFill>
                  <a:schemeClr val="dk1"/>
                </a:solidFill>
                <a:latin typeface="Roboto Mono"/>
                <a:ea typeface="Roboto Mono"/>
                <a:cs typeface="Roboto Mono"/>
                <a:sym typeface="Roboto Mono"/>
              </a:rPr>
              <a:t>DOM</a:t>
            </a:r>
            <a:r>
              <a:rPr lang="en" sz="1100">
                <a:solidFill>
                  <a:schemeClr val="dk1"/>
                </a:solidFill>
              </a:rPr>
              <a:t>, </a:t>
            </a:r>
            <a:r>
              <a:rPr lang="en" sz="1100">
                <a:solidFill>
                  <a:schemeClr val="dk1"/>
                </a:solidFill>
                <a:latin typeface="Roboto Mono"/>
                <a:ea typeface="Roboto Mono"/>
                <a:cs typeface="Roboto Mono"/>
                <a:sym typeface="Roboto Mono"/>
              </a:rPr>
              <a:t>setTimeout</a:t>
            </a:r>
            <a:r>
              <a:rPr lang="en" sz="1100">
                <a:solidFill>
                  <a:schemeClr val="dk1"/>
                </a:solidFill>
              </a:rPr>
              <a:t>, </a:t>
            </a:r>
            <a:r>
              <a:rPr lang="en" sz="1100">
                <a:solidFill>
                  <a:schemeClr val="dk1"/>
                </a:solidFill>
                <a:latin typeface="Roboto Mono"/>
                <a:ea typeface="Roboto Mono"/>
                <a:cs typeface="Roboto Mono"/>
                <a:sym typeface="Roboto Mono"/>
              </a:rPr>
              <a:t>fetch</a:t>
            </a:r>
            <a:r>
              <a:rPr lang="en" sz="1100">
                <a:solidFill>
                  <a:schemeClr val="dk1"/>
                </a:solidFill>
              </a:rPr>
              <a:t>, </a:t>
            </a:r>
            <a:r>
              <a:rPr lang="en" sz="1100">
                <a:solidFill>
                  <a:schemeClr val="dk1"/>
                </a:solidFill>
                <a:latin typeface="Roboto Mono"/>
                <a:ea typeface="Roboto Mono"/>
                <a:cs typeface="Roboto Mono"/>
                <a:sym typeface="Roboto Mono"/>
              </a:rPr>
              <a:t>localStorage</a:t>
            </a:r>
            <a:r>
              <a:rPr lang="en" sz="1100">
                <a:solidFill>
                  <a:schemeClr val="dk1"/>
                </a:solidFill>
              </a:rPr>
              <a:t>, </a:t>
            </a:r>
            <a:r>
              <a:rPr lang="en" sz="1100">
                <a:solidFill>
                  <a:schemeClr val="dk1"/>
                </a:solidFill>
                <a:latin typeface="Roboto Mono"/>
                <a:ea typeface="Roboto Mono"/>
                <a:cs typeface="Roboto Mono"/>
                <a:sym typeface="Roboto Mono"/>
              </a:rPr>
              <a:t>geolocation</a:t>
            </a:r>
            <a:r>
              <a:rPr lang="en" sz="1100">
                <a:solidFill>
                  <a:schemeClr val="dk1"/>
                </a:solidFill>
              </a:rPr>
              <a:t>.</a:t>
            </a:r>
            <a:br>
              <a:rPr lang="en" sz="1100">
                <a:solidFill>
                  <a:schemeClr val="dk1"/>
                </a:solidFill>
              </a:rPr>
            </a:br>
            <a:endParaRPr sz="1100">
              <a:solidFill>
                <a:schemeClr val="dk1"/>
              </a:solidFill>
            </a:endParaRPr>
          </a:p>
        </p:txBody>
      </p:sp>
      <p:sp>
        <p:nvSpPr>
          <p:cNvPr id="547" name="Google Shape;547;p46"/>
          <p:cNvSpPr txBox="1"/>
          <p:nvPr/>
        </p:nvSpPr>
        <p:spPr>
          <a:xfrm>
            <a:off x="5235800" y="1304350"/>
            <a:ext cx="3831900" cy="14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3. </a:t>
            </a:r>
            <a:r>
              <a:rPr b="1" lang="en" sz="1100">
                <a:solidFill>
                  <a:schemeClr val="dk1"/>
                </a:solidFill>
              </a:rPr>
              <a:t>Callback Queue (Bottom Right)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Stores callbacks (functions) that are ready to run </a:t>
            </a:r>
            <a:r>
              <a:rPr b="1" lang="en" sz="1100">
                <a:solidFill>
                  <a:schemeClr val="dk1"/>
                </a:solidFill>
              </a:rPr>
              <a:t>after Web APIs finish their work</a:t>
            </a:r>
            <a:r>
              <a:rPr lang="en" sz="1100">
                <a:solidFill>
                  <a:schemeClr val="dk1"/>
                </a:solidFill>
              </a:rPr>
              <a:t>.</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Example: After </a:t>
            </a:r>
            <a:r>
              <a:rPr lang="en" sz="1100">
                <a:solidFill>
                  <a:srgbClr val="188038"/>
                </a:solidFill>
                <a:latin typeface="Roboto Mono"/>
                <a:ea typeface="Roboto Mono"/>
                <a:cs typeface="Roboto Mono"/>
                <a:sym typeface="Roboto Mono"/>
              </a:rPr>
              <a:t>setTimeout()</a:t>
            </a:r>
            <a:r>
              <a:rPr lang="en" sz="1100">
                <a:solidFill>
                  <a:schemeClr val="dk1"/>
                </a:solidFill>
              </a:rPr>
              <a:t> finishes waiting, its callback goes here.</a:t>
            </a:r>
            <a:endParaRPr sz="1100">
              <a:solidFill>
                <a:schemeClr val="dk1"/>
              </a:solidFill>
            </a:endParaRPr>
          </a:p>
        </p:txBody>
      </p:sp>
      <p:sp>
        <p:nvSpPr>
          <p:cNvPr id="548" name="Google Shape;548;p46"/>
          <p:cNvSpPr txBox="1"/>
          <p:nvPr/>
        </p:nvSpPr>
        <p:spPr>
          <a:xfrm>
            <a:off x="5235800" y="2824000"/>
            <a:ext cx="3831900" cy="18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4. </a:t>
            </a:r>
            <a:r>
              <a:rPr b="1" lang="en" sz="1100">
                <a:solidFill>
                  <a:schemeClr val="dk1"/>
                </a:solidFill>
              </a:rPr>
              <a:t>Event Loop (Middle)</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The event loop </a:t>
            </a:r>
            <a:r>
              <a:rPr b="1" lang="en" sz="1100">
                <a:solidFill>
                  <a:schemeClr val="dk1"/>
                </a:solidFill>
              </a:rPr>
              <a:t>keeps checking</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“Is the call stack empty?”</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If yes, it takes the first callback from the </a:t>
            </a:r>
            <a:r>
              <a:rPr b="1" lang="en" sz="1100">
                <a:solidFill>
                  <a:schemeClr val="dk1"/>
                </a:solidFill>
              </a:rPr>
              <a:t>Callback Queue</a:t>
            </a:r>
            <a:r>
              <a:rPr lang="en" sz="1100">
                <a:solidFill>
                  <a:schemeClr val="dk1"/>
                </a:solidFill>
              </a:rPr>
              <a:t> and puts it on the </a:t>
            </a:r>
            <a:r>
              <a:rPr b="1" lang="en" sz="1100">
                <a:solidFill>
                  <a:schemeClr val="dk1"/>
                </a:solidFill>
              </a:rPr>
              <a:t>Call Stack</a:t>
            </a:r>
            <a:r>
              <a:rPr lang="en" sz="1100">
                <a:solidFill>
                  <a:schemeClr val="dk1"/>
                </a:solidFill>
              </a:rPr>
              <a:t> to execute.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This is what makes JS </a:t>
            </a:r>
            <a:r>
              <a:rPr b="1" lang="en" sz="1100">
                <a:solidFill>
                  <a:schemeClr val="dk1"/>
                </a:solidFill>
              </a:rPr>
              <a:t>asynchronous but non-blocking</a:t>
            </a:r>
            <a:r>
              <a:rPr lang="en" sz="1100">
                <a:solidFill>
                  <a:schemeClr val="dk1"/>
                </a:solidFill>
              </a:rPr>
              <a:t>.</a:t>
            </a:r>
            <a:endParaRPr sz="1100">
              <a:solidFill>
                <a:schemeClr val="dk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27"/>
          <p:cNvSpPr/>
          <p:nvPr>
            <p:ph idx="2" type="pic"/>
          </p:nvPr>
        </p:nvSpPr>
        <p:spPr>
          <a:xfrm>
            <a:off x="644400" y="2138400"/>
            <a:ext cx="3290400" cy="2667600"/>
          </a:xfrm>
          <a:prstGeom prst="rect">
            <a:avLst/>
          </a:prstGeom>
        </p:spPr>
      </p:sp>
      <p:sp>
        <p:nvSpPr>
          <p:cNvPr id="1092" name="Google Shape;1092;p127"/>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093" name="Google Shape;1093;p127"/>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28"/>
          <p:cNvSpPr/>
          <p:nvPr>
            <p:ph idx="2" type="pic"/>
          </p:nvPr>
        </p:nvSpPr>
        <p:spPr>
          <a:xfrm>
            <a:off x="644400" y="2138400"/>
            <a:ext cx="3290400" cy="2667600"/>
          </a:xfrm>
          <a:prstGeom prst="rect">
            <a:avLst/>
          </a:prstGeom>
        </p:spPr>
      </p:sp>
      <p:sp>
        <p:nvSpPr>
          <p:cNvPr id="1099" name="Google Shape;1099;p128"/>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00" name="Google Shape;1100;p128"/>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29"/>
          <p:cNvSpPr/>
          <p:nvPr>
            <p:ph idx="2" type="pic"/>
          </p:nvPr>
        </p:nvSpPr>
        <p:spPr>
          <a:xfrm>
            <a:off x="644400" y="2138400"/>
            <a:ext cx="3290400" cy="2667600"/>
          </a:xfrm>
          <a:prstGeom prst="rect">
            <a:avLst/>
          </a:prstGeom>
        </p:spPr>
      </p:sp>
      <p:sp>
        <p:nvSpPr>
          <p:cNvPr id="1106" name="Google Shape;1106;p129"/>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07" name="Google Shape;1107;p129"/>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30"/>
          <p:cNvSpPr/>
          <p:nvPr>
            <p:ph idx="2" type="pic"/>
          </p:nvPr>
        </p:nvSpPr>
        <p:spPr>
          <a:xfrm>
            <a:off x="644400" y="2138400"/>
            <a:ext cx="3290400" cy="2667600"/>
          </a:xfrm>
          <a:prstGeom prst="rect">
            <a:avLst/>
          </a:prstGeom>
        </p:spPr>
      </p:sp>
      <p:sp>
        <p:nvSpPr>
          <p:cNvPr id="1113" name="Google Shape;1113;p130"/>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14" name="Google Shape;1114;p130"/>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131"/>
          <p:cNvSpPr/>
          <p:nvPr>
            <p:ph idx="2" type="pic"/>
          </p:nvPr>
        </p:nvSpPr>
        <p:spPr>
          <a:xfrm>
            <a:off x="644400" y="2138400"/>
            <a:ext cx="3290400" cy="2667600"/>
          </a:xfrm>
          <a:prstGeom prst="rect">
            <a:avLst/>
          </a:prstGeom>
        </p:spPr>
      </p:sp>
      <p:sp>
        <p:nvSpPr>
          <p:cNvPr id="1120" name="Google Shape;1120;p131"/>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21" name="Google Shape;1121;p131"/>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132"/>
          <p:cNvSpPr/>
          <p:nvPr>
            <p:ph idx="2" type="pic"/>
          </p:nvPr>
        </p:nvSpPr>
        <p:spPr>
          <a:xfrm>
            <a:off x="644400" y="2138400"/>
            <a:ext cx="3290400" cy="2667600"/>
          </a:xfrm>
          <a:prstGeom prst="rect">
            <a:avLst/>
          </a:prstGeom>
        </p:spPr>
      </p:sp>
      <p:sp>
        <p:nvSpPr>
          <p:cNvPr id="1127" name="Google Shape;1127;p132"/>
          <p:cNvSpPr txBox="1"/>
          <p:nvPr>
            <p:ph type="title"/>
          </p:nvPr>
        </p:nvSpPr>
        <p:spPr>
          <a:xfrm>
            <a:off x="669600" y="763200"/>
            <a:ext cx="3265200" cy="54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28" name="Google Shape;1128;p132"/>
          <p:cNvSpPr txBox="1"/>
          <p:nvPr>
            <p:ph idx="1" type="body"/>
          </p:nvPr>
        </p:nvSpPr>
        <p:spPr>
          <a:xfrm>
            <a:off x="4125600" y="352800"/>
            <a:ext cx="4662000" cy="44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Jade Wave">
  <a:themeElements>
    <a:clrScheme name="Simple Light">
      <a:dk1>
        <a:srgbClr val="000000"/>
      </a:dk1>
      <a:lt1>
        <a:srgbClr val="FFFFFF"/>
      </a:lt1>
      <a:dk2>
        <a:srgbClr val="595959"/>
      </a:dk2>
      <a:lt2>
        <a:srgbClr val="EEEEEE"/>
      </a:lt2>
      <a:accent1>
        <a:srgbClr val="005046"/>
      </a:accent1>
      <a:accent2>
        <a:srgbClr val="008069"/>
      </a:accent2>
      <a:accent3>
        <a:srgbClr val="CCE6E1"/>
      </a:accent3>
      <a:accent4>
        <a:srgbClr val="E5F2F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