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sldIdLst>
    <p:sldId id="256" r:id="rId3"/>
    <p:sldId id="264" r:id="rId4"/>
    <p:sldId id="265" r:id="rId5"/>
    <p:sldId id="257" r:id="rId6"/>
    <p:sldId id="258" r:id="rId7"/>
    <p:sldId id="259" r:id="rId8"/>
    <p:sldId id="261" r:id="rId9"/>
    <p:sldId id="262" r:id="rId10"/>
    <p:sldId id="260" r:id="rId11"/>
    <p:sldId id="263" r:id="rId12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4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amond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amond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diamond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4E5EC7-B034-4582-BA09-CC4A45BCD39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A5D48F-84C1-46EE-B680-0302A5F529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diamond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#ANG-DAAN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TechPlusPlus</a:t>
            </a:r>
            <a:endParaRPr lang="en-US" dirty="0" smtClean="0"/>
          </a:p>
          <a:p>
            <a:r>
              <a:rPr lang="en-IN" dirty="0" smtClean="0"/>
              <a:t>Theme Healthcare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4075"/>
            <a:ext cx="9144000" cy="514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47638"/>
            <a:ext cx="9144000" cy="6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OneDrive\Pictures\new 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501122" cy="5929354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44463"/>
            <a:ext cx="9144000" cy="656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31763"/>
            <a:ext cx="9144000" cy="65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14300"/>
            <a:ext cx="9144000" cy="662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01600" y="0"/>
            <a:ext cx="8940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233363"/>
            <a:ext cx="9144000" cy="638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320675"/>
            <a:ext cx="9144000" cy="621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</Words>
  <Application>Microsoft Office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Concourse</vt:lpstr>
      <vt:lpstr>#ANG-DAAN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Parteek</dc:creator>
  <cp:lastModifiedBy>Parteek</cp:lastModifiedBy>
  <cp:revision>5</cp:revision>
  <dcterms:created xsi:type="dcterms:W3CDTF">2022-09-04T03:32:03Z</dcterms:created>
  <dcterms:modified xsi:type="dcterms:W3CDTF">2022-09-04T03:59:22Z</dcterms:modified>
</cp:coreProperties>
</file>