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DA4FD-F610-48CE-9B5A-76446F4010F0}" v="3374" dt="2020-01-01T20:47:57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ohit Shabarish Iyer" userId="4b5ec3db49396ebc" providerId="Windows Live" clId="Web-{26EDA4FD-F610-48CE-9B5A-76446F4010F0}"/>
    <pc:docChg chg="addSld modSld">
      <pc:chgData name="Purohit Shabarish Iyer" userId="4b5ec3db49396ebc" providerId="Windows Live" clId="Web-{26EDA4FD-F610-48CE-9B5A-76446F4010F0}" dt="2020-01-01T20:47:57.623" v="3368" actId="20577"/>
      <pc:docMkLst>
        <pc:docMk/>
      </pc:docMkLst>
      <pc:sldChg chg="modSp">
        <pc:chgData name="Purohit Shabarish Iyer" userId="4b5ec3db49396ebc" providerId="Windows Live" clId="Web-{26EDA4FD-F610-48CE-9B5A-76446F4010F0}" dt="2020-01-01T20:16:19.488" v="176" actId="20577"/>
        <pc:sldMkLst>
          <pc:docMk/>
          <pc:sldMk cId="109857222" sldId="256"/>
        </pc:sldMkLst>
        <pc:spChg chg="mod">
          <ac:chgData name="Purohit Shabarish Iyer" userId="4b5ec3db49396ebc" providerId="Windows Live" clId="Web-{26EDA4FD-F610-48CE-9B5A-76446F4010F0}" dt="2020-01-01T20:13:26.035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urohit Shabarish Iyer" userId="4b5ec3db49396ebc" providerId="Windows Live" clId="Web-{26EDA4FD-F610-48CE-9B5A-76446F4010F0}" dt="2020-01-01T20:16:19.488" v="17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urohit Shabarish Iyer" userId="4b5ec3db49396ebc" providerId="Windows Live" clId="Web-{26EDA4FD-F610-48CE-9B5A-76446F4010F0}" dt="2020-01-01T20:47:57.623" v="3367" actId="20577"/>
        <pc:sldMkLst>
          <pc:docMk/>
          <pc:sldMk cId="1890009497" sldId="257"/>
        </pc:sldMkLst>
        <pc:spChg chg="mod">
          <ac:chgData name="Purohit Shabarish Iyer" userId="4b5ec3db49396ebc" providerId="Windows Live" clId="Web-{26EDA4FD-F610-48CE-9B5A-76446F4010F0}" dt="2020-01-01T20:18:11.441" v="247" actId="20577"/>
          <ac:spMkLst>
            <pc:docMk/>
            <pc:sldMk cId="1890009497" sldId="257"/>
            <ac:spMk id="2" creationId="{F62FAACA-0CEC-429D-A39F-141B26A5B283}"/>
          </ac:spMkLst>
        </pc:spChg>
        <pc:spChg chg="mod">
          <ac:chgData name="Purohit Shabarish Iyer" userId="4b5ec3db49396ebc" providerId="Windows Live" clId="Web-{26EDA4FD-F610-48CE-9B5A-76446F4010F0}" dt="2020-01-01T20:47:57.623" v="3367" actId="20577"/>
          <ac:spMkLst>
            <pc:docMk/>
            <pc:sldMk cId="1890009497" sldId="257"/>
            <ac:spMk id="3" creationId="{976D956A-03EC-49A2-A83F-9F7CB66734A2}"/>
          </ac:spMkLst>
        </pc:spChg>
      </pc:sldChg>
      <pc:sldChg chg="modSp new">
        <pc:chgData name="Purohit Shabarish Iyer" userId="4b5ec3db49396ebc" providerId="Windows Live" clId="Web-{26EDA4FD-F610-48CE-9B5A-76446F4010F0}" dt="2020-01-01T20:27:41.429" v="1579" actId="20577"/>
        <pc:sldMkLst>
          <pc:docMk/>
          <pc:sldMk cId="2582495466" sldId="258"/>
        </pc:sldMkLst>
        <pc:spChg chg="mod">
          <ac:chgData name="Purohit Shabarish Iyer" userId="4b5ec3db49396ebc" providerId="Windows Live" clId="Web-{26EDA4FD-F610-48CE-9B5A-76446F4010F0}" dt="2020-01-01T20:21:26.567" v="532" actId="20577"/>
          <ac:spMkLst>
            <pc:docMk/>
            <pc:sldMk cId="2582495466" sldId="258"/>
            <ac:spMk id="2" creationId="{A07B2586-8A18-4E63-B784-136646B00CA0}"/>
          </ac:spMkLst>
        </pc:spChg>
        <pc:spChg chg="mod">
          <ac:chgData name="Purohit Shabarish Iyer" userId="4b5ec3db49396ebc" providerId="Windows Live" clId="Web-{26EDA4FD-F610-48CE-9B5A-76446F4010F0}" dt="2020-01-01T20:27:41.429" v="1579" actId="20577"/>
          <ac:spMkLst>
            <pc:docMk/>
            <pc:sldMk cId="2582495466" sldId="258"/>
            <ac:spMk id="3" creationId="{A8A17B92-D9E1-4BAF-AED3-325912AB1C37}"/>
          </ac:spMkLst>
        </pc:spChg>
      </pc:sldChg>
      <pc:sldChg chg="modSp new">
        <pc:chgData name="Purohit Shabarish Iyer" userId="4b5ec3db49396ebc" providerId="Windows Live" clId="Web-{26EDA4FD-F610-48CE-9B5A-76446F4010F0}" dt="2020-01-01T20:39:31.044" v="2335" actId="14100"/>
        <pc:sldMkLst>
          <pc:docMk/>
          <pc:sldMk cId="459837830" sldId="259"/>
        </pc:sldMkLst>
        <pc:spChg chg="mod">
          <ac:chgData name="Purohit Shabarish Iyer" userId="4b5ec3db49396ebc" providerId="Windows Live" clId="Web-{26EDA4FD-F610-48CE-9B5A-76446F4010F0}" dt="2020-01-01T20:28:27.165" v="1612" actId="20577"/>
          <ac:spMkLst>
            <pc:docMk/>
            <pc:sldMk cId="459837830" sldId="259"/>
            <ac:spMk id="2" creationId="{877F649B-FEC5-4059-8B9B-5EE97D95FF18}"/>
          </ac:spMkLst>
        </pc:spChg>
        <pc:spChg chg="mod">
          <ac:chgData name="Purohit Shabarish Iyer" userId="4b5ec3db49396ebc" providerId="Windows Live" clId="Web-{26EDA4FD-F610-48CE-9B5A-76446F4010F0}" dt="2020-01-01T20:39:31.044" v="2335" actId="14100"/>
          <ac:spMkLst>
            <pc:docMk/>
            <pc:sldMk cId="459837830" sldId="259"/>
            <ac:spMk id="3" creationId="{9D1B7160-69D7-45D7-9813-BCA75C2CF8A2}"/>
          </ac:spMkLst>
        </pc:spChg>
      </pc:sldChg>
      <pc:sldChg chg="modSp new">
        <pc:chgData name="Purohit Shabarish Iyer" userId="4b5ec3db49396ebc" providerId="Windows Live" clId="Web-{26EDA4FD-F610-48CE-9B5A-76446F4010F0}" dt="2020-01-01T20:47:50.951" v="3365" actId="20577"/>
        <pc:sldMkLst>
          <pc:docMk/>
          <pc:sldMk cId="731880317" sldId="260"/>
        </pc:sldMkLst>
        <pc:spChg chg="mod">
          <ac:chgData name="Purohit Shabarish Iyer" userId="4b5ec3db49396ebc" providerId="Windows Live" clId="Web-{26EDA4FD-F610-48CE-9B5A-76446F4010F0}" dt="2020-01-01T20:40:45.326" v="2458" actId="20577"/>
          <ac:spMkLst>
            <pc:docMk/>
            <pc:sldMk cId="731880317" sldId="260"/>
            <ac:spMk id="2" creationId="{CEF888A3-8906-4050-9F3F-BF2E141B65ED}"/>
          </ac:spMkLst>
        </pc:spChg>
        <pc:spChg chg="mod">
          <ac:chgData name="Purohit Shabarish Iyer" userId="4b5ec3db49396ebc" providerId="Windows Live" clId="Web-{26EDA4FD-F610-48CE-9B5A-76446F4010F0}" dt="2020-01-01T20:47:50.951" v="3365" actId="20577"/>
          <ac:spMkLst>
            <pc:docMk/>
            <pc:sldMk cId="731880317" sldId="260"/>
            <ac:spMk id="3" creationId="{06979B7C-934B-4354-A351-2C1E1E56FC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Apartment Revenue Collection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Contributors:</a:t>
            </a:r>
          </a:p>
          <a:p>
            <a:r>
              <a:rPr lang="en-US" dirty="0">
                <a:cs typeface="Calibri"/>
              </a:rPr>
              <a:t>Arnab Sarkar(RA1811003040064)</a:t>
            </a:r>
          </a:p>
          <a:p>
            <a:r>
              <a:rPr lang="en-US" dirty="0">
                <a:cs typeface="Calibri"/>
              </a:rPr>
              <a:t>Nishan Datta(RA1811003040011)</a:t>
            </a:r>
          </a:p>
          <a:p>
            <a:r>
              <a:rPr lang="en-US" dirty="0">
                <a:cs typeface="Calibri"/>
              </a:rPr>
              <a:t>R Purohit </a:t>
            </a:r>
            <a:r>
              <a:rPr lang="en-US" dirty="0" err="1">
                <a:cs typeface="Calibri"/>
              </a:rPr>
              <a:t>Shabarish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Iyer</a:t>
            </a:r>
            <a:r>
              <a:rPr lang="en-US" dirty="0">
                <a:cs typeface="Calibri"/>
              </a:rPr>
              <a:t>(RA1811003040017)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AACA-0CEC-429D-A39F-141B26A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956A-03EC-49A2-A83F-9F7CB667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Apartment Revenue Collection System (ARCS) is aimed at creating an automated system for the collection of rents, maintenance  for housing complexes.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0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586-8A18-4E63-B784-136646B0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have we chosen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7B92-D9E1-4BAF-AED3-325912AB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have observed that in most housing complexes , the record of the revenue collected is </a:t>
            </a:r>
            <a:r>
              <a:rPr lang="en-US" dirty="0" err="1">
                <a:cs typeface="Calibri"/>
              </a:rPr>
              <a:t>mainteined</a:t>
            </a:r>
            <a:r>
              <a:rPr lang="en-US" dirty="0">
                <a:cs typeface="Calibri"/>
              </a:rPr>
              <a:t> in the form of physical register books and papers.</a:t>
            </a:r>
          </a:p>
          <a:p>
            <a:r>
              <a:rPr lang="en-US" dirty="0">
                <a:cs typeface="Calibri"/>
              </a:rPr>
              <a:t>These means of storing data proved to be a tedious and a less efficient task for the </a:t>
            </a:r>
            <a:r>
              <a:rPr lang="en-US" dirty="0" err="1">
                <a:cs typeface="Calibri"/>
              </a:rPr>
              <a:t>Communties</a:t>
            </a:r>
            <a:r>
              <a:rPr lang="en-US" dirty="0">
                <a:cs typeface="Calibri"/>
              </a:rPr>
              <a:t>' council members.</a:t>
            </a:r>
          </a:p>
          <a:p>
            <a:r>
              <a:rPr lang="en-US" dirty="0">
                <a:cs typeface="Calibri"/>
              </a:rPr>
              <a:t>These books are highly susceptible to wear and tear during the storage for extended durations of time.</a:t>
            </a:r>
          </a:p>
          <a:p>
            <a:r>
              <a:rPr lang="en-US" dirty="0">
                <a:cs typeface="Calibri"/>
              </a:rPr>
              <a:t>We also observed that this method of maintaining record comes with a risk of information falsification and human errors.</a:t>
            </a:r>
          </a:p>
        </p:txBody>
      </p:sp>
    </p:spTree>
    <p:extLst>
      <p:ext uri="{BB962C8B-B14F-4D97-AF65-F5344CB8AC3E}">
        <p14:creationId xmlns:p14="http://schemas.microsoft.com/office/powerpoint/2010/main" val="25824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49B-FEC5-4059-8B9B-5EE97D95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is it a relevant topic?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7160-69D7-45D7-9813-BCA75C2C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6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today's society, the importance of technology has become ever more pronounced.</a:t>
            </a:r>
          </a:p>
          <a:p>
            <a:r>
              <a:rPr lang="en-US" dirty="0">
                <a:cs typeface="Calibri"/>
              </a:rPr>
              <a:t>ARCS aims to digitize the process of record keeping.</a:t>
            </a:r>
          </a:p>
          <a:p>
            <a:r>
              <a:rPr lang="en-US" dirty="0">
                <a:cs typeface="Calibri"/>
              </a:rPr>
              <a:t>This would avoid any human errors; increases the ease of accessing information from the records; and help in creating a transparent and unadulterated system for managing and storing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45983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88A3-8906-4050-9F3F-BF2E141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are we planning to achieve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9B7C-934B-4354-A351-2C1E1E56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ARCS is a web client which is will be used by people to perform payments of rents and maintenance through online payment modes.</a:t>
            </a:r>
          </a:p>
          <a:p>
            <a:r>
              <a:rPr lang="en-US" dirty="0">
                <a:cs typeface="Calibri"/>
              </a:rPr>
              <a:t>These transaction records are stored on a remote database.</a:t>
            </a:r>
          </a:p>
          <a:p>
            <a:r>
              <a:rPr lang="en-US" dirty="0">
                <a:cs typeface="Calibri"/>
              </a:rPr>
              <a:t>The printable </a:t>
            </a:r>
            <a:r>
              <a:rPr lang="en-US" dirty="0" err="1">
                <a:cs typeface="Calibri"/>
              </a:rPr>
              <a:t>reciepts</a:t>
            </a:r>
            <a:r>
              <a:rPr lang="en-US" dirty="0">
                <a:cs typeface="Calibri"/>
              </a:rPr>
              <a:t> will be available for residents to keep for future reference.</a:t>
            </a:r>
          </a:p>
          <a:p>
            <a:r>
              <a:rPr lang="en-US" dirty="0">
                <a:cs typeface="Calibri"/>
              </a:rPr>
              <a:t>Deadlines will be maintained to avoid late fee.</a:t>
            </a:r>
          </a:p>
          <a:p>
            <a:r>
              <a:rPr lang="en-US" dirty="0">
                <a:cs typeface="Calibri"/>
              </a:rPr>
              <a:t>For any late payment, related late fee will be imposed.</a:t>
            </a:r>
          </a:p>
          <a:p>
            <a:r>
              <a:rPr lang="en-US" dirty="0">
                <a:cs typeface="Calibri"/>
              </a:rPr>
              <a:t>The payment status and record of all the payments can be accessed by the committee during meetings.</a:t>
            </a:r>
          </a:p>
        </p:txBody>
      </p:sp>
    </p:spTree>
    <p:extLst>
      <p:ext uri="{BB962C8B-B14F-4D97-AF65-F5344CB8AC3E}">
        <p14:creationId xmlns:p14="http://schemas.microsoft.com/office/powerpoint/2010/main" val="7318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Apartment Revenue Collection System</vt:lpstr>
      <vt:lpstr>What is the project about?</vt:lpstr>
      <vt:lpstr>Why have we chosen this project?</vt:lpstr>
      <vt:lpstr>Why is it a relevant topic?</vt:lpstr>
      <vt:lpstr>How are we planning to achieve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290</cp:revision>
  <dcterms:created xsi:type="dcterms:W3CDTF">2020-01-01T20:13:03Z</dcterms:created>
  <dcterms:modified xsi:type="dcterms:W3CDTF">2020-01-01T20:48:01Z</dcterms:modified>
</cp:coreProperties>
</file>