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DA4FD-F610-48CE-9B5A-76446F4010F0}" v="3374" dt="2020-01-01T20:47:57.623"/>
    <p1510:client id="{53C13019-C9C8-4D80-8907-AE79EC74C29E}" v="494" dt="2020-01-02T04:18:22.241"/>
    <p1510:client id="{B1341131-3146-49BE-ACD8-A7EADD0C0D78}" v="4160" dt="2020-01-09T05:07:55.136"/>
    <p1510:client id="{FEB52F05-7E63-4E31-80AB-5231932B8520}" v="6" dt="2020-01-08T21:21:09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ohit Shabarish Iyer" userId="4b5ec3db49396ebc" providerId="Windows Live" clId="Web-{B1341131-3146-49BE-ACD8-A7EADD0C0D78}"/>
    <pc:docChg chg="addSld delSld modSld sldOrd addMainMaster delMainMaster">
      <pc:chgData name="Purohit Shabarish Iyer" userId="4b5ec3db49396ebc" providerId="Windows Live" clId="Web-{B1341131-3146-49BE-ACD8-A7EADD0C0D78}" dt="2020-01-09T05:07:55.136" v="4149"/>
      <pc:docMkLst>
        <pc:docMk/>
      </pc:docMkLst>
      <pc:sldChg chg="modSp mod modClrScheme chgLayout">
        <pc:chgData name="Purohit Shabarish Iyer" userId="4b5ec3db49396ebc" providerId="Windows Live" clId="Web-{B1341131-3146-49BE-ACD8-A7EADD0C0D78}" dt="2020-01-09T04:21:26.007" v="2304"/>
        <pc:sldMkLst>
          <pc:docMk/>
          <pc:sldMk cId="109857222" sldId="256"/>
        </pc:sldMkLst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Purohit Shabarish Iyer" userId="4b5ec3db49396ebc" providerId="Windows Live" clId="Web-{B1341131-3146-49BE-ACD8-A7EADD0C0D78}" dt="2020-01-09T04:21:26.007" v="2304"/>
        <pc:sldMkLst>
          <pc:docMk/>
          <pc:sldMk cId="1890009497" sldId="257"/>
        </pc:sldMkLst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1890009497" sldId="257"/>
            <ac:spMk id="2" creationId="{F62FAACA-0CEC-429D-A39F-141B26A5B283}"/>
          </ac:spMkLst>
        </pc:spChg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1890009497" sldId="257"/>
            <ac:spMk id="3" creationId="{976D956A-03EC-49A2-A83F-9F7CB66734A2}"/>
          </ac:spMkLst>
        </pc:spChg>
      </pc:sldChg>
      <pc:sldChg chg="modSp mod ord modClrScheme chgLayout">
        <pc:chgData name="Purohit Shabarish Iyer" userId="4b5ec3db49396ebc" providerId="Windows Live" clId="Web-{B1341131-3146-49BE-ACD8-A7EADD0C0D78}" dt="2020-01-09T04:21:26.007" v="2304"/>
        <pc:sldMkLst>
          <pc:docMk/>
          <pc:sldMk cId="2582495466" sldId="258"/>
        </pc:sldMkLst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2582495466" sldId="258"/>
            <ac:spMk id="2" creationId="{A07B2586-8A18-4E63-B784-136646B00CA0}"/>
          </ac:spMkLst>
        </pc:spChg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2582495466" sldId="258"/>
            <ac:spMk id="3" creationId="{A8A17B92-D9E1-4BAF-AED3-325912AB1C37}"/>
          </ac:spMkLst>
        </pc:spChg>
      </pc:sldChg>
      <pc:sldChg chg="modSp mod modClrScheme chgLayout">
        <pc:chgData name="Purohit Shabarish Iyer" userId="4b5ec3db49396ebc" providerId="Windows Live" clId="Web-{B1341131-3146-49BE-ACD8-A7EADD0C0D78}" dt="2020-01-09T04:21:26.007" v="2304"/>
        <pc:sldMkLst>
          <pc:docMk/>
          <pc:sldMk cId="459837830" sldId="259"/>
        </pc:sldMkLst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459837830" sldId="259"/>
            <ac:spMk id="2" creationId="{877F649B-FEC5-4059-8B9B-5EE97D95FF18}"/>
          </ac:spMkLst>
        </pc:spChg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459837830" sldId="259"/>
            <ac:spMk id="3" creationId="{9D1B7160-69D7-45D7-9813-BCA75C2CF8A2}"/>
          </ac:spMkLst>
        </pc:spChg>
      </pc:sldChg>
      <pc:sldChg chg="modSp mod modClrScheme chgLayout">
        <pc:chgData name="Purohit Shabarish Iyer" userId="4b5ec3db49396ebc" providerId="Windows Live" clId="Web-{B1341131-3146-49BE-ACD8-A7EADD0C0D78}" dt="2020-01-09T04:21:26.007" v="2304"/>
        <pc:sldMkLst>
          <pc:docMk/>
          <pc:sldMk cId="731880317" sldId="260"/>
        </pc:sldMkLst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731880317" sldId="260"/>
            <ac:spMk id="2" creationId="{CEF888A3-8906-4050-9F3F-BF2E141B65ED}"/>
          </ac:spMkLst>
        </pc:spChg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731880317" sldId="260"/>
            <ac:spMk id="3" creationId="{06979B7C-934B-4354-A351-2C1E1E56FCEE}"/>
          </ac:spMkLst>
        </pc:spChg>
      </pc:sldChg>
      <pc:sldChg chg="modSp new mod modClrScheme chgLayout">
        <pc:chgData name="Purohit Shabarish Iyer" userId="4b5ec3db49396ebc" providerId="Windows Live" clId="Web-{B1341131-3146-49BE-ACD8-A7EADD0C0D78}" dt="2020-01-09T04:21:26.007" v="2304"/>
        <pc:sldMkLst>
          <pc:docMk/>
          <pc:sldMk cId="1391133458" sldId="261"/>
        </pc:sldMkLst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1391133458" sldId="261"/>
            <ac:spMk id="2" creationId="{2EC53E09-1B03-4193-8D75-126100B6D134}"/>
          </ac:spMkLst>
        </pc:spChg>
        <pc:spChg chg="mod ord">
          <ac:chgData name="Purohit Shabarish Iyer" userId="4b5ec3db49396ebc" providerId="Windows Live" clId="Web-{B1341131-3146-49BE-ACD8-A7EADD0C0D78}" dt="2020-01-09T04:21:26.007" v="2304"/>
          <ac:spMkLst>
            <pc:docMk/>
            <pc:sldMk cId="1391133458" sldId="261"/>
            <ac:spMk id="3" creationId="{99DC7D7B-6A4D-47DD-8DCD-A1FAAF18F1E5}"/>
          </ac:spMkLst>
        </pc:spChg>
      </pc:sldChg>
      <pc:sldChg chg="new del">
        <pc:chgData name="Purohit Shabarish Iyer" userId="4b5ec3db49396ebc" providerId="Windows Live" clId="Web-{B1341131-3146-49BE-ACD8-A7EADD0C0D78}" dt="2020-01-09T02:51:29.733" v="768"/>
        <pc:sldMkLst>
          <pc:docMk/>
          <pc:sldMk cId="733228845" sldId="262"/>
        </pc:sldMkLst>
      </pc:sldChg>
      <pc:sldChg chg="delSp modSp new mod modClrScheme chgLayout">
        <pc:chgData name="Purohit Shabarish Iyer" userId="4b5ec3db49396ebc" providerId="Windows Live" clId="Web-{B1341131-3146-49BE-ACD8-A7EADD0C0D78}" dt="2020-01-09T04:34:48.872" v="2339" actId="20577"/>
        <pc:sldMkLst>
          <pc:docMk/>
          <pc:sldMk cId="1726665168" sldId="262"/>
        </pc:sldMkLst>
        <pc:spChg chg="del">
          <ac:chgData name="Purohit Shabarish Iyer" userId="4b5ec3db49396ebc" providerId="Windows Live" clId="Web-{B1341131-3146-49BE-ACD8-A7EADD0C0D78}" dt="2020-01-09T02:52:00.796" v="770"/>
          <ac:spMkLst>
            <pc:docMk/>
            <pc:sldMk cId="1726665168" sldId="262"/>
            <ac:spMk id="2" creationId="{2DE62A87-127E-40F1-8096-F0D9CA7FCB33}"/>
          </ac:spMkLst>
        </pc:spChg>
        <pc:spChg chg="mod ord">
          <ac:chgData name="Purohit Shabarish Iyer" userId="4b5ec3db49396ebc" providerId="Windows Live" clId="Web-{B1341131-3146-49BE-ACD8-A7EADD0C0D78}" dt="2020-01-09T04:34:48.872" v="2339" actId="20577"/>
          <ac:spMkLst>
            <pc:docMk/>
            <pc:sldMk cId="1726665168" sldId="262"/>
            <ac:spMk id="3" creationId="{2C224476-4FB6-49AF-893B-96BC6B2939C3}"/>
          </ac:spMkLst>
        </pc:spChg>
      </pc:sldChg>
      <pc:sldChg chg="delSp modSp new mod modClrScheme chgLayout">
        <pc:chgData name="Purohit Shabarish Iyer" userId="4b5ec3db49396ebc" providerId="Windows Live" clId="Web-{B1341131-3146-49BE-ACD8-A7EADD0C0D78}" dt="2020-01-09T04:36:18.514" v="2348" actId="20577"/>
        <pc:sldMkLst>
          <pc:docMk/>
          <pc:sldMk cId="2788318289" sldId="263"/>
        </pc:sldMkLst>
        <pc:spChg chg="del">
          <ac:chgData name="Purohit Shabarish Iyer" userId="4b5ec3db49396ebc" providerId="Windows Live" clId="Web-{B1341131-3146-49BE-ACD8-A7EADD0C0D78}" dt="2020-01-09T03:06:31.473" v="1581"/>
          <ac:spMkLst>
            <pc:docMk/>
            <pc:sldMk cId="2788318289" sldId="263"/>
            <ac:spMk id="2" creationId="{B9F8A1BD-EAD3-4022-AA40-979B78508A71}"/>
          </ac:spMkLst>
        </pc:spChg>
        <pc:spChg chg="mod ord">
          <ac:chgData name="Purohit Shabarish Iyer" userId="4b5ec3db49396ebc" providerId="Windows Live" clId="Web-{B1341131-3146-49BE-ACD8-A7EADD0C0D78}" dt="2020-01-09T04:36:18.514" v="2348" actId="20577"/>
          <ac:spMkLst>
            <pc:docMk/>
            <pc:sldMk cId="2788318289" sldId="263"/>
            <ac:spMk id="3" creationId="{37F3756E-DFAD-4F71-8480-B1F9B677CA80}"/>
          </ac:spMkLst>
        </pc:spChg>
      </pc:sldChg>
      <pc:sldChg chg="addSp modSp new mod modClrScheme chgLayout">
        <pc:chgData name="Purohit Shabarish Iyer" userId="4b5ec3db49396ebc" providerId="Windows Live" clId="Web-{B1341131-3146-49BE-ACD8-A7EADD0C0D78}" dt="2020-01-09T04:44:01.017" v="2487" actId="1076"/>
        <pc:sldMkLst>
          <pc:docMk/>
          <pc:sldMk cId="845774409" sldId="264"/>
        </pc:sldMkLst>
        <pc:spChg chg="add mod">
          <ac:chgData name="Purohit Shabarish Iyer" userId="4b5ec3db49396ebc" providerId="Windows Live" clId="Web-{B1341131-3146-49BE-ACD8-A7EADD0C0D78}" dt="2020-01-09T04:40:08.250" v="2360" actId="14100"/>
          <ac:spMkLst>
            <pc:docMk/>
            <pc:sldMk cId="845774409" sldId="264"/>
            <ac:spMk id="3" creationId="{CDAF5B61-198A-4B84-89EF-B417E5BF7640}"/>
          </ac:spMkLst>
        </pc:spChg>
        <pc:spChg chg="add mod">
          <ac:chgData name="Purohit Shabarish Iyer" userId="4b5ec3db49396ebc" providerId="Windows Live" clId="Web-{B1341131-3146-49BE-ACD8-A7EADD0C0D78}" dt="2020-01-09T04:24:10.712" v="2330" actId="20577"/>
          <ac:spMkLst>
            <pc:docMk/>
            <pc:sldMk cId="845774409" sldId="264"/>
            <ac:spMk id="4" creationId="{862275DB-F2D4-432E-9464-D707C5A2A473}"/>
          </ac:spMkLst>
        </pc:spChg>
        <pc:spChg chg="add mod">
          <ac:chgData name="Purohit Shabarish Iyer" userId="4b5ec3db49396ebc" providerId="Windows Live" clId="Web-{B1341131-3146-49BE-ACD8-A7EADD0C0D78}" dt="2020-01-09T03:16:40.726" v="1945" actId="14100"/>
          <ac:spMkLst>
            <pc:docMk/>
            <pc:sldMk cId="845774409" sldId="264"/>
            <ac:spMk id="5" creationId="{F26FE56D-FDC7-499A-AE3B-CC7B8C271ED0}"/>
          </ac:spMkLst>
        </pc:spChg>
        <pc:spChg chg="add mod">
          <ac:chgData name="Purohit Shabarish Iyer" userId="4b5ec3db49396ebc" providerId="Windows Live" clId="Web-{B1341131-3146-49BE-ACD8-A7EADD0C0D78}" dt="2020-01-09T03:18:04.039" v="1970" actId="14100"/>
          <ac:spMkLst>
            <pc:docMk/>
            <pc:sldMk cId="845774409" sldId="264"/>
            <ac:spMk id="6" creationId="{D8B828B5-1781-4EC2-BB67-22F46216B9ED}"/>
          </ac:spMkLst>
        </pc:spChg>
        <pc:spChg chg="add mod">
          <ac:chgData name="Purohit Shabarish Iyer" userId="4b5ec3db49396ebc" providerId="Windows Live" clId="Web-{B1341131-3146-49BE-ACD8-A7EADD0C0D78}" dt="2020-01-09T03:19:18.274" v="1991" actId="14100"/>
          <ac:spMkLst>
            <pc:docMk/>
            <pc:sldMk cId="845774409" sldId="264"/>
            <ac:spMk id="7" creationId="{BAF325A7-3740-44EE-A60D-35A75483E36B}"/>
          </ac:spMkLst>
        </pc:spChg>
        <pc:spChg chg="add mod">
          <ac:chgData name="Purohit Shabarish Iyer" userId="4b5ec3db49396ebc" providerId="Windows Live" clId="Web-{B1341131-3146-49BE-ACD8-A7EADD0C0D78}" dt="2020-01-09T03:20:04.790" v="2014" actId="1076"/>
          <ac:spMkLst>
            <pc:docMk/>
            <pc:sldMk cId="845774409" sldId="264"/>
            <ac:spMk id="8" creationId="{2754AE8B-23BF-4F53-BD05-E4E826802738}"/>
          </ac:spMkLst>
        </pc:spChg>
        <pc:spChg chg="add mod">
          <ac:chgData name="Purohit Shabarish Iyer" userId="4b5ec3db49396ebc" providerId="Windows Live" clId="Web-{B1341131-3146-49BE-ACD8-A7EADD0C0D78}" dt="2020-01-09T03:20:39.540" v="2035" actId="1076"/>
          <ac:spMkLst>
            <pc:docMk/>
            <pc:sldMk cId="845774409" sldId="264"/>
            <ac:spMk id="9" creationId="{ABCE9BDC-5D9E-4AB3-9BE5-71C3D93F328C}"/>
          </ac:spMkLst>
        </pc:spChg>
        <pc:spChg chg="add mod">
          <ac:chgData name="Purohit Shabarish Iyer" userId="4b5ec3db49396ebc" providerId="Windows Live" clId="Web-{B1341131-3146-49BE-ACD8-A7EADD0C0D78}" dt="2020-01-09T04:21:53.508" v="2305" actId="20577"/>
          <ac:spMkLst>
            <pc:docMk/>
            <pc:sldMk cId="845774409" sldId="264"/>
            <ac:spMk id="10" creationId="{CCC8037B-121E-4638-9F36-AF4EE2714F87}"/>
          </ac:spMkLst>
        </pc:spChg>
        <pc:spChg chg="add mod">
          <ac:chgData name="Purohit Shabarish Iyer" userId="4b5ec3db49396ebc" providerId="Windows Live" clId="Web-{B1341131-3146-49BE-ACD8-A7EADD0C0D78}" dt="2020-01-09T04:22:41.680" v="2313" actId="20577"/>
          <ac:spMkLst>
            <pc:docMk/>
            <pc:sldMk cId="845774409" sldId="264"/>
            <ac:spMk id="11" creationId="{BFDC4B63-2191-4A0A-84B8-724CB2AC1720}"/>
          </ac:spMkLst>
        </pc:spChg>
        <pc:spChg chg="add mod">
          <ac:chgData name="Purohit Shabarish Iyer" userId="4b5ec3db49396ebc" providerId="Windows Live" clId="Web-{B1341131-3146-49BE-ACD8-A7EADD0C0D78}" dt="2020-01-09T04:23:21.352" v="2320" actId="20577"/>
          <ac:spMkLst>
            <pc:docMk/>
            <pc:sldMk cId="845774409" sldId="264"/>
            <ac:spMk id="12" creationId="{E10398FA-F6C0-4B01-B7A5-CE408CAE64C8}"/>
          </ac:spMkLst>
        </pc:spChg>
        <pc:spChg chg="add mod">
          <ac:chgData name="Purohit Shabarish Iyer" userId="4b5ec3db49396ebc" providerId="Windows Live" clId="Web-{B1341131-3146-49BE-ACD8-A7EADD0C0D78}" dt="2020-01-09T04:19:27.757" v="2208" actId="20577"/>
          <ac:spMkLst>
            <pc:docMk/>
            <pc:sldMk cId="845774409" sldId="264"/>
            <ac:spMk id="13" creationId="{23E3708F-3CF5-4781-AB78-15F2EB7EC3B4}"/>
          </ac:spMkLst>
        </pc:spChg>
        <pc:spChg chg="add mod">
          <ac:chgData name="Purohit Shabarish Iyer" userId="4b5ec3db49396ebc" providerId="Windows Live" clId="Web-{B1341131-3146-49BE-ACD8-A7EADD0C0D78}" dt="2020-01-09T04:23:35.368" v="2322" actId="20577"/>
          <ac:spMkLst>
            <pc:docMk/>
            <pc:sldMk cId="845774409" sldId="264"/>
            <ac:spMk id="14" creationId="{1E1B6A35-121B-4E26-B8C4-1F89867289B7}"/>
          </ac:spMkLst>
        </pc:spChg>
        <pc:spChg chg="add mod">
          <ac:chgData name="Purohit Shabarish Iyer" userId="4b5ec3db49396ebc" providerId="Windows Live" clId="Web-{B1341131-3146-49BE-ACD8-A7EADD0C0D78}" dt="2020-01-09T04:44:01.017" v="2487" actId="1076"/>
          <ac:spMkLst>
            <pc:docMk/>
            <pc:sldMk cId="845774409" sldId="264"/>
            <ac:spMk id="15" creationId="{36287D79-E83C-45DC-9C70-1676A9D1A570}"/>
          </ac:spMkLst>
        </pc:spChg>
        <pc:graphicFrameChg chg="add mod modGraphic">
          <ac:chgData name="Purohit Shabarish Iyer" userId="4b5ec3db49396ebc" providerId="Windows Live" clId="Web-{B1341131-3146-49BE-ACD8-A7EADD0C0D78}" dt="2020-01-09T03:14:09.022" v="1879" actId="1076"/>
          <ac:graphicFrameMkLst>
            <pc:docMk/>
            <pc:sldMk cId="845774409" sldId="264"/>
            <ac:graphicFrameMk id="2" creationId="{B0A615CF-BB17-4B40-819E-A01D10BEABB8}"/>
          </ac:graphicFrameMkLst>
        </pc:graphicFrameChg>
      </pc:sldChg>
      <pc:sldChg chg="addSp modSp new">
        <pc:chgData name="Purohit Shabarish Iyer" userId="4b5ec3db49396ebc" providerId="Windows Live" clId="Web-{B1341131-3146-49BE-ACD8-A7EADD0C0D78}" dt="2020-01-09T05:07:55.136" v="4149"/>
        <pc:sldMkLst>
          <pc:docMk/>
          <pc:sldMk cId="1093309325" sldId="265"/>
        </pc:sldMkLst>
        <pc:graphicFrameChg chg="add mod modGraphic">
          <ac:chgData name="Purohit Shabarish Iyer" userId="4b5ec3db49396ebc" providerId="Windows Live" clId="Web-{B1341131-3146-49BE-ACD8-A7EADD0C0D78}" dt="2020-01-09T05:07:55.136" v="4149"/>
          <ac:graphicFrameMkLst>
            <pc:docMk/>
            <pc:sldMk cId="1093309325" sldId="265"/>
            <ac:graphicFrameMk id="2" creationId="{F81EE1FD-F445-4450-AE3F-3E6B89790D90}"/>
          </ac:graphicFrameMkLst>
        </pc:graphicFrameChg>
      </pc:sldChg>
      <pc:sldMasterChg chg="del delSldLayout">
        <pc:chgData name="Purohit Shabarish Iyer" userId="4b5ec3db49396ebc" providerId="Windows Live" clId="Web-{B1341131-3146-49BE-ACD8-A7EADD0C0D78}" dt="2020-01-09T04:21:26.007" v="2304"/>
        <pc:sldMasterMkLst>
          <pc:docMk/>
          <pc:sldMasterMk cId="2460954070" sldId="2147483660"/>
        </pc:sldMasterMkLst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urohit Shabarish Iyer" userId="4b5ec3db49396ebc" providerId="Windows Live" clId="Web-{B1341131-3146-49BE-ACD8-A7EADD0C0D78}" dt="2020-01-09T04:21:26.007" v="2304"/>
        <pc:sldMasterMkLst>
          <pc:docMk/>
          <pc:sldMasterMk cId="3362274584" sldId="2147483672"/>
        </pc:sldMasterMkLst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812285709" sldId="2147483673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1041658515" sldId="2147483674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3374856556" sldId="2147483675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3660380560" sldId="2147483676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3491969838" sldId="2147483677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3514835221" sldId="2147483678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4054243635" sldId="2147483679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2633495016" sldId="2147483680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543706136" sldId="2147483681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2526253755" sldId="2147483682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2181055816" sldId="2147483683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4080723295" sldId="2147483684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3094176383" sldId="2147483685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3040763759" sldId="2147483686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1150367159" sldId="2147483687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388044965" sldId="2147483688"/>
          </pc:sldLayoutMkLst>
        </pc:sldLayoutChg>
        <pc:sldLayoutChg chg="add mod replId">
          <pc:chgData name="Purohit Shabarish Iyer" userId="4b5ec3db49396ebc" providerId="Windows Live" clId="Web-{B1341131-3146-49BE-ACD8-A7EADD0C0D78}" dt="2020-01-09T04:21:26.007" v="2304"/>
          <pc:sldLayoutMkLst>
            <pc:docMk/>
            <pc:sldMasterMk cId="3362274584" sldId="2147483672"/>
            <pc:sldLayoutMk cId="1805446410" sldId="2147483689"/>
          </pc:sldLayoutMkLst>
        </pc:sldLayoutChg>
      </pc:sldMasterChg>
    </pc:docChg>
  </pc:docChgLst>
  <pc:docChgLst>
    <pc:chgData name="Purohit Shabarish Iyer" userId="4b5ec3db49396ebc" providerId="Windows Live" clId="Web-{26EDA4FD-F610-48CE-9B5A-76446F4010F0}"/>
    <pc:docChg chg="addSld modSld">
      <pc:chgData name="Purohit Shabarish Iyer" userId="4b5ec3db49396ebc" providerId="Windows Live" clId="Web-{26EDA4FD-F610-48CE-9B5A-76446F4010F0}" dt="2020-01-01T20:47:57.623" v="3368" actId="20577"/>
      <pc:docMkLst>
        <pc:docMk/>
      </pc:docMkLst>
      <pc:sldChg chg="modSp">
        <pc:chgData name="Purohit Shabarish Iyer" userId="4b5ec3db49396ebc" providerId="Windows Live" clId="Web-{26EDA4FD-F610-48CE-9B5A-76446F4010F0}" dt="2020-01-01T20:16:19.488" v="176" actId="20577"/>
        <pc:sldMkLst>
          <pc:docMk/>
          <pc:sldMk cId="109857222" sldId="256"/>
        </pc:sldMkLst>
        <pc:spChg chg="mod">
          <ac:chgData name="Purohit Shabarish Iyer" userId="4b5ec3db49396ebc" providerId="Windows Live" clId="Web-{26EDA4FD-F610-48CE-9B5A-76446F4010F0}" dt="2020-01-01T20:13:26.035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ohit Shabarish Iyer" userId="4b5ec3db49396ebc" providerId="Windows Live" clId="Web-{26EDA4FD-F610-48CE-9B5A-76446F4010F0}" dt="2020-01-01T20:16:19.488" v="17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urohit Shabarish Iyer" userId="4b5ec3db49396ebc" providerId="Windows Live" clId="Web-{26EDA4FD-F610-48CE-9B5A-76446F4010F0}" dt="2020-01-01T20:47:57.623" v="3367" actId="20577"/>
        <pc:sldMkLst>
          <pc:docMk/>
          <pc:sldMk cId="1890009497" sldId="257"/>
        </pc:sldMkLst>
        <pc:spChg chg="mod">
          <ac:chgData name="Purohit Shabarish Iyer" userId="4b5ec3db49396ebc" providerId="Windows Live" clId="Web-{26EDA4FD-F610-48CE-9B5A-76446F4010F0}" dt="2020-01-01T20:18:11.441" v="247" actId="20577"/>
          <ac:spMkLst>
            <pc:docMk/>
            <pc:sldMk cId="1890009497" sldId="257"/>
            <ac:spMk id="2" creationId="{F62FAACA-0CEC-429D-A39F-141B26A5B283}"/>
          </ac:spMkLst>
        </pc:spChg>
        <pc:spChg chg="mod">
          <ac:chgData name="Purohit Shabarish Iyer" userId="4b5ec3db49396ebc" providerId="Windows Live" clId="Web-{26EDA4FD-F610-48CE-9B5A-76446F4010F0}" dt="2020-01-01T20:47:57.623" v="3367" actId="20577"/>
          <ac:spMkLst>
            <pc:docMk/>
            <pc:sldMk cId="1890009497" sldId="257"/>
            <ac:spMk id="3" creationId="{976D956A-03EC-49A2-A83F-9F7CB66734A2}"/>
          </ac:spMkLst>
        </pc:spChg>
      </pc:sldChg>
      <pc:sldChg chg="modSp new">
        <pc:chgData name="Purohit Shabarish Iyer" userId="4b5ec3db49396ebc" providerId="Windows Live" clId="Web-{26EDA4FD-F610-48CE-9B5A-76446F4010F0}" dt="2020-01-01T20:27:41.429" v="1579" actId="20577"/>
        <pc:sldMkLst>
          <pc:docMk/>
          <pc:sldMk cId="2582495466" sldId="258"/>
        </pc:sldMkLst>
        <pc:spChg chg="mod">
          <ac:chgData name="Purohit Shabarish Iyer" userId="4b5ec3db49396ebc" providerId="Windows Live" clId="Web-{26EDA4FD-F610-48CE-9B5A-76446F4010F0}" dt="2020-01-01T20:21:26.567" v="532" actId="20577"/>
          <ac:spMkLst>
            <pc:docMk/>
            <pc:sldMk cId="2582495466" sldId="258"/>
            <ac:spMk id="2" creationId="{A07B2586-8A18-4E63-B784-136646B00CA0}"/>
          </ac:spMkLst>
        </pc:spChg>
        <pc:spChg chg="mod">
          <ac:chgData name="Purohit Shabarish Iyer" userId="4b5ec3db49396ebc" providerId="Windows Live" clId="Web-{26EDA4FD-F610-48CE-9B5A-76446F4010F0}" dt="2020-01-01T20:27:41.429" v="1579" actId="20577"/>
          <ac:spMkLst>
            <pc:docMk/>
            <pc:sldMk cId="2582495466" sldId="258"/>
            <ac:spMk id="3" creationId="{A8A17B92-D9E1-4BAF-AED3-325912AB1C37}"/>
          </ac:spMkLst>
        </pc:spChg>
      </pc:sldChg>
      <pc:sldChg chg="modSp new">
        <pc:chgData name="Purohit Shabarish Iyer" userId="4b5ec3db49396ebc" providerId="Windows Live" clId="Web-{26EDA4FD-F610-48CE-9B5A-76446F4010F0}" dt="2020-01-01T20:39:31.044" v="2335" actId="14100"/>
        <pc:sldMkLst>
          <pc:docMk/>
          <pc:sldMk cId="459837830" sldId="259"/>
        </pc:sldMkLst>
        <pc:spChg chg="mod">
          <ac:chgData name="Purohit Shabarish Iyer" userId="4b5ec3db49396ebc" providerId="Windows Live" clId="Web-{26EDA4FD-F610-48CE-9B5A-76446F4010F0}" dt="2020-01-01T20:28:27.165" v="1612" actId="20577"/>
          <ac:spMkLst>
            <pc:docMk/>
            <pc:sldMk cId="459837830" sldId="259"/>
            <ac:spMk id="2" creationId="{877F649B-FEC5-4059-8B9B-5EE97D95FF18}"/>
          </ac:spMkLst>
        </pc:spChg>
        <pc:spChg chg="mod">
          <ac:chgData name="Purohit Shabarish Iyer" userId="4b5ec3db49396ebc" providerId="Windows Live" clId="Web-{26EDA4FD-F610-48CE-9B5A-76446F4010F0}" dt="2020-01-01T20:39:31.044" v="2335" actId="14100"/>
          <ac:spMkLst>
            <pc:docMk/>
            <pc:sldMk cId="459837830" sldId="259"/>
            <ac:spMk id="3" creationId="{9D1B7160-69D7-45D7-9813-BCA75C2CF8A2}"/>
          </ac:spMkLst>
        </pc:spChg>
      </pc:sldChg>
      <pc:sldChg chg="modSp new">
        <pc:chgData name="Purohit Shabarish Iyer" userId="4b5ec3db49396ebc" providerId="Windows Live" clId="Web-{26EDA4FD-F610-48CE-9B5A-76446F4010F0}" dt="2020-01-01T20:47:50.951" v="3365" actId="20577"/>
        <pc:sldMkLst>
          <pc:docMk/>
          <pc:sldMk cId="731880317" sldId="260"/>
        </pc:sldMkLst>
        <pc:spChg chg="mod">
          <ac:chgData name="Purohit Shabarish Iyer" userId="4b5ec3db49396ebc" providerId="Windows Live" clId="Web-{26EDA4FD-F610-48CE-9B5A-76446F4010F0}" dt="2020-01-01T20:40:45.326" v="2458" actId="20577"/>
          <ac:spMkLst>
            <pc:docMk/>
            <pc:sldMk cId="731880317" sldId="260"/>
            <ac:spMk id="2" creationId="{CEF888A3-8906-4050-9F3F-BF2E141B65ED}"/>
          </ac:spMkLst>
        </pc:spChg>
        <pc:spChg chg="mod">
          <ac:chgData name="Purohit Shabarish Iyer" userId="4b5ec3db49396ebc" providerId="Windows Live" clId="Web-{26EDA4FD-F610-48CE-9B5A-76446F4010F0}" dt="2020-01-01T20:47:50.951" v="3365" actId="20577"/>
          <ac:spMkLst>
            <pc:docMk/>
            <pc:sldMk cId="731880317" sldId="260"/>
            <ac:spMk id="3" creationId="{06979B7C-934B-4354-A351-2C1E1E56FCEE}"/>
          </ac:spMkLst>
        </pc:spChg>
      </pc:sldChg>
    </pc:docChg>
  </pc:docChgLst>
  <pc:docChgLst>
    <pc:chgData name="Purohit Shabarish Iyer" userId="4b5ec3db49396ebc" providerId="Windows Live" clId="Web-{FEB52F05-7E63-4E31-80AB-5231932B8520}"/>
    <pc:docChg chg="modSld">
      <pc:chgData name="Purohit Shabarish Iyer" userId="4b5ec3db49396ebc" providerId="Windows Live" clId="Web-{FEB52F05-7E63-4E31-80AB-5231932B8520}" dt="2020-01-08T21:21:09.730" v="5" actId="20577"/>
      <pc:docMkLst>
        <pc:docMk/>
      </pc:docMkLst>
      <pc:sldChg chg="modSp">
        <pc:chgData name="Purohit Shabarish Iyer" userId="4b5ec3db49396ebc" providerId="Windows Live" clId="Web-{FEB52F05-7E63-4E31-80AB-5231932B8520}" dt="2020-01-08T21:21:09.730" v="4" actId="20577"/>
        <pc:sldMkLst>
          <pc:docMk/>
          <pc:sldMk cId="2582495466" sldId="258"/>
        </pc:sldMkLst>
        <pc:spChg chg="mod">
          <ac:chgData name="Purohit Shabarish Iyer" userId="4b5ec3db49396ebc" providerId="Windows Live" clId="Web-{FEB52F05-7E63-4E31-80AB-5231932B8520}" dt="2020-01-08T21:21:09.730" v="4" actId="20577"/>
          <ac:spMkLst>
            <pc:docMk/>
            <pc:sldMk cId="2582495466" sldId="258"/>
            <ac:spMk id="3" creationId="{A8A17B92-D9E1-4BAF-AED3-325912AB1C37}"/>
          </ac:spMkLst>
        </pc:spChg>
      </pc:sldChg>
    </pc:docChg>
  </pc:docChgLst>
  <pc:docChgLst>
    <pc:chgData name="Purohit Shabarish Iyer" userId="4b5ec3db49396ebc" providerId="Windows Live" clId="Web-{53C13019-C9C8-4D80-8907-AE79EC74C29E}"/>
    <pc:docChg chg="modSld">
      <pc:chgData name="Purohit Shabarish Iyer" userId="4b5ec3db49396ebc" providerId="Windows Live" clId="Web-{53C13019-C9C8-4D80-8907-AE79EC74C29E}" dt="2020-01-02T04:18:22.241" v="493" actId="20577"/>
      <pc:docMkLst>
        <pc:docMk/>
      </pc:docMkLst>
      <pc:sldChg chg="modSp">
        <pc:chgData name="Purohit Shabarish Iyer" userId="4b5ec3db49396ebc" providerId="Windows Live" clId="Web-{53C13019-C9C8-4D80-8907-AE79EC74C29E}" dt="2020-01-02T04:18:22.241" v="492" actId="20577"/>
        <pc:sldMkLst>
          <pc:docMk/>
          <pc:sldMk cId="1890009497" sldId="257"/>
        </pc:sldMkLst>
        <pc:spChg chg="mod">
          <ac:chgData name="Purohit Shabarish Iyer" userId="4b5ec3db49396ebc" providerId="Windows Live" clId="Web-{53C13019-C9C8-4D80-8907-AE79EC74C29E}" dt="2020-01-02T04:18:22.241" v="492" actId="20577"/>
          <ac:spMkLst>
            <pc:docMk/>
            <pc:sldMk cId="1890009497" sldId="257"/>
            <ac:spMk id="3" creationId="{976D956A-03EC-49A2-A83F-9F7CB66734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8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5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72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6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4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5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5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9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74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Apartment Revenue Collection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Contributors:</a:t>
            </a:r>
          </a:p>
          <a:p>
            <a:r>
              <a:rPr lang="en-US" dirty="0">
                <a:cs typeface="Calibri"/>
              </a:rPr>
              <a:t>Arnab Sarkar(RA1811003040064)</a:t>
            </a:r>
          </a:p>
          <a:p>
            <a:r>
              <a:rPr lang="en-US" dirty="0">
                <a:cs typeface="Calibri"/>
              </a:rPr>
              <a:t>Nishan Datta(RA1811003040011)</a:t>
            </a:r>
          </a:p>
          <a:p>
            <a:r>
              <a:rPr lang="en-US" dirty="0">
                <a:cs typeface="Calibri"/>
              </a:rPr>
              <a:t>R Purohit </a:t>
            </a:r>
            <a:r>
              <a:rPr lang="en-US" dirty="0" err="1">
                <a:cs typeface="Calibri"/>
              </a:rPr>
              <a:t>Shabarish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Iyer</a:t>
            </a:r>
            <a:r>
              <a:rPr lang="en-US" dirty="0">
                <a:cs typeface="Calibri"/>
              </a:rPr>
              <a:t>(RA1811003040017)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88A3-8906-4050-9F3F-BF2E141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are we planning to achieve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9B7C-934B-4354-A351-2C1E1E56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ARCS is a web client which is will be used by people to perform payments of rents and maintenance through online payment modes.</a:t>
            </a:r>
          </a:p>
          <a:p>
            <a:r>
              <a:rPr lang="en-US" dirty="0">
                <a:cs typeface="Calibri"/>
              </a:rPr>
              <a:t>These transaction records are stored on a remote database.</a:t>
            </a:r>
          </a:p>
          <a:p>
            <a:r>
              <a:rPr lang="en-US" dirty="0">
                <a:cs typeface="Calibri"/>
              </a:rPr>
              <a:t>The printable </a:t>
            </a:r>
            <a:r>
              <a:rPr lang="en-US" dirty="0" err="1">
                <a:cs typeface="Calibri"/>
              </a:rPr>
              <a:t>reciepts</a:t>
            </a:r>
            <a:r>
              <a:rPr lang="en-US" dirty="0">
                <a:cs typeface="Calibri"/>
              </a:rPr>
              <a:t> will be available for residents to keep for future reference.</a:t>
            </a:r>
          </a:p>
          <a:p>
            <a:r>
              <a:rPr lang="en-US" dirty="0">
                <a:cs typeface="Calibri"/>
              </a:rPr>
              <a:t>Deadlines will be maintained to avoid late fee.</a:t>
            </a:r>
          </a:p>
          <a:p>
            <a:r>
              <a:rPr lang="en-US" dirty="0">
                <a:cs typeface="Calibri"/>
              </a:rPr>
              <a:t>For any late payment, related late fee will be imposed.</a:t>
            </a:r>
          </a:p>
          <a:p>
            <a:r>
              <a:rPr lang="en-US" dirty="0">
                <a:cs typeface="Calibri"/>
              </a:rPr>
              <a:t>The payment status and record of all the payments can be accessed by the committee during meetings.</a:t>
            </a:r>
          </a:p>
        </p:txBody>
      </p:sp>
    </p:spTree>
    <p:extLst>
      <p:ext uri="{BB962C8B-B14F-4D97-AF65-F5344CB8AC3E}">
        <p14:creationId xmlns:p14="http://schemas.microsoft.com/office/powerpoint/2010/main" val="73188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2586-8A18-4E63-B784-136646B0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7B92-D9E1-4BAF-AED3-325912AB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have observed that in most housing complexes , the record of the revenue collected is </a:t>
            </a:r>
            <a:r>
              <a:rPr lang="en-US">
                <a:cs typeface="Calibri"/>
              </a:rPr>
              <a:t>maintained</a:t>
            </a:r>
            <a:r>
              <a:rPr lang="en-US" dirty="0">
                <a:cs typeface="Calibri"/>
              </a:rPr>
              <a:t> in the form of physical register books and papers.</a:t>
            </a:r>
          </a:p>
          <a:p>
            <a:r>
              <a:rPr lang="en-US" dirty="0">
                <a:cs typeface="Calibri"/>
              </a:rPr>
              <a:t>These means of storing data proved to be a tedious and a less efficient task for the </a:t>
            </a:r>
            <a:r>
              <a:rPr lang="en-US" err="1">
                <a:cs typeface="Calibri"/>
              </a:rPr>
              <a:t>Communties</a:t>
            </a:r>
            <a:r>
              <a:rPr lang="en-US" dirty="0">
                <a:cs typeface="Calibri"/>
              </a:rPr>
              <a:t>' council members.</a:t>
            </a:r>
          </a:p>
          <a:p>
            <a:r>
              <a:rPr lang="en-US" dirty="0">
                <a:cs typeface="Calibri"/>
              </a:rPr>
              <a:t>These books are highly susceptible to wear and tear during the storage for extended durations of time.</a:t>
            </a:r>
          </a:p>
          <a:p>
            <a:r>
              <a:rPr lang="en-US" dirty="0">
                <a:cs typeface="Calibri"/>
              </a:rPr>
              <a:t>We also observed that this method of maintaining record comes with a risk of information falsification and human errors.</a:t>
            </a:r>
          </a:p>
        </p:txBody>
      </p:sp>
    </p:spTree>
    <p:extLst>
      <p:ext uri="{BB962C8B-B14F-4D97-AF65-F5344CB8AC3E}">
        <p14:creationId xmlns:p14="http://schemas.microsoft.com/office/powerpoint/2010/main" val="258249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ACA-0CEC-429D-A39F-141B26A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956A-03EC-49A2-A83F-9F7CB667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Apartment Revenue Collection System (ARCS) is aimed at creating an automated system for the collection of rents, maintenance  for housing complexes.</a:t>
            </a:r>
            <a:endParaRPr lang="en-US"/>
          </a:p>
          <a:p>
            <a:r>
              <a:rPr lang="en-US" dirty="0">
                <a:cs typeface="Calibri"/>
              </a:rPr>
              <a:t>It is used to stored monthly rental invoice of the resident to the server and then can be accessed by the owner.</a:t>
            </a:r>
          </a:p>
          <a:p>
            <a:r>
              <a:rPr lang="en-US" dirty="0">
                <a:cs typeface="Calibri"/>
              </a:rPr>
              <a:t>Restricted viewing based on the user type will be implemented.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0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3E09-1B03-4193-8D75-126100B6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7D7B-6A4D-47DD-8DCD-A1FAAF18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today's society Apartment rent and revenue records are </a:t>
            </a:r>
            <a:r>
              <a:rPr lang="en-US" dirty="0" err="1">
                <a:cs typeface="Calibri"/>
              </a:rPr>
              <a:t>stroed</a:t>
            </a:r>
            <a:r>
              <a:rPr lang="en-US" dirty="0">
                <a:cs typeface="Calibri"/>
              </a:rPr>
              <a:t> in physical books. </a:t>
            </a:r>
          </a:p>
          <a:p>
            <a:r>
              <a:rPr lang="en-US" dirty="0">
                <a:cs typeface="Calibri"/>
              </a:rPr>
              <a:t>But it is observed that these records are susceptible to human error and wear and tear.</a:t>
            </a:r>
          </a:p>
          <a:p>
            <a:r>
              <a:rPr lang="en-US" dirty="0">
                <a:cs typeface="Calibri"/>
              </a:rPr>
              <a:t>There are also cases where tenants are defaulters in payment of revenue.</a:t>
            </a:r>
          </a:p>
          <a:p>
            <a:r>
              <a:rPr lang="en-US" dirty="0">
                <a:cs typeface="Calibri"/>
              </a:rPr>
              <a:t>Sudden change in budget also causes disturbance in the entry and storage of data.</a:t>
            </a:r>
          </a:p>
        </p:txBody>
      </p:sp>
    </p:spTree>
    <p:extLst>
      <p:ext uri="{BB962C8B-B14F-4D97-AF65-F5344CB8AC3E}">
        <p14:creationId xmlns:p14="http://schemas.microsoft.com/office/powerpoint/2010/main" val="139113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49B-FEC5-4059-8B9B-5EE97D95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is it a relevant topic?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7160-69D7-45D7-9813-BCA75C2C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6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today's society, the importance of technology has become ever more pronounced.</a:t>
            </a:r>
          </a:p>
          <a:p>
            <a:r>
              <a:rPr lang="en-US" dirty="0">
                <a:cs typeface="Calibri"/>
              </a:rPr>
              <a:t>ARCS aims to digitize the process of record keeping.</a:t>
            </a:r>
          </a:p>
          <a:p>
            <a:r>
              <a:rPr lang="en-US" dirty="0">
                <a:cs typeface="Calibri"/>
              </a:rPr>
              <a:t>This would avoid any human errors; increases the ease of accessing information from the records; and help in creating a transparent and unadulterated system for managing and storing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4598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4476-4FB6-49AF-893B-96BC6B29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4" y="415819"/>
            <a:ext cx="10515600" cy="54249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cs typeface="Calibri"/>
              </a:rPr>
              <a:t>Constraints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- Lack of knowledge of the user regarding the revenue system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Selective propagation of information to the end user about usage.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Unavailability of adequate technology to access the system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cs typeface="Calibri"/>
              </a:rPr>
              <a:t>Budget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It depends on the following factors: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Cost of Research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Cost of hosting the system on the web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Maintaining the database and website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Designing Cost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Coding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Testing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Incorporating security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66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756E-DFAD-4F71-8480-B1F9B677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76" y="380067"/>
            <a:ext cx="10515600" cy="5796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Duration</a:t>
            </a:r>
            <a:r>
              <a:rPr lang="en-US">
                <a:cs typeface="Calibri" panose="020F0502020204030204"/>
              </a:rPr>
              <a:t>: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- Research : 1 week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- Designing : 1 week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- Coding : 2 weeks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- Testing : 1 week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- Creation of Database : 2 days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831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0A615CF-BB17-4B40-819E-A01D10BEA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20332"/>
              </p:ext>
            </p:extLst>
          </p:nvPr>
        </p:nvGraphicFramePr>
        <p:xfrm>
          <a:off x="1826558" y="2151529"/>
          <a:ext cx="8420775" cy="3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5">
                  <a:extLst>
                    <a:ext uri="{9D8B030D-6E8A-4147-A177-3AD203B41FA5}">
                      <a16:colId xmlns:a16="http://schemas.microsoft.com/office/drawing/2014/main" val="1261819260"/>
                    </a:ext>
                  </a:extLst>
                </a:gridCol>
              </a:tblGrid>
              <a:tr h="1837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67261"/>
                  </a:ext>
                </a:extLst>
              </a:tr>
              <a:tr h="1837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06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2275DB-F2D4-432E-9464-D707C5A2A473}"/>
              </a:ext>
            </a:extLst>
          </p:cNvPr>
          <p:cNvSpPr txBox="1"/>
          <p:nvPr/>
        </p:nvSpPr>
        <p:spPr>
          <a:xfrm>
            <a:off x="2046195" y="634252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dirty="0">
                <a:cs typeface="Calibri"/>
              </a:rPr>
              <a:t>STAKEHOLDERS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FE56D-FDC7-499A-AE3B-CC7B8C271ED0}"/>
              </a:ext>
            </a:extLst>
          </p:cNvPr>
          <p:cNvSpPr txBox="1"/>
          <p:nvPr/>
        </p:nvSpPr>
        <p:spPr>
          <a:xfrm>
            <a:off x="2043393" y="1527922"/>
            <a:ext cx="1252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End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828B5-1781-4EC2-BB67-22F46216B9ED}"/>
              </a:ext>
            </a:extLst>
          </p:cNvPr>
          <p:cNvSpPr txBox="1"/>
          <p:nvPr/>
        </p:nvSpPr>
        <p:spPr>
          <a:xfrm>
            <a:off x="4786032" y="1525121"/>
            <a:ext cx="1364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Build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325A7-3740-44EE-A60D-35A75483E36B}"/>
              </a:ext>
            </a:extLst>
          </p:cNvPr>
          <p:cNvSpPr txBox="1"/>
          <p:nvPr/>
        </p:nvSpPr>
        <p:spPr>
          <a:xfrm>
            <a:off x="7573496" y="1522319"/>
            <a:ext cx="1364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Authorities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4AE8B-23BF-4F53-BD05-E4E826802738}"/>
              </a:ext>
            </a:extLst>
          </p:cNvPr>
          <p:cNvSpPr txBox="1"/>
          <p:nvPr/>
        </p:nvSpPr>
        <p:spPr>
          <a:xfrm>
            <a:off x="454959" y="2740959"/>
            <a:ext cx="1230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Internal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E9BDC-5D9E-4AB3-9BE5-71C3D93F328C}"/>
              </a:ext>
            </a:extLst>
          </p:cNvPr>
          <p:cNvSpPr txBox="1"/>
          <p:nvPr/>
        </p:nvSpPr>
        <p:spPr>
          <a:xfrm>
            <a:off x="452157" y="4553511"/>
            <a:ext cx="1095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External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8037B-121E-4638-9F36-AF4EE2714F87}"/>
              </a:ext>
            </a:extLst>
          </p:cNvPr>
          <p:cNvSpPr txBox="1"/>
          <p:nvPr/>
        </p:nvSpPr>
        <p:spPr>
          <a:xfrm>
            <a:off x="2197473" y="2612091"/>
            <a:ext cx="1118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cs typeface="Calibri"/>
              </a:rPr>
              <a:t>Tenants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5B61-198A-4B84-89EF-B417E5BF7640}"/>
              </a:ext>
            </a:extLst>
          </p:cNvPr>
          <p:cNvSpPr txBox="1"/>
          <p:nvPr/>
        </p:nvSpPr>
        <p:spPr>
          <a:xfrm>
            <a:off x="5018554" y="2609290"/>
            <a:ext cx="1518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2D050"/>
                </a:solidFill>
                <a:cs typeface="Calibri"/>
              </a:rPr>
              <a:t>Developers</a:t>
            </a:r>
            <a:endParaRPr lang="en-US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C4B63-2191-4A0A-84B8-724CB2AC1720}"/>
              </a:ext>
            </a:extLst>
          </p:cNvPr>
          <p:cNvSpPr txBox="1"/>
          <p:nvPr/>
        </p:nvSpPr>
        <p:spPr>
          <a:xfrm>
            <a:off x="7534409" y="2662518"/>
            <a:ext cx="2178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Secretary, President,Cashier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8FA-F6C0-4B01-B7A5-CE408CAE64C8}"/>
              </a:ext>
            </a:extLst>
          </p:cNvPr>
          <p:cNvSpPr txBox="1"/>
          <p:nvPr/>
        </p:nvSpPr>
        <p:spPr>
          <a:xfrm>
            <a:off x="2043393" y="4553510"/>
            <a:ext cx="21941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Calibri"/>
              </a:rPr>
              <a:t>Water Supply Board,</a:t>
            </a:r>
          </a:p>
          <a:p>
            <a:r>
              <a:rPr lang="en-US">
                <a:solidFill>
                  <a:srgbClr val="0070C0"/>
                </a:solidFill>
                <a:cs typeface="Calibri"/>
              </a:rPr>
              <a:t>Electrical 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3708F-3CF5-4781-AB78-15F2EB7EC3B4}"/>
              </a:ext>
            </a:extLst>
          </p:cNvPr>
          <p:cNvSpPr txBox="1"/>
          <p:nvPr/>
        </p:nvSpPr>
        <p:spPr>
          <a:xfrm>
            <a:off x="6153150" y="4629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B6A35-121B-4E26-B8C4-1F89867289B7}"/>
              </a:ext>
            </a:extLst>
          </p:cNvPr>
          <p:cNvSpPr txBox="1"/>
          <p:nvPr/>
        </p:nvSpPr>
        <p:spPr>
          <a:xfrm>
            <a:off x="7549306" y="4548797"/>
            <a:ext cx="2285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Calibri"/>
              </a:rPr>
              <a:t>Muncipal Corporation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87D79-E83C-45DC-9C70-1676A9D1A570}"/>
              </a:ext>
            </a:extLst>
          </p:cNvPr>
          <p:cNvSpPr txBox="1"/>
          <p:nvPr/>
        </p:nvSpPr>
        <p:spPr>
          <a:xfrm>
            <a:off x="4847665" y="4567517"/>
            <a:ext cx="14321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ICICI bank, Area-51, TNEB</a:t>
            </a:r>
          </a:p>
        </p:txBody>
      </p:sp>
    </p:spTree>
    <p:extLst>
      <p:ext uri="{BB962C8B-B14F-4D97-AF65-F5344CB8AC3E}">
        <p14:creationId xmlns:p14="http://schemas.microsoft.com/office/powerpoint/2010/main" val="84577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1EE1FD-F445-4450-AE3F-3E6B89790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46016"/>
              </p:ext>
            </p:extLst>
          </p:nvPr>
        </p:nvGraphicFramePr>
        <p:xfrm>
          <a:off x="280147" y="481852"/>
          <a:ext cx="10517630" cy="580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681">
                  <a:extLst>
                    <a:ext uri="{9D8B030D-6E8A-4147-A177-3AD203B41FA5}">
                      <a16:colId xmlns:a16="http://schemas.microsoft.com/office/drawing/2014/main" val="3431933939"/>
                    </a:ext>
                  </a:extLst>
                </a:gridCol>
                <a:gridCol w="4751525">
                  <a:extLst>
                    <a:ext uri="{9D8B030D-6E8A-4147-A177-3AD203B41FA5}">
                      <a16:colId xmlns:a16="http://schemas.microsoft.com/office/drawing/2014/main" val="3114863866"/>
                    </a:ext>
                  </a:extLst>
                </a:gridCol>
                <a:gridCol w="3247160">
                  <a:extLst>
                    <a:ext uri="{9D8B030D-6E8A-4147-A177-3AD203B41FA5}">
                      <a16:colId xmlns:a16="http://schemas.microsoft.com/office/drawing/2014/main" val="2312962056"/>
                    </a:ext>
                  </a:extLst>
                </a:gridCol>
                <a:gridCol w="1647264">
                  <a:extLst>
                    <a:ext uri="{9D8B030D-6E8A-4147-A177-3AD203B41FA5}">
                      <a16:colId xmlns:a16="http://schemas.microsoft.com/office/drawing/2014/main" val="1364372311"/>
                    </a:ext>
                  </a:extLst>
                </a:gridCol>
              </a:tblGrid>
              <a:tr h="709621">
                <a:tc>
                  <a:txBody>
                    <a:bodyPr/>
                    <a:lstStyle/>
                    <a:p>
                      <a:r>
                        <a:rPr lang="en-US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26380"/>
                  </a:ext>
                </a:extLst>
              </a:tr>
              <a:tr h="2539695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 feel it inconvenient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to find the cashier,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also some tenants forget to pay the revenue before deadline, which </a:t>
                      </a:r>
                      <a:r>
                        <a:rPr lang="en-US"/>
                        <a:t>adversely affects us.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Hence, I request for an online portal which can automate this </a:t>
                      </a:r>
                      <a:r>
                        <a:rPr lang="en-US"/>
                        <a:t>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of submission and reciept of payment after submission made available to </a:t>
                      </a:r>
                      <a:r>
                        <a:rPr lang="en-US"/>
                        <a:t>the tenants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01825"/>
                  </a:ext>
                </a:extLst>
              </a:tr>
              <a:tr h="1456592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committee member, we store all records of revenue in physical </a:t>
                      </a:r>
                      <a:r>
                        <a:rPr lang="en-US"/>
                        <a:t>form. This process is tedious and prone to error.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When residents fail to pay the revenue on time, it makes the </a:t>
                      </a:r>
                      <a:r>
                        <a:rPr lang="en-US"/>
                        <a:t>process of record keeping even more difficult.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Hence, I would reccommed an online platform on which these </a:t>
                      </a:r>
                      <a:r>
                        <a:rPr lang="en-US"/>
                        <a:t>records can be stored and maintained.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Updation of data on the online database is done </a:t>
                      </a:r>
                      <a:r>
                        <a:rPr lang="en-US"/>
                        <a:t>immidiately when the payment has been done on time. On demand,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Committee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5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09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Apartment Revenue Collection System</vt:lpstr>
      <vt:lpstr>Introduction</vt:lpstr>
      <vt:lpstr>Goals and Objectives</vt:lpstr>
      <vt:lpstr>Problem Statement</vt:lpstr>
      <vt:lpstr>Why is it a relevant topic?</vt:lpstr>
      <vt:lpstr>PowerPoint Presentation</vt:lpstr>
      <vt:lpstr>PowerPoint Presentation</vt:lpstr>
      <vt:lpstr>PowerPoint Presentation</vt:lpstr>
      <vt:lpstr>PowerPoint Presentation</vt:lpstr>
      <vt:lpstr>How are we planning to achieve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901</cp:revision>
  <dcterms:created xsi:type="dcterms:W3CDTF">2020-01-01T20:13:03Z</dcterms:created>
  <dcterms:modified xsi:type="dcterms:W3CDTF">2020-01-09T05:08:05Z</dcterms:modified>
</cp:coreProperties>
</file>