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2" r:id="rId6"/>
    <p:sldId id="274" r:id="rId7"/>
    <p:sldId id="263" r:id="rId8"/>
    <p:sldId id="270" r:id="rId9"/>
    <p:sldId id="265" r:id="rId10"/>
    <p:sldId id="267" r:id="rId11"/>
    <p:sldId id="272" r:id="rId12"/>
    <p:sldId id="271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v2v62UTY8vX1xXyNZrn67ogfR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7875DF-CC39-4A7C-95FE-19B72A4BB000}">
  <a:tblStyle styleId="{547875DF-CC39-4A7C-95FE-19B72A4BB0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4B3CA8A-F464-4E50-989D-29207D6E8BE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bha.bitcse@gmail.com" userId="bc914ec8862e7c60" providerId="LiveId" clId="{ABAB9ED3-B5BD-4B14-872C-AC8FB87EF292}"/>
    <pc:docChg chg="undo custSel addSld delSld modSld">
      <pc:chgData name="shobha.bitcse@gmail.com" userId="bc914ec8862e7c60" providerId="LiveId" clId="{ABAB9ED3-B5BD-4B14-872C-AC8FB87EF292}" dt="2024-11-03T16:30:31.137" v="326" actId="20577"/>
      <pc:docMkLst>
        <pc:docMk/>
      </pc:docMkLst>
      <pc:sldChg chg="modSp">
        <pc:chgData name="shobha.bitcse@gmail.com" userId="bc914ec8862e7c60" providerId="LiveId" clId="{ABAB9ED3-B5BD-4B14-872C-AC8FB87EF292}" dt="2024-11-03T14:53:05.590" v="2" actId="20577"/>
        <pc:sldMkLst>
          <pc:docMk/>
          <pc:sldMk cId="0" sldId="256"/>
        </pc:sldMkLst>
        <pc:spChg chg="mod">
          <ac:chgData name="shobha.bitcse@gmail.com" userId="bc914ec8862e7c60" providerId="LiveId" clId="{ABAB9ED3-B5BD-4B14-872C-AC8FB87EF292}" dt="2024-11-03T14:53:05.590" v="2" actId="20577"/>
          <ac:spMkLst>
            <pc:docMk/>
            <pc:sldMk cId="0" sldId="256"/>
            <ac:spMk id="18" creationId="{00000000-0000-0000-0000-000000000000}"/>
          </ac:spMkLst>
        </pc:spChg>
      </pc:sldChg>
      <pc:sldChg chg="addSp delSp modSp mod">
        <pc:chgData name="shobha.bitcse@gmail.com" userId="bc914ec8862e7c60" providerId="LiveId" clId="{ABAB9ED3-B5BD-4B14-872C-AC8FB87EF292}" dt="2024-11-03T15:14:31.977" v="243"/>
        <pc:sldMkLst>
          <pc:docMk/>
          <pc:sldMk cId="0" sldId="257"/>
        </pc:sldMkLst>
        <pc:spChg chg="mod">
          <ac:chgData name="shobha.bitcse@gmail.com" userId="bc914ec8862e7c60" providerId="LiveId" clId="{ABAB9ED3-B5BD-4B14-872C-AC8FB87EF292}" dt="2024-11-03T15:09:33.480" v="236" actId="6549"/>
          <ac:spMkLst>
            <pc:docMk/>
            <pc:sldMk cId="0" sldId="257"/>
            <ac:spMk id="121" creationId="{00000000-0000-0000-0000-000000000000}"/>
          </ac:spMkLst>
        </pc:spChg>
        <pc:spChg chg="mod">
          <ac:chgData name="shobha.bitcse@gmail.com" userId="bc914ec8862e7c60" providerId="LiveId" clId="{ABAB9ED3-B5BD-4B14-872C-AC8FB87EF292}" dt="2024-11-03T15:04:43.667" v="46" actId="14100"/>
          <ac:spMkLst>
            <pc:docMk/>
            <pc:sldMk cId="0" sldId="257"/>
            <ac:spMk id="124" creationId="{00000000-0000-0000-0000-000000000000}"/>
          </ac:spMkLst>
        </pc:spChg>
        <pc:spChg chg="del mod">
          <ac:chgData name="shobha.bitcse@gmail.com" userId="bc914ec8862e7c60" providerId="LiveId" clId="{ABAB9ED3-B5BD-4B14-872C-AC8FB87EF292}" dt="2024-11-03T15:08:00.494" v="200" actId="478"/>
          <ac:spMkLst>
            <pc:docMk/>
            <pc:sldMk cId="0" sldId="257"/>
            <ac:spMk id="125" creationId="{00000000-0000-0000-0000-000000000000}"/>
          </ac:spMkLst>
        </pc:spChg>
        <pc:picChg chg="add">
          <ac:chgData name="shobha.bitcse@gmail.com" userId="bc914ec8862e7c60" providerId="LiveId" clId="{ABAB9ED3-B5BD-4B14-872C-AC8FB87EF292}" dt="2024-11-03T15:13:50.470" v="238"/>
          <ac:picMkLst>
            <pc:docMk/>
            <pc:sldMk cId="0" sldId="257"/>
            <ac:picMk id="2" creationId="{BF98B005-0851-96C0-A7AD-1C5D3D995498}"/>
          </ac:picMkLst>
        </pc:picChg>
        <pc:picChg chg="add">
          <ac:chgData name="shobha.bitcse@gmail.com" userId="bc914ec8862e7c60" providerId="LiveId" clId="{ABAB9ED3-B5BD-4B14-872C-AC8FB87EF292}" dt="2024-11-03T15:14:31.977" v="243"/>
          <ac:picMkLst>
            <pc:docMk/>
            <pc:sldMk cId="0" sldId="257"/>
            <ac:picMk id="3" creationId="{68FF1BF4-F2A4-5B28-C016-96A062C20E8A}"/>
          </ac:picMkLst>
        </pc:picChg>
      </pc:sldChg>
      <pc:sldChg chg="del">
        <pc:chgData name="shobha.bitcse@gmail.com" userId="bc914ec8862e7c60" providerId="LiveId" clId="{ABAB9ED3-B5BD-4B14-872C-AC8FB87EF292}" dt="2024-11-03T15:09:43.654" v="237" actId="2696"/>
        <pc:sldMkLst>
          <pc:docMk/>
          <pc:sldMk cId="0" sldId="258"/>
        </pc:sldMkLst>
      </pc:sldChg>
      <pc:sldChg chg="addSp delSp modSp mod">
        <pc:chgData name="shobha.bitcse@gmail.com" userId="bc914ec8862e7c60" providerId="LiveId" clId="{ABAB9ED3-B5BD-4B14-872C-AC8FB87EF292}" dt="2024-11-03T15:16:44.904" v="261" actId="20577"/>
        <pc:sldMkLst>
          <pc:docMk/>
          <pc:sldMk cId="0" sldId="259"/>
        </pc:sldMkLst>
        <pc:spChg chg="add del mod">
          <ac:chgData name="shobha.bitcse@gmail.com" userId="bc914ec8862e7c60" providerId="LiveId" clId="{ABAB9ED3-B5BD-4B14-872C-AC8FB87EF292}" dt="2024-11-03T15:15:00.727" v="246" actId="478"/>
          <ac:spMkLst>
            <pc:docMk/>
            <pc:sldMk cId="0" sldId="259"/>
            <ac:spMk id="3" creationId="{FD7A4AA3-19DD-3AA7-F1AC-77F34EB87FEF}"/>
          </ac:spMkLst>
        </pc:spChg>
        <pc:spChg chg="add del">
          <ac:chgData name="shobha.bitcse@gmail.com" userId="bc914ec8862e7c60" providerId="LiveId" clId="{ABAB9ED3-B5BD-4B14-872C-AC8FB87EF292}" dt="2024-11-03T15:16:04.235" v="254" actId="478"/>
          <ac:spMkLst>
            <pc:docMk/>
            <pc:sldMk cId="0" sldId="259"/>
            <ac:spMk id="7" creationId="{7E1D1099-21EB-83B6-CC76-3ADDF9C02415}"/>
          </ac:spMkLst>
        </pc:spChg>
        <pc:spChg chg="add mod">
          <ac:chgData name="shobha.bitcse@gmail.com" userId="bc914ec8862e7c60" providerId="LiveId" clId="{ABAB9ED3-B5BD-4B14-872C-AC8FB87EF292}" dt="2024-11-03T15:16:44.904" v="261" actId="20577"/>
          <ac:spMkLst>
            <pc:docMk/>
            <pc:sldMk cId="0" sldId="259"/>
            <ac:spMk id="9" creationId="{8C7FB617-D6C2-225D-0FB9-7135FA01E1C8}"/>
          </ac:spMkLst>
        </pc:spChg>
        <pc:spChg chg="del">
          <ac:chgData name="shobha.bitcse@gmail.com" userId="bc914ec8862e7c60" providerId="LiveId" clId="{ABAB9ED3-B5BD-4B14-872C-AC8FB87EF292}" dt="2024-11-03T15:14:58.298" v="244" actId="478"/>
          <ac:spMkLst>
            <pc:docMk/>
            <pc:sldMk cId="0" sldId="259"/>
            <ac:spMk id="137" creationId="{00000000-0000-0000-0000-000000000000}"/>
          </ac:spMkLst>
        </pc:spChg>
        <pc:spChg chg="mod">
          <ac:chgData name="shobha.bitcse@gmail.com" userId="bc914ec8862e7c60" providerId="LiveId" clId="{ABAB9ED3-B5BD-4B14-872C-AC8FB87EF292}" dt="2024-11-03T15:15:27.335" v="249" actId="14100"/>
          <ac:spMkLst>
            <pc:docMk/>
            <pc:sldMk cId="0" sldId="259"/>
            <ac:spMk id="138" creationId="{00000000-0000-0000-0000-000000000000}"/>
          </ac:spMkLst>
        </pc:spChg>
        <pc:picChg chg="add del">
          <ac:chgData name="shobha.bitcse@gmail.com" userId="bc914ec8862e7c60" providerId="LiveId" clId="{ABAB9ED3-B5BD-4B14-872C-AC8FB87EF292}" dt="2024-11-03T15:15:34.649" v="250" actId="21"/>
          <ac:picMkLst>
            <pc:docMk/>
            <pc:sldMk cId="0" sldId="259"/>
            <ac:picMk id="4" creationId="{1BA49D84-3B18-57A7-A303-BFE48A10C93E}"/>
          </ac:picMkLst>
        </pc:picChg>
        <pc:picChg chg="add del mod">
          <ac:chgData name="shobha.bitcse@gmail.com" userId="bc914ec8862e7c60" providerId="LiveId" clId="{ABAB9ED3-B5BD-4B14-872C-AC8FB87EF292}" dt="2024-11-03T15:15:44.422" v="252" actId="478"/>
          <ac:picMkLst>
            <pc:docMk/>
            <pc:sldMk cId="0" sldId="259"/>
            <ac:picMk id="5" creationId="{E33FFC46-732F-6766-E9D4-B1E5DAF3300D}"/>
          </ac:picMkLst>
        </pc:picChg>
      </pc:sldChg>
      <pc:sldChg chg="del">
        <pc:chgData name="shobha.bitcse@gmail.com" userId="bc914ec8862e7c60" providerId="LiveId" clId="{ABAB9ED3-B5BD-4B14-872C-AC8FB87EF292}" dt="2024-11-03T15:17:56.278" v="262" actId="2696"/>
        <pc:sldMkLst>
          <pc:docMk/>
          <pc:sldMk cId="0" sldId="260"/>
        </pc:sldMkLst>
      </pc:sldChg>
      <pc:sldChg chg="addSp delSp modSp mod">
        <pc:chgData name="shobha.bitcse@gmail.com" userId="bc914ec8862e7c60" providerId="LiveId" clId="{ABAB9ED3-B5BD-4B14-872C-AC8FB87EF292}" dt="2024-11-03T15:20:01.180" v="276" actId="255"/>
        <pc:sldMkLst>
          <pc:docMk/>
          <pc:sldMk cId="0" sldId="261"/>
        </pc:sldMkLst>
        <pc:spChg chg="add mod">
          <ac:chgData name="shobha.bitcse@gmail.com" userId="bc914ec8862e7c60" providerId="LiveId" clId="{ABAB9ED3-B5BD-4B14-872C-AC8FB87EF292}" dt="2024-11-03T15:20:01.180" v="276" actId="255"/>
          <ac:spMkLst>
            <pc:docMk/>
            <pc:sldMk cId="0" sldId="261"/>
            <ac:spMk id="4" creationId="{54CDD58A-CA2E-58B8-169F-F6834A97DCBE}"/>
          </ac:spMkLst>
        </pc:spChg>
        <pc:spChg chg="mod">
          <ac:chgData name="shobha.bitcse@gmail.com" userId="bc914ec8862e7c60" providerId="LiveId" clId="{ABAB9ED3-B5BD-4B14-872C-AC8FB87EF292}" dt="2024-11-03T15:18:52.176" v="267" actId="14100"/>
          <ac:spMkLst>
            <pc:docMk/>
            <pc:sldMk cId="0" sldId="261"/>
            <ac:spMk id="153" creationId="{00000000-0000-0000-0000-000000000000}"/>
          </ac:spMkLst>
        </pc:spChg>
        <pc:graphicFrameChg chg="add mod modGraphic">
          <ac:chgData name="shobha.bitcse@gmail.com" userId="bc914ec8862e7c60" providerId="LiveId" clId="{ABAB9ED3-B5BD-4B14-872C-AC8FB87EF292}" dt="2024-11-03T15:19:04.645" v="270" actId="14100"/>
          <ac:graphicFrameMkLst>
            <pc:docMk/>
            <pc:sldMk cId="0" sldId="261"/>
            <ac:graphicFrameMk id="2" creationId="{29AC5F4F-D6D1-5834-0892-B91F8D7ABB1F}"/>
          </ac:graphicFrameMkLst>
        </pc:graphicFrameChg>
        <pc:graphicFrameChg chg="del">
          <ac:chgData name="shobha.bitcse@gmail.com" userId="bc914ec8862e7c60" providerId="LiveId" clId="{ABAB9ED3-B5BD-4B14-872C-AC8FB87EF292}" dt="2024-11-03T15:18:35.958" v="263" actId="478"/>
          <ac:graphicFrameMkLst>
            <pc:docMk/>
            <pc:sldMk cId="0" sldId="261"/>
            <ac:graphicFrameMk id="156" creationId="{00000000-0000-0000-0000-000000000000}"/>
          </ac:graphicFrameMkLst>
        </pc:graphicFrameChg>
      </pc:sldChg>
      <pc:sldChg chg="delSp mod">
        <pc:chgData name="shobha.bitcse@gmail.com" userId="bc914ec8862e7c60" providerId="LiveId" clId="{ABAB9ED3-B5BD-4B14-872C-AC8FB87EF292}" dt="2024-11-03T15:20:49.449" v="277" actId="478"/>
        <pc:sldMkLst>
          <pc:docMk/>
          <pc:sldMk cId="0" sldId="262"/>
        </pc:sldMkLst>
        <pc:spChg chg="del">
          <ac:chgData name="shobha.bitcse@gmail.com" userId="bc914ec8862e7c60" providerId="LiveId" clId="{ABAB9ED3-B5BD-4B14-872C-AC8FB87EF292}" dt="2024-11-03T15:20:49.449" v="277" actId="478"/>
          <ac:spMkLst>
            <pc:docMk/>
            <pc:sldMk cId="0" sldId="262"/>
            <ac:spMk id="162" creationId="{00000000-0000-0000-0000-000000000000}"/>
          </ac:spMkLst>
        </pc:spChg>
      </pc:sldChg>
      <pc:sldChg chg="del">
        <pc:chgData name="shobha.bitcse@gmail.com" userId="bc914ec8862e7c60" providerId="LiveId" clId="{ABAB9ED3-B5BD-4B14-872C-AC8FB87EF292}" dt="2024-11-03T16:01:16.418" v="316" actId="2696"/>
        <pc:sldMkLst>
          <pc:docMk/>
          <pc:sldMk cId="0" sldId="264"/>
        </pc:sldMkLst>
      </pc:sldChg>
      <pc:sldChg chg="del">
        <pc:chgData name="shobha.bitcse@gmail.com" userId="bc914ec8862e7c60" providerId="LiveId" clId="{ABAB9ED3-B5BD-4B14-872C-AC8FB87EF292}" dt="2024-11-03T15:37:53.237" v="278" actId="47"/>
        <pc:sldMkLst>
          <pc:docMk/>
          <pc:sldMk cId="0" sldId="266"/>
        </pc:sldMkLst>
      </pc:sldChg>
      <pc:sldChg chg="del">
        <pc:chgData name="shobha.bitcse@gmail.com" userId="bc914ec8862e7c60" providerId="LiveId" clId="{ABAB9ED3-B5BD-4B14-872C-AC8FB87EF292}" dt="2024-11-03T14:55:53.256" v="20" actId="2696"/>
        <pc:sldMkLst>
          <pc:docMk/>
          <pc:sldMk cId="0" sldId="270"/>
        </pc:sldMkLst>
      </pc:sldChg>
      <pc:sldChg chg="addSp delSp modSp add mod">
        <pc:chgData name="shobha.bitcse@gmail.com" userId="bc914ec8862e7c60" providerId="LiveId" clId="{ABAB9ED3-B5BD-4B14-872C-AC8FB87EF292}" dt="2024-11-03T15:39:42.919" v="293" actId="14100"/>
        <pc:sldMkLst>
          <pc:docMk/>
          <pc:sldMk cId="1131321223" sldId="270"/>
        </pc:sldMkLst>
        <pc:spChg chg="add del mod">
          <ac:chgData name="shobha.bitcse@gmail.com" userId="bc914ec8862e7c60" providerId="LiveId" clId="{ABAB9ED3-B5BD-4B14-872C-AC8FB87EF292}" dt="2024-11-03T15:38:43.870" v="281" actId="478"/>
          <ac:spMkLst>
            <pc:docMk/>
            <pc:sldMk cId="1131321223" sldId="270"/>
            <ac:spMk id="3" creationId="{3F51602A-7EDF-C0C3-D6BB-058CCC77A1FD}"/>
          </ac:spMkLst>
        </pc:spChg>
        <pc:spChg chg="add del mod">
          <ac:chgData name="shobha.bitcse@gmail.com" userId="bc914ec8862e7c60" providerId="LiveId" clId="{ABAB9ED3-B5BD-4B14-872C-AC8FB87EF292}" dt="2024-11-03T15:38:47.870" v="283" actId="478"/>
          <ac:spMkLst>
            <pc:docMk/>
            <pc:sldMk cId="1131321223" sldId="270"/>
            <ac:spMk id="5" creationId="{BBC116D7-0E19-9BEF-8131-1409AB595B10}"/>
          </ac:spMkLst>
        </pc:spChg>
        <pc:spChg chg="add mod">
          <ac:chgData name="shobha.bitcse@gmail.com" userId="bc914ec8862e7c60" providerId="LiveId" clId="{ABAB9ED3-B5BD-4B14-872C-AC8FB87EF292}" dt="2024-11-03T15:39:42.919" v="293" actId="14100"/>
          <ac:spMkLst>
            <pc:docMk/>
            <pc:sldMk cId="1131321223" sldId="270"/>
            <ac:spMk id="7" creationId="{EBA733F5-686A-CAB0-C62E-D61BEA318BBE}"/>
          </ac:spMkLst>
        </pc:spChg>
        <pc:spChg chg="add mod">
          <ac:chgData name="shobha.bitcse@gmail.com" userId="bc914ec8862e7c60" providerId="LiveId" clId="{ABAB9ED3-B5BD-4B14-872C-AC8FB87EF292}" dt="2024-11-03T15:39:28.010" v="289" actId="14100"/>
          <ac:spMkLst>
            <pc:docMk/>
            <pc:sldMk cId="1131321223" sldId="270"/>
            <ac:spMk id="8" creationId="{5FE8CCB3-5B16-C2B3-F0D7-9C796B559131}"/>
          </ac:spMkLst>
        </pc:spChg>
        <pc:spChg chg="del">
          <ac:chgData name="shobha.bitcse@gmail.com" userId="bc914ec8862e7c60" providerId="LiveId" clId="{ABAB9ED3-B5BD-4B14-872C-AC8FB87EF292}" dt="2024-11-03T15:38:41.855" v="280" actId="478"/>
          <ac:spMkLst>
            <pc:docMk/>
            <pc:sldMk cId="1131321223" sldId="270"/>
            <ac:spMk id="179" creationId="{D22A5D08-8CCB-EE37-8B52-C6C2C07B169F}"/>
          </ac:spMkLst>
        </pc:spChg>
        <pc:spChg chg="del">
          <ac:chgData name="shobha.bitcse@gmail.com" userId="bc914ec8862e7c60" providerId="LiveId" clId="{ABAB9ED3-B5BD-4B14-872C-AC8FB87EF292}" dt="2024-11-03T15:38:45.254" v="282" actId="478"/>
          <ac:spMkLst>
            <pc:docMk/>
            <pc:sldMk cId="1131321223" sldId="270"/>
            <ac:spMk id="180" creationId="{5CC9CC87-6E00-5D8A-7763-7D97DEB6DD9B}"/>
          </ac:spMkLst>
        </pc:spChg>
      </pc:sldChg>
      <pc:sldChg chg="modSp add del mod">
        <pc:chgData name="shobha.bitcse@gmail.com" userId="bc914ec8862e7c60" providerId="LiveId" clId="{ABAB9ED3-B5BD-4B14-872C-AC8FB87EF292}" dt="2024-11-03T15:14:18.343" v="242"/>
        <pc:sldMkLst>
          <pc:docMk/>
          <pc:sldMk cId="2598713788" sldId="270"/>
        </pc:sldMkLst>
        <pc:spChg chg="mod">
          <ac:chgData name="shobha.bitcse@gmail.com" userId="bc914ec8862e7c60" providerId="LiveId" clId="{ABAB9ED3-B5BD-4B14-872C-AC8FB87EF292}" dt="2024-11-03T15:14:18.343" v="242"/>
          <ac:spMkLst>
            <pc:docMk/>
            <pc:sldMk cId="2598713788" sldId="270"/>
            <ac:spMk id="2" creationId="{36E800DE-F1A1-412B-A850-26ADC3552162}"/>
          </ac:spMkLst>
        </pc:spChg>
      </pc:sldChg>
      <pc:sldChg chg="del">
        <pc:chgData name="shobha.bitcse@gmail.com" userId="bc914ec8862e7c60" providerId="LiveId" clId="{ABAB9ED3-B5BD-4B14-872C-AC8FB87EF292}" dt="2024-11-03T14:55:39.285" v="19" actId="2696"/>
        <pc:sldMkLst>
          <pc:docMk/>
          <pc:sldMk cId="0" sldId="271"/>
        </pc:sldMkLst>
      </pc:sldChg>
      <pc:sldChg chg="modSp add mod">
        <pc:chgData name="shobha.bitcse@gmail.com" userId="bc914ec8862e7c60" providerId="LiveId" clId="{ABAB9ED3-B5BD-4B14-872C-AC8FB87EF292}" dt="2024-11-03T15:41:32.343" v="307" actId="123"/>
        <pc:sldMkLst>
          <pc:docMk/>
          <pc:sldMk cId="1617989968" sldId="271"/>
        </pc:sldMkLst>
        <pc:spChg chg="mod">
          <ac:chgData name="shobha.bitcse@gmail.com" userId="bc914ec8862e7c60" providerId="LiveId" clId="{ABAB9ED3-B5BD-4B14-872C-AC8FB87EF292}" dt="2024-11-03T15:41:32.343" v="307" actId="123"/>
          <ac:spMkLst>
            <pc:docMk/>
            <pc:sldMk cId="1617989968" sldId="271"/>
            <ac:spMk id="2" creationId="{92F71D12-DE8B-4DCA-B3B2-70B504AD2CF6}"/>
          </ac:spMkLst>
        </pc:spChg>
        <pc:spChg chg="mod">
          <ac:chgData name="shobha.bitcse@gmail.com" userId="bc914ec8862e7c60" providerId="LiveId" clId="{ABAB9ED3-B5BD-4B14-872C-AC8FB87EF292}" dt="2024-11-03T15:41:24.072" v="306" actId="123"/>
          <ac:spMkLst>
            <pc:docMk/>
            <pc:sldMk cId="1617989968" sldId="271"/>
            <ac:spMk id="5" creationId="{B7BF6A62-D92F-6E9A-ACC7-7EB9DB65A0DC}"/>
          </ac:spMkLst>
        </pc:spChg>
      </pc:sldChg>
      <pc:sldChg chg="del">
        <pc:chgData name="shobha.bitcse@gmail.com" userId="bc914ec8862e7c60" providerId="LiveId" clId="{ABAB9ED3-B5BD-4B14-872C-AC8FB87EF292}" dt="2024-11-03T14:55:35.288" v="18" actId="2696"/>
        <pc:sldMkLst>
          <pc:docMk/>
          <pc:sldMk cId="0" sldId="272"/>
        </pc:sldMkLst>
      </pc:sldChg>
      <pc:sldChg chg="addSp delSp modSp add mod">
        <pc:chgData name="shobha.bitcse@gmail.com" userId="bc914ec8862e7c60" providerId="LiveId" clId="{ABAB9ED3-B5BD-4B14-872C-AC8FB87EF292}" dt="2024-11-03T15:45:23.705" v="311" actId="478"/>
        <pc:sldMkLst>
          <pc:docMk/>
          <pc:sldMk cId="691181644" sldId="272"/>
        </pc:sldMkLst>
        <pc:spChg chg="add del mod">
          <ac:chgData name="shobha.bitcse@gmail.com" userId="bc914ec8862e7c60" providerId="LiveId" clId="{ABAB9ED3-B5BD-4B14-872C-AC8FB87EF292}" dt="2024-11-03T15:45:23.705" v="311" actId="478"/>
          <ac:spMkLst>
            <pc:docMk/>
            <pc:sldMk cId="691181644" sldId="272"/>
            <ac:spMk id="3" creationId="{FC7ABF69-B775-AEF7-9066-D3272270D946}"/>
          </ac:spMkLst>
        </pc:spChg>
        <pc:spChg chg="del">
          <ac:chgData name="shobha.bitcse@gmail.com" userId="bc914ec8862e7c60" providerId="LiveId" clId="{ABAB9ED3-B5BD-4B14-872C-AC8FB87EF292}" dt="2024-11-03T15:45:22.139" v="310" actId="478"/>
          <ac:spMkLst>
            <pc:docMk/>
            <pc:sldMk cId="691181644" sldId="272"/>
            <ac:spMk id="212" creationId="{D2265711-4556-D815-390C-EB36CE45375B}"/>
          </ac:spMkLst>
        </pc:spChg>
        <pc:spChg chg="mod">
          <ac:chgData name="shobha.bitcse@gmail.com" userId="bc914ec8862e7c60" providerId="LiveId" clId="{ABAB9ED3-B5BD-4B14-872C-AC8FB87EF292}" dt="2024-11-03T15:45:18.827" v="309"/>
          <ac:spMkLst>
            <pc:docMk/>
            <pc:sldMk cId="691181644" sldId="272"/>
            <ac:spMk id="213" creationId="{560345F0-7D13-3D22-9635-DB4E2B041A95}"/>
          </ac:spMkLst>
        </pc:spChg>
      </pc:sldChg>
      <pc:sldChg chg="del">
        <pc:chgData name="shobha.bitcse@gmail.com" userId="bc914ec8862e7c60" providerId="LiveId" clId="{ABAB9ED3-B5BD-4B14-872C-AC8FB87EF292}" dt="2024-11-03T14:55:32.834" v="17" actId="2696"/>
        <pc:sldMkLst>
          <pc:docMk/>
          <pc:sldMk cId="0" sldId="273"/>
        </pc:sldMkLst>
      </pc:sldChg>
      <pc:sldChg chg="addSp delSp modSp add mod">
        <pc:chgData name="shobha.bitcse@gmail.com" userId="bc914ec8862e7c60" providerId="LiveId" clId="{ABAB9ED3-B5BD-4B14-872C-AC8FB87EF292}" dt="2024-11-03T15:47:22.485" v="315"/>
        <pc:sldMkLst>
          <pc:docMk/>
          <pc:sldMk cId="3935445295" sldId="273"/>
        </pc:sldMkLst>
        <pc:spChg chg="add del mod">
          <ac:chgData name="shobha.bitcse@gmail.com" userId="bc914ec8862e7c60" providerId="LiveId" clId="{ABAB9ED3-B5BD-4B14-872C-AC8FB87EF292}" dt="2024-11-03T15:47:16.616" v="314" actId="478"/>
          <ac:spMkLst>
            <pc:docMk/>
            <pc:sldMk cId="3935445295" sldId="273"/>
            <ac:spMk id="3" creationId="{8E126EFF-EB4F-7A8F-5EFD-1FF9CE4364BC}"/>
          </ac:spMkLst>
        </pc:spChg>
        <pc:spChg chg="del">
          <ac:chgData name="shobha.bitcse@gmail.com" userId="bc914ec8862e7c60" providerId="LiveId" clId="{ABAB9ED3-B5BD-4B14-872C-AC8FB87EF292}" dt="2024-11-03T15:47:14.644" v="313" actId="478"/>
          <ac:spMkLst>
            <pc:docMk/>
            <pc:sldMk cId="3935445295" sldId="273"/>
            <ac:spMk id="212" creationId="{78AB0049-4BF8-9E82-39B9-5200DADC85AB}"/>
          </ac:spMkLst>
        </pc:spChg>
        <pc:spChg chg="mod">
          <ac:chgData name="shobha.bitcse@gmail.com" userId="bc914ec8862e7c60" providerId="LiveId" clId="{ABAB9ED3-B5BD-4B14-872C-AC8FB87EF292}" dt="2024-11-03T15:47:22.485" v="315"/>
          <ac:spMkLst>
            <pc:docMk/>
            <pc:sldMk cId="3935445295" sldId="273"/>
            <ac:spMk id="213" creationId="{756EB605-B50A-80C6-3046-27D5780AA5DA}"/>
          </ac:spMkLst>
        </pc:spChg>
      </pc:sldChg>
      <pc:sldChg chg="del">
        <pc:chgData name="shobha.bitcse@gmail.com" userId="bc914ec8862e7c60" providerId="LiveId" clId="{ABAB9ED3-B5BD-4B14-872C-AC8FB87EF292}" dt="2024-11-03T14:55:30.517" v="16" actId="2696"/>
        <pc:sldMkLst>
          <pc:docMk/>
          <pc:sldMk cId="0" sldId="274"/>
        </pc:sldMkLst>
      </pc:sldChg>
      <pc:sldChg chg="modSp add mod">
        <pc:chgData name="shobha.bitcse@gmail.com" userId="bc914ec8862e7c60" providerId="LiveId" clId="{ABAB9ED3-B5BD-4B14-872C-AC8FB87EF292}" dt="2024-11-03T16:30:31.137" v="326" actId="20577"/>
        <pc:sldMkLst>
          <pc:docMk/>
          <pc:sldMk cId="4243136873" sldId="274"/>
        </pc:sldMkLst>
        <pc:spChg chg="mod">
          <ac:chgData name="shobha.bitcse@gmail.com" userId="bc914ec8862e7c60" providerId="LiveId" clId="{ABAB9ED3-B5BD-4B14-872C-AC8FB87EF292}" dt="2024-11-03T16:30:31.137" v="326" actId="20577"/>
          <ac:spMkLst>
            <pc:docMk/>
            <pc:sldMk cId="4243136873" sldId="274"/>
            <ac:spMk id="164" creationId="{CD3C33D2-0766-4B59-065E-C961060A2077}"/>
          </ac:spMkLst>
        </pc:spChg>
      </pc:sldChg>
      <pc:sldChg chg="del">
        <pc:chgData name="shobha.bitcse@gmail.com" userId="bc914ec8862e7c60" providerId="LiveId" clId="{ABAB9ED3-B5BD-4B14-872C-AC8FB87EF292}" dt="2024-11-03T14:55:27.363" v="15" actId="2696"/>
        <pc:sldMkLst>
          <pc:docMk/>
          <pc:sldMk cId="0" sldId="275"/>
        </pc:sldMkLst>
      </pc:sldChg>
      <pc:sldChg chg="del">
        <pc:chgData name="shobha.bitcse@gmail.com" userId="bc914ec8862e7c60" providerId="LiveId" clId="{ABAB9ED3-B5BD-4B14-872C-AC8FB87EF292}" dt="2024-11-03T14:55:24.720" v="14" actId="2696"/>
        <pc:sldMkLst>
          <pc:docMk/>
          <pc:sldMk cId="0" sldId="276"/>
        </pc:sldMkLst>
      </pc:sldChg>
      <pc:sldChg chg="del">
        <pc:chgData name="shobha.bitcse@gmail.com" userId="bc914ec8862e7c60" providerId="LiveId" clId="{ABAB9ED3-B5BD-4B14-872C-AC8FB87EF292}" dt="2024-11-03T14:55:20.437" v="13" actId="2696"/>
        <pc:sldMkLst>
          <pc:docMk/>
          <pc:sldMk cId="0" sldId="277"/>
        </pc:sldMkLst>
      </pc:sldChg>
      <pc:sldChg chg="del">
        <pc:chgData name="shobha.bitcse@gmail.com" userId="bc914ec8862e7c60" providerId="LiveId" clId="{ABAB9ED3-B5BD-4B14-872C-AC8FB87EF292}" dt="2024-11-03T14:55:16.546" v="12" actId="2696"/>
        <pc:sldMkLst>
          <pc:docMk/>
          <pc:sldMk cId="0" sldId="278"/>
        </pc:sldMkLst>
      </pc:sldChg>
      <pc:sldChg chg="del">
        <pc:chgData name="shobha.bitcse@gmail.com" userId="bc914ec8862e7c60" providerId="LiveId" clId="{ABAB9ED3-B5BD-4B14-872C-AC8FB87EF292}" dt="2024-11-03T14:55:13.755" v="11" actId="2696"/>
        <pc:sldMkLst>
          <pc:docMk/>
          <pc:sldMk cId="0" sldId="279"/>
        </pc:sldMkLst>
      </pc:sldChg>
      <pc:sldChg chg="del">
        <pc:chgData name="shobha.bitcse@gmail.com" userId="bc914ec8862e7c60" providerId="LiveId" clId="{ABAB9ED3-B5BD-4B14-872C-AC8FB87EF292}" dt="2024-11-03T14:55:10.040" v="10" actId="2696"/>
        <pc:sldMkLst>
          <pc:docMk/>
          <pc:sldMk cId="0" sldId="280"/>
        </pc:sldMkLst>
      </pc:sldChg>
      <pc:sldChg chg="del">
        <pc:chgData name="shobha.bitcse@gmail.com" userId="bc914ec8862e7c60" providerId="LiveId" clId="{ABAB9ED3-B5BD-4B14-872C-AC8FB87EF292}" dt="2024-11-03T14:55:04.497" v="9" actId="2696"/>
        <pc:sldMkLst>
          <pc:docMk/>
          <pc:sldMk cId="0" sldId="281"/>
        </pc:sldMkLst>
      </pc:sldChg>
      <pc:sldChg chg="del">
        <pc:chgData name="shobha.bitcse@gmail.com" userId="bc914ec8862e7c60" providerId="LiveId" clId="{ABAB9ED3-B5BD-4B14-872C-AC8FB87EF292}" dt="2024-11-03T14:54:59.874" v="8" actId="2696"/>
        <pc:sldMkLst>
          <pc:docMk/>
          <pc:sldMk cId="0" sldId="282"/>
        </pc:sldMkLst>
      </pc:sldChg>
      <pc:sldChg chg="del">
        <pc:chgData name="shobha.bitcse@gmail.com" userId="bc914ec8862e7c60" providerId="LiveId" clId="{ABAB9ED3-B5BD-4B14-872C-AC8FB87EF292}" dt="2024-11-03T14:54:53.576" v="7" actId="2696"/>
        <pc:sldMkLst>
          <pc:docMk/>
          <pc:sldMk cId="0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2"/>
            <a:ext cx="5028477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9030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4F81BD"/>
          </a:solidFill>
          <a:ln w="25400" cap="flat" cmpd="sng">
            <a:solidFill>
              <a:srgbClr val="385D8A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777240" y="4777557"/>
            <a:ext cx="6217563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99" lvl="0" indent="-215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05" name="Google Shape;105;p1:notes"/>
          <p:cNvSpPr txBox="1"/>
          <p:nvPr/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10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:notes"/>
          <p:cNvSpPr txBox="1">
            <a:spLocks noGrp="1"/>
          </p:cNvSpPr>
          <p:nvPr>
            <p:ph type="body" idx="1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97" name="Google Shape;19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78597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>
          <a:extLst>
            <a:ext uri="{FF2B5EF4-FFF2-40B4-BE49-F238E27FC236}">
              <a16:creationId xmlns:a16="http://schemas.microsoft.com/office/drawing/2014/main" xmlns="" id="{2051FF40-D247-1F09-341E-A50315889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>
            <a:extLst>
              <a:ext uri="{FF2B5EF4-FFF2-40B4-BE49-F238E27FC236}">
                <a16:creationId xmlns:a16="http://schemas.microsoft.com/office/drawing/2014/main" xmlns="" id="{68669D1B-1F22-014E-0807-830033C5D0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210" name="Google Shape;210;p9:notes">
            <a:extLst>
              <a:ext uri="{FF2B5EF4-FFF2-40B4-BE49-F238E27FC236}">
                <a16:creationId xmlns:a16="http://schemas.microsoft.com/office/drawing/2014/main" xmlns="" id="{7344BF83-B3E8-196A-8BF5-C61975B49D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7541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99" lvl="0" indent="-215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19" name="Google Shape;119;p2:notes"/>
          <p:cNvSpPr txBox="1"/>
          <p:nvPr/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678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0278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4F81BD"/>
          </a:solidFill>
          <a:ln w="25400" cap="flat" cmpd="sng">
            <a:solidFill>
              <a:srgbClr val="385D8A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777240" y="4777557"/>
            <a:ext cx="6217563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99" lvl="0" indent="-215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50" name="Google Shape;150;p5:notes"/>
          <p:cNvSpPr txBox="1"/>
          <p:nvPr/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384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4F81BD"/>
          </a:solidFill>
          <a:ln w="25400" cap="flat" cmpd="sng">
            <a:solidFill>
              <a:srgbClr val="385D8A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777240" y="4777557"/>
            <a:ext cx="6217563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99" lvl="0" indent="-215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60" name="Google Shape;160;p6:notes"/>
          <p:cNvSpPr txBox="1"/>
          <p:nvPr/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9991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xmlns="" id="{9CF6AF3A-8BB0-9FA7-6807-BE4020886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>
            <a:extLst>
              <a:ext uri="{FF2B5EF4-FFF2-40B4-BE49-F238E27FC236}">
                <a16:creationId xmlns:a16="http://schemas.microsoft.com/office/drawing/2014/main" xmlns="" id="{BA81DD8B-3B6F-AA9F-7E2E-C2EA674BA8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4F81BD"/>
          </a:solidFill>
          <a:ln w="25400" cap="flat" cmpd="sng">
            <a:solidFill>
              <a:srgbClr val="385D8A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6:notes">
            <a:extLst>
              <a:ext uri="{FF2B5EF4-FFF2-40B4-BE49-F238E27FC236}">
                <a16:creationId xmlns:a16="http://schemas.microsoft.com/office/drawing/2014/main" xmlns="" id="{31A7E664-CD62-101D-0E3C-7C00CE81A2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7240" y="4777557"/>
            <a:ext cx="6217563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99" lvl="0" indent="-215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160" name="Google Shape;160;p6:notes">
            <a:extLst>
              <a:ext uri="{FF2B5EF4-FFF2-40B4-BE49-F238E27FC236}">
                <a16:creationId xmlns:a16="http://schemas.microsoft.com/office/drawing/2014/main" xmlns="" id="{5BE27A8C-9142-C391-454D-75858C60654D}"/>
              </a:ext>
            </a:extLst>
          </p:cNvPr>
          <p:cNvSpPr txBox="1"/>
          <p:nvPr/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8533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>
            <a:spLocks noGrp="1"/>
          </p:cNvSpPr>
          <p:nvPr>
            <p:ph type="body" idx="1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82072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xmlns="" id="{ABD55B32-F26E-4179-3C99-6D0E2FF25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>
            <a:extLst>
              <a:ext uri="{FF2B5EF4-FFF2-40B4-BE49-F238E27FC236}">
                <a16:creationId xmlns:a16="http://schemas.microsoft.com/office/drawing/2014/main" xmlns="" id="{2B79616C-B276-F341-E26B-7D87D2FDB9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77" name="Google Shape;177;p8:notes">
            <a:extLst>
              <a:ext uri="{FF2B5EF4-FFF2-40B4-BE49-F238E27FC236}">
                <a16:creationId xmlns:a16="http://schemas.microsoft.com/office/drawing/2014/main" xmlns="" id="{88E0B59B-812F-BED3-9188-BD01DDB8D3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8791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4108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6727030" y="6407941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47270" y="6407941"/>
            <a:ext cx="36576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4100"/>
              <a:buFont typeface="Lucida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2378962" y="-440434"/>
            <a:ext cx="43860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518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Char char="?"/>
              <a:defRPr/>
            </a:lvl1pPr>
            <a:lvl2pPr marL="914400" lvl="1" indent="-37465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300"/>
              <a:buChar char="◦"/>
              <a:defRPr/>
            </a:lvl2pPr>
            <a:lvl3pPr marL="1371600" lvl="2" indent="-36195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100"/>
              <a:buChar char="●"/>
              <a:defRPr/>
            </a:lvl3pPr>
            <a:lvl4pPr marL="1828800" lvl="3" indent="-34925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6727030" y="6407941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647270" y="6407941"/>
            <a:ext cx="36576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 rot="5400000">
            <a:off x="4936360" y="2182289"/>
            <a:ext cx="5592763" cy="1777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4100"/>
              <a:buFont typeface="Lucida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1"/>
          </p:nvPr>
        </p:nvSpPr>
        <p:spPr>
          <a:xfrm rot="5400000">
            <a:off x="823120" y="-91280"/>
            <a:ext cx="5592763" cy="632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518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Char char="?"/>
              <a:defRPr/>
            </a:lvl1pPr>
            <a:lvl2pPr marL="914400" lvl="1" indent="-37465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300"/>
              <a:buChar char="◦"/>
              <a:defRPr/>
            </a:lvl2pPr>
            <a:lvl3pPr marL="1371600" lvl="2" indent="-36195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100"/>
              <a:buChar char="●"/>
              <a:defRPr/>
            </a:lvl3pPr>
            <a:lvl4pPr marL="1828800" lvl="3" indent="-34925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dt" idx="10"/>
          </p:nvPr>
        </p:nvSpPr>
        <p:spPr>
          <a:xfrm>
            <a:off x="6727030" y="6407941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ftr" idx="11"/>
          </p:nvPr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ldNum" idx="12"/>
          </p:nvPr>
        </p:nvSpPr>
        <p:spPr>
          <a:xfrm>
            <a:off x="8647270" y="6407941"/>
            <a:ext cx="36576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518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Char char="?"/>
              <a:defRPr/>
            </a:lvl1pPr>
            <a:lvl2pPr marL="914400" lvl="1" indent="-37465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300"/>
              <a:buChar char="◦"/>
              <a:defRPr/>
            </a:lvl2pPr>
            <a:lvl3pPr marL="1371600" lvl="2" indent="-36195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100"/>
              <a:buChar char="●"/>
              <a:defRPr/>
            </a:lvl3pPr>
            <a:lvl4pPr marL="1828800" lvl="3" indent="-34925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dt" idx="10"/>
          </p:nvPr>
        </p:nvSpPr>
        <p:spPr>
          <a:xfrm>
            <a:off x="6727030" y="6407941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ftr" idx="11"/>
          </p:nvPr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647270" y="6407941"/>
            <a:ext cx="36576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4100"/>
              <a:buFont typeface="Lucida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/>
          <p:nvPr/>
        </p:nvSpPr>
        <p:spPr>
          <a:xfrm>
            <a:off x="0" y="4664144"/>
            <a:ext cx="9151086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lnTo>
                  <a:pt x="120000" y="0"/>
                </a:lnTo>
                <a:close/>
              </a:path>
            </a:pathLst>
          </a:custGeom>
          <a:gradFill>
            <a:gsLst>
              <a:gs pos="0">
                <a:srgbClr val="007897"/>
              </a:gs>
              <a:gs pos="50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" name="Google Shape;31;p17"/>
          <p:cNvSpPr txBox="1">
            <a:spLocks noGrp="1"/>
          </p:cNvSpPr>
          <p:nvPr>
            <p:ph type="ctrTitle"/>
          </p:nvPr>
        </p:nvSpPr>
        <p:spPr>
          <a:xfrm>
            <a:off x="685800" y="1752603"/>
            <a:ext cx="7772400" cy="182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4800"/>
              <a:buFont typeface="Lucida Sans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ubTitle" idx="1"/>
          </p:nvPr>
        </p:nvSpPr>
        <p:spPr>
          <a:xfrm>
            <a:off x="685800" y="3611605"/>
            <a:ext cx="7772400" cy="1199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64008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rgbClr val="464646"/>
                </a:solidFill>
              </a:defRPr>
            </a:lvl1pPr>
            <a:lvl2pPr lvl="1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lvl="2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3" name="Google Shape;33;p17"/>
          <p:cNvGrpSpPr/>
          <p:nvPr/>
        </p:nvGrpSpPr>
        <p:grpSpPr>
          <a:xfrm>
            <a:off x="-3767" y="4953003"/>
            <a:ext cx="9147767" cy="1912092"/>
            <a:chOff x="-3767" y="4953003"/>
            <a:chExt cx="9147767" cy="1912092"/>
          </a:xfrm>
        </p:grpSpPr>
        <p:sp>
          <p:nvSpPr>
            <p:cNvPr id="34" name="Google Shape;34;p17"/>
            <p:cNvSpPr/>
            <p:nvPr/>
          </p:nvSpPr>
          <p:spPr>
            <a:xfrm>
              <a:off x="1687516" y="4953003"/>
              <a:ext cx="7456483" cy="488152"/>
            </a:xfrm>
            <a:custGeom>
              <a:avLst/>
              <a:gdLst/>
              <a:ahLst/>
              <a:cxnLst/>
              <a:rect l="l" t="t" r="r" b="b"/>
              <a:pathLst>
                <a:path w="4697" h="367" extrusionOk="0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5" name="Google Shape;35;p17"/>
            <p:cNvSpPr/>
            <p:nvPr/>
          </p:nvSpPr>
          <p:spPr>
            <a:xfrm>
              <a:off x="35442" y="5237747"/>
              <a:ext cx="9108557" cy="788660"/>
            </a:xfrm>
            <a:custGeom>
              <a:avLst/>
              <a:gdLst/>
              <a:ahLst/>
              <a:cxnLst/>
              <a:rect l="l" t="t" r="r" b="b"/>
              <a:pathLst>
                <a:path w="5760" h="528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36" name="Google Shape;36;p17"/>
            <p:cNvSpPr/>
            <p:nvPr/>
          </p:nvSpPr>
          <p:spPr>
            <a:xfrm>
              <a:off x="0" y="5000981"/>
              <a:ext cx="9144000" cy="1864114"/>
            </a:xfrm>
            <a:custGeom>
              <a:avLst/>
              <a:gdLst/>
              <a:ahLst/>
              <a:cxnLst/>
              <a:rect l="l" t="t" r="r" b="b"/>
              <a:pathLst>
                <a:path w="5760" h="1248" extrusionOk="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tx="0" ty="0" sx="75000" sy="75000" flip="none" algn="tl"/>
            </a:blipFill>
            <a:ln>
              <a:noFill/>
            </a:ln>
          </p:spPr>
          <p:txBody>
            <a:bodyPr spcFirstLastPara="1" wrap="square" lIns="91425" tIns="45700" rIns="91425" bIns="45700" anchor="ctr" anchorCtr="1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37" name="Google Shape;37;p17"/>
            <p:cNvCxnSpPr/>
            <p:nvPr/>
          </p:nvCxnSpPr>
          <p:spPr>
            <a:xfrm>
              <a:off x="-3767" y="4997671"/>
              <a:ext cx="9147767" cy="790298"/>
            </a:xfrm>
            <a:prstGeom prst="straightConnector1">
              <a:avLst/>
            </a:prstGeom>
            <a:noFill/>
            <a:ln w="12050" cap="flat" cmpd="sng">
              <a:solidFill>
                <a:srgbClr val="156D83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6727030" y="6407941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647270" y="6407941"/>
            <a:ext cx="36576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title"/>
          </p:nvPr>
        </p:nvSpPr>
        <p:spPr>
          <a:xfrm>
            <a:off x="722376" y="1059716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F5FA"/>
              </a:buClr>
              <a:buSzPts val="4800"/>
              <a:buFont typeface="Lucida Sans"/>
              <a:buNone/>
              <a:defRPr sz="4800">
                <a:solidFill>
                  <a:srgbClr val="DEF5F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1"/>
          </p:nvPr>
        </p:nvSpPr>
        <p:spPr>
          <a:xfrm>
            <a:off x="3922711" y="2931712"/>
            <a:ext cx="4572000" cy="1454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rgbClr val="FFFFFF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6727030" y="6407941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ftr" idx="11"/>
          </p:nvPr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sldNum" idx="12"/>
          </p:nvPr>
        </p:nvSpPr>
        <p:spPr>
          <a:xfrm>
            <a:off x="8647270" y="6407941"/>
            <a:ext cx="36576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8"/>
          <p:cNvSpPr/>
          <p:nvPr/>
        </p:nvSpPr>
        <p:spPr>
          <a:xfrm>
            <a:off x="3636678" y="3005468"/>
            <a:ext cx="182880" cy="228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60000" y="0"/>
                </a:lnTo>
                <a:lnTo>
                  <a:pt x="120000" y="60000"/>
                </a:lnTo>
                <a:lnTo>
                  <a:pt x="60000" y="120000"/>
                </a:lnTo>
                <a:lnTo>
                  <a:pt x="0" y="120000"/>
                </a:lnTo>
                <a:lnTo>
                  <a:pt x="60000" y="60000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 scaled="0"/>
          </a:gradFill>
          <a:ln w="9525" cap="flat" cmpd="sng">
            <a:solidFill>
              <a:srgbClr val="1E768C"/>
            </a:solidFill>
            <a:prstDash val="solid"/>
            <a:round/>
            <a:headEnd type="none" w="sm" len="sm"/>
            <a:tailEnd type="none" w="sm" len="sm"/>
          </a:ln>
          <a:effectLst>
            <a:outerShdw dist="25402" dir="5400000" algn="tl">
              <a:srgbClr val="000000">
                <a:alpha val="4509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8" name="Google Shape;48;p18"/>
          <p:cNvSpPr/>
          <p:nvPr/>
        </p:nvSpPr>
        <p:spPr>
          <a:xfrm>
            <a:off x="3450259" y="3005468"/>
            <a:ext cx="182880" cy="228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60000" y="0"/>
                </a:lnTo>
                <a:lnTo>
                  <a:pt x="120000" y="60000"/>
                </a:lnTo>
                <a:lnTo>
                  <a:pt x="60000" y="120000"/>
                </a:lnTo>
                <a:lnTo>
                  <a:pt x="0" y="120000"/>
                </a:lnTo>
                <a:lnTo>
                  <a:pt x="60000" y="60000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 scaled="0"/>
          </a:gradFill>
          <a:ln w="9525" cap="flat" cmpd="sng">
            <a:solidFill>
              <a:srgbClr val="1E768C"/>
            </a:solidFill>
            <a:prstDash val="solid"/>
            <a:round/>
            <a:headEnd type="none" w="sm" len="sm"/>
            <a:tailEnd type="none" w="sm" len="sm"/>
          </a:ln>
          <a:effectLst>
            <a:outerShdw dist="25402" dir="5400000" algn="tl">
              <a:srgbClr val="000000">
                <a:alpha val="4509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4038603" cy="452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950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4"/>
              <a:buChar char="?"/>
              <a:defRPr sz="2800">
                <a:solidFill>
                  <a:srgbClr val="FFFFFF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>
                <a:solidFill>
                  <a:srgbClr val="FFFFFF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>
                <a:solidFill>
                  <a:srgbClr val="FFFFFF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2"/>
          </p:nvPr>
        </p:nvSpPr>
        <p:spPr>
          <a:xfrm>
            <a:off x="4648196" y="1481328"/>
            <a:ext cx="4038603" cy="452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950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4"/>
              <a:buChar char="?"/>
              <a:defRPr sz="2800">
                <a:solidFill>
                  <a:srgbClr val="FFFFFF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>
                <a:solidFill>
                  <a:srgbClr val="FFFFFF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>
                <a:solidFill>
                  <a:srgbClr val="FFFFFF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rgbClr val="FFFFFF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dt" idx="10"/>
          </p:nvPr>
        </p:nvSpPr>
        <p:spPr>
          <a:xfrm>
            <a:off x="6727030" y="6407941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ftr" idx="11"/>
          </p:nvPr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8647270" y="6407941"/>
            <a:ext cx="36576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F5FA"/>
              </a:buClr>
              <a:buSzPts val="4100"/>
              <a:buFont typeface="Lucida Sans"/>
              <a:buNone/>
              <a:defRPr>
                <a:solidFill>
                  <a:srgbClr val="DEF5F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bg>
      <p:bgPr>
        <a:blipFill rotWithShape="1">
          <a:blip r:embed="rId2">
            <a:alphaModFix/>
          </a:blip>
          <a:tile tx="0" ty="0" sx="74982" sy="74982" flip="none" algn="tl"/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4100"/>
              <a:buFont typeface="Lucida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1"/>
          </p:nvPr>
        </p:nvSpPr>
        <p:spPr>
          <a:xfrm>
            <a:off x="457200" y="5410203"/>
            <a:ext cx="4040184" cy="761996"/>
          </a:xfrm>
          <a:prstGeom prst="rect">
            <a:avLst/>
          </a:prstGeom>
          <a:solidFill>
            <a:srgbClr val="2DA2BF"/>
          </a:solidFill>
          <a:ln w="9650" cap="flat" cmpd="sng">
            <a:solidFill>
              <a:srgbClr val="2DA2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  <a:defRPr sz="2400">
                <a:solidFill>
                  <a:srgbClr val="FFFFFF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2"/>
          </p:nvPr>
        </p:nvSpPr>
        <p:spPr>
          <a:xfrm>
            <a:off x="4645023" y="5410203"/>
            <a:ext cx="4041776" cy="761996"/>
          </a:xfrm>
          <a:prstGeom prst="rect">
            <a:avLst/>
          </a:prstGeom>
          <a:solidFill>
            <a:srgbClr val="2DA2BF"/>
          </a:solidFill>
          <a:ln w="9650" cap="flat" cmpd="sng">
            <a:solidFill>
              <a:srgbClr val="2DA2B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  <a:defRPr sz="2400">
                <a:solidFill>
                  <a:srgbClr val="FFFFFF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3"/>
          </p:nvPr>
        </p:nvSpPr>
        <p:spPr>
          <a:xfrm>
            <a:off x="457200" y="1444294"/>
            <a:ext cx="4040184" cy="394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223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Char char="?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4"/>
          </p:nvPr>
        </p:nvSpPr>
        <p:spPr>
          <a:xfrm>
            <a:off x="4645023" y="1444294"/>
            <a:ext cx="4041776" cy="394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223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Char char="?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6727030" y="6407941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47270" y="6407941"/>
            <a:ext cx="36576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dt" idx="10"/>
          </p:nvPr>
        </p:nvSpPr>
        <p:spPr>
          <a:xfrm>
            <a:off x="6727030" y="6407941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ftr" idx="11"/>
          </p:nvPr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8647270" y="6407941"/>
            <a:ext cx="36576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F5FA"/>
              </a:buClr>
              <a:buSzPts val="4100"/>
              <a:buFont typeface="Lucida Sans"/>
              <a:buNone/>
              <a:defRPr>
                <a:solidFill>
                  <a:srgbClr val="DEF5F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blipFill rotWithShape="1">
          <a:blip r:embed="rId2">
            <a:alphaModFix/>
          </a:blip>
          <a:tile tx="0" ty="0" sx="74982" sy="74982" flip="none" algn="tl"/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914400" y="4876796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500"/>
              <a:buFont typeface="Lucida Sans"/>
              <a:buNone/>
              <a:defRPr sz="2500" b="0">
                <a:solidFill>
                  <a:srgbClr val="2DA2B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4419596" y="5355101"/>
            <a:ext cx="397459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marL="914400" lvl="1" indent="-3429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2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677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76"/>
              <a:buChar char="?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dt" idx="10"/>
          </p:nvPr>
        </p:nvSpPr>
        <p:spPr>
          <a:xfrm>
            <a:off x="6727030" y="6407941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ftr" idx="11"/>
          </p:nvPr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sldNum" idx="12"/>
          </p:nvPr>
        </p:nvSpPr>
        <p:spPr>
          <a:xfrm>
            <a:off x="8647270" y="6407941"/>
            <a:ext cx="36576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>
            <a:off x="1141235" y="5443404"/>
            <a:ext cx="7162796" cy="648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marR="18288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52"/>
              <a:buNone/>
              <a:defRPr sz="1400">
                <a:solidFill>
                  <a:srgbClr val="FFFFFF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pic" idx="2"/>
          </p:nvPr>
        </p:nvSpPr>
        <p:spPr>
          <a:xfrm>
            <a:off x="228600" y="189966"/>
            <a:ext cx="8686800" cy="4389120"/>
          </a:xfrm>
          <a:prstGeom prst="rect">
            <a:avLst/>
          </a:prstGeom>
          <a:solidFill>
            <a:srgbClr val="46464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2176"/>
              <a:buFont typeface="Noto Sans Symbols"/>
              <a:buNone/>
              <a:defRPr sz="32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2DA2BF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dt" idx="10"/>
          </p:nvPr>
        </p:nvSpPr>
        <p:spPr>
          <a:xfrm>
            <a:off x="6727030" y="6407941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8647270" y="6407941"/>
            <a:ext cx="36576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228600" y="4865120"/>
            <a:ext cx="8075432" cy="56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3000"/>
              <a:buFont typeface="Lucida Sans"/>
              <a:buNone/>
              <a:defRPr sz="3000" b="0">
                <a:solidFill>
                  <a:srgbClr val="2DA2B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/>
          <p:nvPr/>
        </p:nvSpPr>
        <p:spPr>
          <a:xfrm>
            <a:off x="499271" y="5944935"/>
            <a:ext cx="4940622" cy="921075"/>
          </a:xfrm>
          <a:custGeom>
            <a:avLst/>
            <a:gdLst/>
            <a:ahLst/>
            <a:cxnLst/>
            <a:rect l="l" t="t" r="r" b="b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23"/>
          <p:cNvSpPr/>
          <p:nvPr/>
        </p:nvSpPr>
        <p:spPr>
          <a:xfrm>
            <a:off x="485720" y="5939009"/>
            <a:ext cx="3690454" cy="933446"/>
          </a:xfrm>
          <a:custGeom>
            <a:avLst/>
            <a:gdLst/>
            <a:ahLst/>
            <a:cxnLst/>
            <a:rect l="l" t="t" r="r" b="b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6" name="Google Shape;86;p23"/>
          <p:cNvSpPr/>
          <p:nvPr/>
        </p:nvSpPr>
        <p:spPr>
          <a:xfrm>
            <a:off x="-6044" y="5791251"/>
            <a:ext cx="3402317" cy="10808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12000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7" name="Google Shape;87;p23"/>
          <p:cNvCxnSpPr/>
          <p:nvPr/>
        </p:nvCxnSpPr>
        <p:spPr>
          <a:xfrm>
            <a:off x="-9235" y="5787740"/>
            <a:ext cx="3405508" cy="1084378"/>
          </a:xfrm>
          <a:prstGeom prst="straightConnector1">
            <a:avLst/>
          </a:prstGeom>
          <a:noFill/>
          <a:ln w="12050" cap="flat" cmpd="sng">
            <a:solidFill>
              <a:srgbClr val="156D83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88" name="Google Shape;88;p23"/>
          <p:cNvSpPr/>
          <p:nvPr/>
        </p:nvSpPr>
        <p:spPr>
          <a:xfrm>
            <a:off x="8664113" y="4988436"/>
            <a:ext cx="182880" cy="228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60000" y="0"/>
                </a:lnTo>
                <a:lnTo>
                  <a:pt x="120000" y="60000"/>
                </a:lnTo>
                <a:lnTo>
                  <a:pt x="60000" y="120000"/>
                </a:lnTo>
                <a:lnTo>
                  <a:pt x="0" y="120000"/>
                </a:lnTo>
                <a:lnTo>
                  <a:pt x="60000" y="60000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 scaled="0"/>
          </a:gradFill>
          <a:ln w="9525" cap="flat" cmpd="sng">
            <a:solidFill>
              <a:srgbClr val="1E768C"/>
            </a:solidFill>
            <a:prstDash val="solid"/>
            <a:round/>
            <a:headEnd type="none" w="sm" len="sm"/>
            <a:tailEnd type="none" w="sm" len="sm"/>
          </a:ln>
          <a:effectLst>
            <a:outerShdw dist="25402" dir="5400000" algn="tl">
              <a:srgbClr val="000000">
                <a:alpha val="4509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9" name="Google Shape;89;p23"/>
          <p:cNvSpPr/>
          <p:nvPr/>
        </p:nvSpPr>
        <p:spPr>
          <a:xfrm>
            <a:off x="8477695" y="4988436"/>
            <a:ext cx="182880" cy="228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60000" y="0"/>
                </a:lnTo>
                <a:lnTo>
                  <a:pt x="120000" y="60000"/>
                </a:lnTo>
                <a:lnTo>
                  <a:pt x="60000" y="120000"/>
                </a:lnTo>
                <a:lnTo>
                  <a:pt x="0" y="120000"/>
                </a:lnTo>
                <a:lnTo>
                  <a:pt x="60000" y="60000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 scaled="0"/>
          </a:gradFill>
          <a:ln w="9525" cap="flat" cmpd="sng">
            <a:solidFill>
              <a:srgbClr val="1E768C"/>
            </a:solidFill>
            <a:prstDash val="solid"/>
            <a:round/>
            <a:headEnd type="none" w="sm" len="sm"/>
            <a:tailEnd type="none" w="sm" len="sm"/>
          </a:ln>
          <a:effectLst>
            <a:outerShdw dist="25402" dir="5400000" algn="tl">
              <a:srgbClr val="000000">
                <a:alpha val="4509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499271" y="5944935"/>
            <a:ext cx="4940622" cy="921075"/>
          </a:xfrm>
          <a:custGeom>
            <a:avLst/>
            <a:gdLst/>
            <a:ahLst/>
            <a:cxnLst/>
            <a:rect l="l" t="t" r="r" b="b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485720" y="5939009"/>
            <a:ext cx="3690454" cy="933446"/>
          </a:xfrm>
          <a:custGeom>
            <a:avLst/>
            <a:gdLst/>
            <a:ahLst/>
            <a:cxnLst/>
            <a:rect l="l" t="t" r="r" b="b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-6044" y="5791251"/>
            <a:ext cx="3402317" cy="10808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lnTo>
                  <a:pt x="0" y="0"/>
                </a:lnTo>
                <a:lnTo>
                  <a:pt x="120000" y="12000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14"/>
          <p:cNvCxnSpPr/>
          <p:nvPr/>
        </p:nvCxnSpPr>
        <p:spPr>
          <a:xfrm>
            <a:off x="-9235" y="5787740"/>
            <a:ext cx="3405508" cy="1084378"/>
          </a:xfrm>
          <a:prstGeom prst="straightConnector1">
            <a:avLst/>
          </a:prstGeom>
          <a:noFill/>
          <a:ln w="12050" cap="flat" cmpd="sng">
            <a:solidFill>
              <a:srgbClr val="156D83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4100"/>
              <a:buFont typeface="Lucida Sans"/>
              <a:buNone/>
              <a:defRPr sz="4100" b="1" i="0" u="none" strike="noStrike" cap="non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51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836"/>
              <a:buFont typeface="Noto Sans Symbols"/>
              <a:buChar char="🞂"/>
              <a:defRPr sz="27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2DA2BF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925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dt" idx="10"/>
          </p:nvPr>
        </p:nvSpPr>
        <p:spPr>
          <a:xfrm>
            <a:off x="6727030" y="6407941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ftr" idx="11"/>
          </p:nvPr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8647270" y="6407941"/>
            <a:ext cx="36576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  <a:defRPr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7;p1"/>
          <p:cNvSpPr txBox="1"/>
          <p:nvPr/>
        </p:nvSpPr>
        <p:spPr>
          <a:xfrm>
            <a:off x="6172200" y="6172200"/>
            <a:ext cx="2514243" cy="36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4975" rIns="90000" bIns="4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Google Shape;108;p1"/>
          <p:cNvSpPr/>
          <p:nvPr/>
        </p:nvSpPr>
        <p:spPr>
          <a:xfrm>
            <a:off x="191164" y="1124739"/>
            <a:ext cx="8701311" cy="106224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4975" rIns="90000" bIns="44975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dirty="0"/>
          </a:p>
        </p:txBody>
      </p:sp>
      <p:sp>
        <p:nvSpPr>
          <p:cNvPr id="13" name="Google Shape;109;p1"/>
          <p:cNvSpPr/>
          <p:nvPr/>
        </p:nvSpPr>
        <p:spPr>
          <a:xfrm>
            <a:off x="315358" y="3886200"/>
            <a:ext cx="4266718" cy="89207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4975" rIns="90000" bIns="4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1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endParaRPr sz="1600" b="1" i="0" u="sng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endParaRPr sz="1600" b="1" i="0" u="sng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10;p1"/>
          <p:cNvSpPr/>
          <p:nvPr/>
        </p:nvSpPr>
        <p:spPr>
          <a:xfrm>
            <a:off x="38157" y="152284"/>
            <a:ext cx="7697163" cy="8383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4975" rIns="90000" bIns="44975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</p:txBody>
      </p:sp>
      <p:sp>
        <p:nvSpPr>
          <p:cNvPr id="15" name="Google Shape;114;p1"/>
          <p:cNvSpPr txBox="1"/>
          <p:nvPr/>
        </p:nvSpPr>
        <p:spPr>
          <a:xfrm>
            <a:off x="8647270" y="6407941"/>
            <a:ext cx="36576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" name="Google Shape;115;p1"/>
          <p:cNvSpPr txBox="1"/>
          <p:nvPr/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07;p1"/>
          <p:cNvSpPr txBox="1"/>
          <p:nvPr/>
        </p:nvSpPr>
        <p:spPr>
          <a:xfrm>
            <a:off x="6172200" y="6172200"/>
            <a:ext cx="2514243" cy="36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4975" rIns="90000" bIns="4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08;p1"/>
          <p:cNvSpPr/>
          <p:nvPr/>
        </p:nvSpPr>
        <p:spPr>
          <a:xfrm>
            <a:off x="302057" y="1251764"/>
            <a:ext cx="8701311" cy="476952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4975" rIns="90000" bIns="44975" anchor="t" anchorCtr="1">
            <a:noAutofit/>
          </a:bodyPr>
          <a:lstStyle/>
          <a:p>
            <a:pPr algn="ctr">
              <a:lnSpc>
                <a:spcPct val="150000"/>
              </a:lnSpc>
              <a:buSzPts val="4000"/>
            </a:pPr>
            <a:r>
              <a:rPr lang="en-US" sz="24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“TITLE OF THE MINI PROJECT”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(24 TNR)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(Italic 22 TNR)</a:t>
            </a:r>
          </a:p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		Name (22 TNR)</a:t>
            </a:r>
          </a:p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			.…</a:t>
            </a:r>
          </a:p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 (22 TNR)</a:t>
            </a:r>
          </a:p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Semester (22 TNR)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Prof./Dr. Guide Name (22 TNR)</a:t>
            </a:r>
          </a:p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buSzPts val="1800"/>
            </a:pPr>
            <a:r>
              <a:rPr lang="en-US" b="1" dirty="0">
                <a:latin typeface="Trebuchet MS"/>
                <a:ea typeface="Trebuchet MS"/>
                <a:cs typeface="Trebuchet MS"/>
                <a:sym typeface="Trebuchet MS"/>
              </a:rPr>
              <a:t>	</a:t>
            </a:r>
            <a:endParaRPr lang="en-US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endParaRPr dirty="0"/>
          </a:p>
        </p:txBody>
      </p:sp>
      <p:sp>
        <p:nvSpPr>
          <p:cNvPr id="19" name="Google Shape;110;p1"/>
          <p:cNvSpPr/>
          <p:nvPr/>
        </p:nvSpPr>
        <p:spPr>
          <a:xfrm>
            <a:off x="38157" y="152284"/>
            <a:ext cx="7697163" cy="83831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4975" rIns="90000" bIns="44975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</p:txBody>
      </p:sp>
      <p:sp>
        <p:nvSpPr>
          <p:cNvPr id="20" name="Google Shape;111;p1"/>
          <p:cNvSpPr/>
          <p:nvPr/>
        </p:nvSpPr>
        <p:spPr>
          <a:xfrm>
            <a:off x="1475656" y="84285"/>
            <a:ext cx="7010403" cy="1167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4975" rIns="90000" bIns="44975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BANGALORE INSTITUTE OF TECHNOLOGY</a:t>
            </a:r>
            <a:endParaRPr sz="24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K.R Road, V.V Pura, Bengaluru-04</a:t>
            </a:r>
            <a:endParaRPr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112;p1"/>
          <p:cNvSpPr/>
          <p:nvPr/>
        </p:nvSpPr>
        <p:spPr>
          <a:xfrm>
            <a:off x="498471" y="2889004"/>
            <a:ext cx="8352925" cy="350100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4975" rIns="90000" bIns="44975" anchor="t" anchorCtr="1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113;p1"/>
          <p:cNvSpPr/>
          <p:nvPr/>
        </p:nvSpPr>
        <p:spPr>
          <a:xfrm>
            <a:off x="788161" y="870494"/>
            <a:ext cx="8582114" cy="53339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4975" rIns="90000" bIns="44975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ARTIFICIAL INTELLIGENCE &amp; MACHINE LEARNING</a:t>
            </a:r>
            <a:endParaRPr sz="1800" dirty="0"/>
          </a:p>
        </p:txBody>
      </p:sp>
      <p:sp>
        <p:nvSpPr>
          <p:cNvPr id="23" name="Google Shape;114;p1"/>
          <p:cNvSpPr txBox="1"/>
          <p:nvPr/>
        </p:nvSpPr>
        <p:spPr>
          <a:xfrm>
            <a:off x="8647270" y="6407941"/>
            <a:ext cx="365760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" name="Google Shape;115;p1"/>
          <p:cNvSpPr txBox="1"/>
          <p:nvPr/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Picture 2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8364"/>
            <a:ext cx="943114" cy="10388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cxnSp>
        <p:nvCxnSpPr>
          <p:cNvPr id="26" name="Straight Connector 25"/>
          <p:cNvCxnSpPr/>
          <p:nvPr/>
        </p:nvCxnSpPr>
        <p:spPr>
          <a:xfrm>
            <a:off x="113661" y="1208114"/>
            <a:ext cx="89368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421103" y="1481328"/>
            <a:ext cx="8554453" cy="452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5186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/>
          </a:p>
          <a:p>
            <a:pPr marL="457200" lvl="0" indent="-345186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Non-Functional Requirements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132347" y="274640"/>
            <a:ext cx="913196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4100"/>
              <a:buFont typeface="Lucida Sans"/>
              <a:buNone/>
            </a:pPr>
            <a:r>
              <a:rPr lang="en-US" sz="3600">
                <a:solidFill>
                  <a:srgbClr val="4E67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Requirements Specification</a:t>
            </a:r>
            <a:endParaRPr sz="3600">
              <a:solidFill>
                <a:srgbClr val="4E67C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xmlns="" id="{1E9EC9FE-CCE0-56F0-DBA7-2E084B320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>
            <a:extLst>
              <a:ext uri="{FF2B5EF4-FFF2-40B4-BE49-F238E27FC236}">
                <a16:creationId xmlns:a16="http://schemas.microsoft.com/office/drawing/2014/main" xmlns="" id="{560345F0-7D13-3D22-9635-DB4E2B041A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7C8"/>
              </a:buClr>
              <a:buSzPts val="3600"/>
              <a:buFont typeface="Times New Roman"/>
              <a:buNone/>
            </a:pPr>
            <a:r>
              <a:rPr lang="en-US" sz="3600" dirty="0">
                <a:solidFill>
                  <a:srgbClr val="4E67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sz="3600" dirty="0"/>
          </a:p>
        </p:txBody>
      </p:sp>
      <p:sp>
        <p:nvSpPr>
          <p:cNvPr id="214" name="Google Shape;214;p9">
            <a:extLst>
              <a:ext uri="{FF2B5EF4-FFF2-40B4-BE49-F238E27FC236}">
                <a16:creationId xmlns:a16="http://schemas.microsoft.com/office/drawing/2014/main" xmlns="" id="{52214939-3268-8359-BD98-575188D36AEB}"/>
              </a:ext>
            </a:extLst>
          </p:cNvPr>
          <p:cNvSpPr txBox="1"/>
          <p:nvPr/>
        </p:nvSpPr>
        <p:spPr>
          <a:xfrm>
            <a:off x="8460431" y="6407941"/>
            <a:ext cx="552599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r>
              <a:rPr lang="en-US"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/20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>
            <a:extLst>
              <a:ext uri="{FF2B5EF4-FFF2-40B4-BE49-F238E27FC236}">
                <a16:creationId xmlns:a16="http://schemas.microsoft.com/office/drawing/2014/main" xmlns="" id="{53B2FEE3-889B-B147-510E-B47BE51F09F0}"/>
              </a:ext>
            </a:extLst>
          </p:cNvPr>
          <p:cNvSpPr txBox="1"/>
          <p:nvPr/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118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F71D12-DE8B-4DCA-B3B2-70B504AD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88641"/>
            <a:ext cx="7903790" cy="864096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all the references and sources you have used in your synopsis.</a:t>
            </a:r>
            <a:b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7BF6A62-D92F-6E9A-ACC7-7EB9DB65A0DC}"/>
              </a:ext>
            </a:extLst>
          </p:cNvPr>
          <p:cNvSpPr txBox="1"/>
          <p:nvPr/>
        </p:nvSpPr>
        <p:spPr>
          <a:xfrm>
            <a:off x="179512" y="2459504"/>
            <a:ext cx="878497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R. Shaikh, S. Siddh, T.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Ravekar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Sugaonkar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“Visual Cryptography Survey”, International Journal of Computer Applications , vol. 134, no.2,pages:33-38 2022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S. Roy,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P.Venkateswaran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“Online Payment System using Steganography and Visual Cryptography,” in Proceedings of IEEE Students’ Conference on Electrical, Electronics and Computer Science, 2021.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1798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/>
          <p:nvPr/>
        </p:nvSpPr>
        <p:spPr>
          <a:xfrm>
            <a:off x="179512" y="980728"/>
            <a:ext cx="8833518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9750" marR="0" lvl="1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marL="539750" marR="0" lvl="1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endParaRPr sz="2800" dirty="0">
              <a:solidFill>
                <a:srgbClr val="25252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39750" marR="0" lvl="1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 dirty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Highlights of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89013" marR="0" lvl="0" indent="-3651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Review(Minimum </a:t>
            </a:r>
            <a:r>
              <a:rPr lang="en-US" sz="2400" dirty="0" smtClean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Papers-from </a:t>
            </a:r>
            <a:r>
              <a:rPr lang="en-US" sz="2400" dirty="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 4-year papers)</a:t>
            </a:r>
          </a:p>
          <a:p>
            <a:pPr marL="623888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   Existing Systems and their drawbacks</a:t>
            </a:r>
          </a:p>
          <a:p>
            <a:pPr marL="623888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   Problem Statement </a:t>
            </a:r>
          </a:p>
          <a:p>
            <a:pPr marL="623888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   Objectives</a:t>
            </a:r>
          </a:p>
          <a:p>
            <a:pPr marL="623888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   Software Requirement Specification(Functional and</a:t>
            </a:r>
          </a:p>
          <a:p>
            <a:pPr marL="623888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Non-  Functional)</a:t>
            </a:r>
          </a:p>
          <a:p>
            <a:pPr marL="623888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  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Applications</a:t>
            </a:r>
            <a:endParaRPr lang="en-US" sz="2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623888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   References</a:t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endParaRPr sz="240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endParaRPr sz="10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8316413" y="6407941"/>
            <a:ext cx="696617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1/20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n-US" sz="36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3600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>
            <a:spLocks noGrp="1"/>
          </p:cNvSpPr>
          <p:nvPr>
            <p:ph type="title"/>
          </p:nvPr>
        </p:nvSpPr>
        <p:spPr>
          <a:xfrm>
            <a:off x="395536" y="0"/>
            <a:ext cx="8291264" cy="83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7C8"/>
              </a:buClr>
              <a:buSzPts val="3600"/>
              <a:buFont typeface="Times New Roman"/>
              <a:buNone/>
            </a:pPr>
            <a:r>
              <a:rPr lang="en-US" sz="3600" dirty="0">
                <a:solidFill>
                  <a:srgbClr val="4E67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3600" dirty="0">
                <a:solidFill>
                  <a:srgbClr val="4E67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dirty="0">
                <a:solidFill>
                  <a:srgbClr val="4E67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br>
              <a:rPr lang="en-US" sz="3600" dirty="0">
                <a:solidFill>
                  <a:srgbClr val="4E67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dirty="0"/>
          </a:p>
        </p:txBody>
      </p:sp>
      <p:sp>
        <p:nvSpPr>
          <p:cNvPr id="139" name="Google Shape;139;p3"/>
          <p:cNvSpPr txBox="1"/>
          <p:nvPr/>
        </p:nvSpPr>
        <p:spPr>
          <a:xfrm>
            <a:off x="8460431" y="6407941"/>
            <a:ext cx="552599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2/20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7FB617-D6C2-225D-0FB9-7135FA01E1C8}"/>
              </a:ext>
            </a:extLst>
          </p:cNvPr>
          <p:cNvSpPr txBox="1"/>
          <p:nvPr/>
        </p:nvSpPr>
        <p:spPr>
          <a:xfrm>
            <a:off x="395536" y="1268761"/>
            <a:ext cx="83529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contain brief background of the selected topic.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must identify the importance of study, its relevance and applicability of results.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must clearly state the purpose of the study. </a:t>
            </a:r>
          </a:p>
          <a:p>
            <a:pPr marL="0" indent="0" algn="just"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Font type and size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Times New Roman 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 -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28 with bold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Sub Heading –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26 with bold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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Body/content -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>
            <a:off x="6172200" y="6172200"/>
            <a:ext cx="2514243" cy="364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4975" rIns="90000" bIns="4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5"/>
          <p:cNvSpPr txBox="1">
            <a:spLocks noGrp="1"/>
          </p:cNvSpPr>
          <p:nvPr>
            <p:ph type="title" idx="4294967295"/>
          </p:nvPr>
        </p:nvSpPr>
        <p:spPr>
          <a:xfrm>
            <a:off x="35496" y="84930"/>
            <a:ext cx="8977404" cy="185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7C8"/>
              </a:buClr>
              <a:buSzPts val="3600"/>
              <a:buFont typeface="Times New Roman"/>
              <a:buNone/>
            </a:pPr>
            <a:r>
              <a:rPr lang="en-US" sz="3600" dirty="0">
                <a:solidFill>
                  <a:srgbClr val="4E67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Literature Survey </a:t>
            </a:r>
            <a:endParaRPr sz="3600" dirty="0">
              <a:solidFill>
                <a:srgbClr val="4E67C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7C8"/>
              </a:buClr>
              <a:buSzPts val="3600"/>
              <a:buFont typeface="Times New Roman"/>
              <a:buNone/>
            </a:pPr>
            <a:r>
              <a:rPr lang="en-US" sz="2600" dirty="0">
                <a:solidFill>
                  <a:srgbClr val="4E67C8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Note: The table should be retained as it is, but explanation must only be the summarization of all the referred </a:t>
            </a:r>
            <a:br>
              <a:rPr lang="en-US" sz="2600" dirty="0">
                <a:solidFill>
                  <a:srgbClr val="4E67C8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600" dirty="0">
                <a:solidFill>
                  <a:srgbClr val="4E67C8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papers ( &gt;=20 papers). </a:t>
            </a:r>
            <a:endParaRPr sz="2600" dirty="0">
              <a:solidFill>
                <a:srgbClr val="4E67C8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8244404" y="6407941"/>
            <a:ext cx="768626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5/20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xmlns="" id="{29AC5F4F-D6D1-5834-0892-B91F8D7ABB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205979"/>
              </p:ext>
            </p:extLst>
          </p:nvPr>
        </p:nvGraphicFramePr>
        <p:xfrm>
          <a:off x="179512" y="1938325"/>
          <a:ext cx="8833387" cy="28572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33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33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33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233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339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6475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SL.No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r>
                        <a:rPr lang="en-US" baseline="0" dirty="0"/>
                        <a:t> of Publication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Adopted Methodology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8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8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8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8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4CDD58A-CA2E-58B8-169F-F6834A97DCBE}"/>
              </a:ext>
            </a:extLst>
          </p:cNvPr>
          <p:cNvSpPr txBox="1"/>
          <p:nvPr/>
        </p:nvSpPr>
        <p:spPr>
          <a:xfrm>
            <a:off x="179511" y="4941168"/>
            <a:ext cx="88333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recent research papers, academic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journals,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online resources in the field of AI and ML. (such as IEEE, ASM, Springer, Elsevier, Science Direct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)Last Three to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 technical papers only (no survey papers).</a:t>
            </a:r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4100"/>
              <a:buFont typeface="Lucida Sans"/>
              <a:buNone/>
            </a:pPr>
            <a:r>
              <a:rPr lang="en-US"/>
              <a:t>           </a:t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586678" y="488912"/>
            <a:ext cx="7422861" cy="7920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4975" rIns="90000" bIns="4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7C8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rgbClr val="4E67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Drawbacks of Existing  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8460431" y="6407941"/>
            <a:ext cx="552599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6/20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>
          <a:extLst>
            <a:ext uri="{FF2B5EF4-FFF2-40B4-BE49-F238E27FC236}">
              <a16:creationId xmlns:a16="http://schemas.microsoft.com/office/drawing/2014/main" xmlns="" id="{37801FAF-9146-9C2E-AB95-58AD4D73D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>
            <a:extLst>
              <a:ext uri="{FF2B5EF4-FFF2-40B4-BE49-F238E27FC236}">
                <a16:creationId xmlns:a16="http://schemas.microsoft.com/office/drawing/2014/main" xmlns="" id="{45595BE4-92FF-E1C6-6CD7-FB5AC2927C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4100"/>
              <a:buFont typeface="Lucida Sans"/>
              <a:buNone/>
            </a:pPr>
            <a:r>
              <a:rPr lang="en-US"/>
              <a:t>           </a:t>
            </a:r>
            <a:endParaRPr/>
          </a:p>
        </p:txBody>
      </p:sp>
      <p:sp>
        <p:nvSpPr>
          <p:cNvPr id="164" name="Google Shape;164;p6">
            <a:extLst>
              <a:ext uri="{FF2B5EF4-FFF2-40B4-BE49-F238E27FC236}">
                <a16:creationId xmlns:a16="http://schemas.microsoft.com/office/drawing/2014/main" xmlns="" id="{CD3C33D2-0766-4B59-065E-C961060A2077}"/>
              </a:ext>
            </a:extLst>
          </p:cNvPr>
          <p:cNvSpPr/>
          <p:nvPr/>
        </p:nvSpPr>
        <p:spPr>
          <a:xfrm>
            <a:off x="586678" y="488912"/>
            <a:ext cx="7422861" cy="7920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0000" tIns="44975" rIns="90000" bIns="44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7C8"/>
              </a:buClr>
              <a:buSzPts val="3600"/>
              <a:buFont typeface="Times New Roman"/>
              <a:buNone/>
            </a:pPr>
            <a:r>
              <a:rPr lang="en-US" sz="3600" b="1" i="0" u="none" strike="noStrike" cap="none" dirty="0">
                <a:solidFill>
                  <a:srgbClr val="4E67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>
            <a:extLst>
              <a:ext uri="{FF2B5EF4-FFF2-40B4-BE49-F238E27FC236}">
                <a16:creationId xmlns:a16="http://schemas.microsoft.com/office/drawing/2014/main" xmlns="" id="{39E11E38-EAB0-7C7D-0739-00C74ADDDF93}"/>
              </a:ext>
            </a:extLst>
          </p:cNvPr>
          <p:cNvSpPr txBox="1"/>
          <p:nvPr/>
        </p:nvSpPr>
        <p:spPr>
          <a:xfrm>
            <a:off x="8460431" y="6407941"/>
            <a:ext cx="552599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6/20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>
            <a:extLst>
              <a:ext uri="{FF2B5EF4-FFF2-40B4-BE49-F238E27FC236}">
                <a16:creationId xmlns:a16="http://schemas.microsoft.com/office/drawing/2014/main" xmlns="" id="{6E332B8E-49A0-F2CC-4196-F16607584D65}"/>
              </a:ext>
            </a:extLst>
          </p:cNvPr>
          <p:cNvSpPr txBox="1"/>
          <p:nvPr/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313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48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“Simple / Compound Problem statement ”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482" lvl="0" indent="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1904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482" lvl="0" indent="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1904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Input: Data Set Description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482" lvl="0" indent="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1904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482" lvl="0" indent="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1904"/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482" lvl="0" indent="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SzPts val="1904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Output: Type of Results..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5760" lvl="0" indent="-13944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67C8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4E67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8460431" y="6407941"/>
            <a:ext cx="552599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3/20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xmlns="" id="{264520A5-9620-C320-4C19-D0973E149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>
            <a:extLst>
              <a:ext uri="{FF2B5EF4-FFF2-40B4-BE49-F238E27FC236}">
                <a16:creationId xmlns:a16="http://schemas.microsoft.com/office/drawing/2014/main" xmlns="" id="{21B506C0-EBFE-4C58-AF5A-5A416853F882}"/>
              </a:ext>
            </a:extLst>
          </p:cNvPr>
          <p:cNvSpPr txBox="1"/>
          <p:nvPr/>
        </p:nvSpPr>
        <p:spPr>
          <a:xfrm>
            <a:off x="8316413" y="6407941"/>
            <a:ext cx="696617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ucida Sans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7/20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>
            <a:extLst>
              <a:ext uri="{FF2B5EF4-FFF2-40B4-BE49-F238E27FC236}">
                <a16:creationId xmlns:a16="http://schemas.microsoft.com/office/drawing/2014/main" xmlns="" id="{715B52B1-AC74-B72F-7840-F328E0D734E9}"/>
              </a:ext>
            </a:extLst>
          </p:cNvPr>
          <p:cNvSpPr txBox="1"/>
          <p:nvPr/>
        </p:nvSpPr>
        <p:spPr>
          <a:xfrm>
            <a:off x="4380067" y="6407941"/>
            <a:ext cx="2350684" cy="36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BA733F5-686A-CAB0-C62E-D61BEA318BBE}"/>
              </a:ext>
            </a:extLst>
          </p:cNvPr>
          <p:cNvSpPr txBox="1"/>
          <p:nvPr/>
        </p:nvSpPr>
        <p:spPr>
          <a:xfrm>
            <a:off x="395536" y="1484784"/>
            <a:ext cx="76328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 and concise objectives of the project.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 and technologies involved.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collection and analysis methods.</a:t>
            </a:r>
            <a:endParaRPr lang="en-IN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5FE8CCB3-5B16-C2B3-F0D7-9C796B55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7118176" cy="816246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13132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2014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Software and Hardware tools used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4646"/>
              </a:buClr>
              <a:buSzPts val="4100"/>
              <a:buFont typeface="Lucida Sans"/>
              <a:buNone/>
            </a:pPr>
            <a:r>
              <a:rPr lang="en-US" sz="3600">
                <a:solidFill>
                  <a:srgbClr val="4E67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Engineering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cours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315</Words>
  <Application>Microsoft Office PowerPoint</Application>
  <PresentationFormat>On-screen Show (4:3)</PresentationFormat>
  <Paragraphs>94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Lucida Sans</vt:lpstr>
      <vt:lpstr>Noto Sans Symbols</vt:lpstr>
      <vt:lpstr>Times New Roman</vt:lpstr>
      <vt:lpstr>Trebuchet MS</vt:lpstr>
      <vt:lpstr>Verdana</vt:lpstr>
      <vt:lpstr>Wingdings</vt:lpstr>
      <vt:lpstr>Concourse</vt:lpstr>
      <vt:lpstr>PowerPoint Presentation</vt:lpstr>
      <vt:lpstr>Agenda</vt:lpstr>
      <vt:lpstr> Introduction </vt:lpstr>
      <vt:lpstr>    Literature Survey  Note: The table should be retained as it is, but explanation must only be the summarization of all the referred  papers ( &gt;=20 papers). </vt:lpstr>
      <vt:lpstr>           </vt:lpstr>
      <vt:lpstr>           </vt:lpstr>
      <vt:lpstr>Problem Statement</vt:lpstr>
      <vt:lpstr>Objectives</vt:lpstr>
      <vt:lpstr>Requirement Engineering</vt:lpstr>
      <vt:lpstr>Software Requirements Specification</vt:lpstr>
      <vt:lpstr>Applications</vt:lpstr>
      <vt:lpstr>    References   List of all the references and sources you have used in your synopsis.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10</cp:revision>
  <dcterms:created xsi:type="dcterms:W3CDTF">2017-05-05T07:01:18Z</dcterms:created>
  <dcterms:modified xsi:type="dcterms:W3CDTF">2025-09-08T09:52:14Z</dcterms:modified>
</cp:coreProperties>
</file>