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ctf4JoprABQTGfPHB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xtUzyhQZ55aG2-EU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ZpQ_TiIsjXxDZRc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c9cfMfrsE0hxFeU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T_1jpQNVgP1ld0F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CwmQzP3lK-MJU5hJ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vdJLDrRzzDr4NSA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DBtNbihDD5JE67Np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ehGsvld1u1jWhbM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d4GUYb0CwyTobZOBv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2021-06-26T01:44:20.235Z</dcterms:created>
  <dcterms:modified xsi:type="dcterms:W3CDTF">2021-06-26T01:44:20.235Z</dcterms:modified>
</cp:coreProperties>
</file>