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4400" b="1">
                <a:solidFill>
                  <a:srgbClr val="FFFFFF"/>
                </a:solidFill>
              </a:rPr>
              <a:t>Schaken &amp; Magnus Carlsen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6E6E6"/>
                </a:solidFill>
              </a:defRPr>
            </a:pPr>
            <a:r>
              <a:t>Dave Geelen – Klas 1 PRO A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Een kijkje in de wereld van schaken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4400" b="1">
                <a:solidFill>
                  <a:srgbClr val="FFFFFF"/>
                </a:solidFill>
              </a:rPr>
              <a:t>Wat is schaken?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6E6E6"/>
                </a:solidFill>
              </a:defRPr>
            </a:pPr>
            <a:r>
              <a:t>Een strategisch bordspel voor twee spelers.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Doel: de koning van de tegenstander schaakmat zetten.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Ontstaan in India rond de 6e eeuw.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Verspreid via Perzië naar Europa.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4400" b="1">
                <a:solidFill>
                  <a:srgbClr val="FFFFFF"/>
                </a:solidFill>
              </a:rPr>
              <a:t>Regels en strategie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6E6E6"/>
                </a:solidFill>
              </a:defRPr>
            </a:pPr>
            <a:r>
              <a:t>Het bord heeft 64 vakjes (8x8).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Elk stuk beweegt op zijn eigen manier.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Belangrijk: opening, middenspel, eindspel.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Denkstrategieën: controle over het centrum, ontwikkeling, veiligheid.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4400" b="1">
                <a:solidFill>
                  <a:srgbClr val="FFFFFF"/>
                </a:solidFill>
              </a:rPr>
              <a:t>Wie is Magnus Carlsen?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6E6E6"/>
                </a:solidFill>
              </a:defRPr>
            </a:pPr>
            <a:r>
              <a:t>Geboren in 1990 in Noorwegen.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Grootmeester op 13-jarige leeftijd.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Wereldkampioen van 2013 tot 2023.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Bedenker van de app ‘Play Magnus’.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4400" b="1">
                <a:solidFill>
                  <a:srgbClr val="FFFFFF"/>
                </a:solidFill>
              </a:rPr>
              <a:t>Waarom is hij zo goed?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6E6E6"/>
                </a:solidFill>
              </a:defRPr>
            </a:pPr>
            <a:r>
              <a:t>Uitzonderlijk geheugen voor schaakstellingen.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Intuïtief begrip van posities.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Sterk in klassieke, rapid en blitz partijen.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Enorm mentaal uithoudingsvermogen.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4400" b="1">
                <a:solidFill>
                  <a:srgbClr val="FFFFFF"/>
                </a:solidFill>
              </a:rPr>
              <a:t>Invloed en populariteit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6E6E6"/>
                </a:solidFill>
              </a:defRPr>
            </a:pPr>
            <a:r>
              <a:t>Maakte schaken populair bij jongeren.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Bekend op sociale media en online platforms.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Het succes van ‘The Queen’s Gambit’ hielp ook mee.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Promoot schaken wereldwijd.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141414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640080" y="457200"/>
            <a:ext cx="10972800" cy="1371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/>
          <a:p>
            <a:r>
              <a:rPr sz="4400" b="1">
                <a:solidFill>
                  <a:srgbClr val="FFFFFF"/>
                </a:solidFill>
              </a:rPr>
              <a:t>Conclusie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3152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/>
          <a:p>
            <a:pPr>
              <a:defRPr sz="2600">
                <a:solidFill>
                  <a:srgbClr val="E6E6E6"/>
                </a:solidFill>
              </a:defRPr>
            </a:pPr>
            <a:r>
              <a:t>Schaken is een eeuwenoud, maar modern spel.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Magnus Carlsen laat zien dat strategie en geduld winnen.</a:t>
            </a:r>
          </a:p>
          <a:p>
            <a:pPr>
              <a:defRPr sz="2600">
                <a:solidFill>
                  <a:srgbClr val="E6E6E6"/>
                </a:solidFill>
              </a:defRPr>
            </a:pPr>
            <a:r>
              <a:t>‘Without enjoyment, it’s not worth trying to excel.’ – M. Carlsen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