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548640"/>
            <a:ext cx="10972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4400" b="1">
                <a:solidFill>
                  <a:srgbClr val="FFFFFF"/>
                </a:solidFill>
              </a:rPr>
              <a:t>Schaken &amp; Magnus Carlsen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>
                <a:solidFill>
                  <a:srgbClr val="E6E6E6"/>
                </a:solidFill>
              </a:defRPr>
            </a:pPr>
            <a:r>
              <a:t>Dave Geelen – Klas 1 PRO A</a:t>
            </a:r>
          </a:p>
          <a:p>
            <a:pPr>
              <a:defRPr sz="2600">
                <a:solidFill>
                  <a:srgbClr val="E6E6E6"/>
                </a:solidFill>
              </a:defRPr>
            </a:pPr>
            <a:r>
              <a:t>Een kijkje in de wereld van schaken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640080"/>
            <a:ext cx="10972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400" b="1">
                <a:solidFill>
                  <a:srgbClr val="FFFFFF"/>
                </a:solidFill>
              </a:rPr>
              <a:t>Bekijk dit fragment 🎥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228600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548640"/>
            <a:ext cx="10972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4400" b="1">
                <a:solidFill>
                  <a:srgbClr val="FFFFFF"/>
                </a:solidFill>
              </a:rPr>
              <a:t>Wat is schaken?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>
                <a:solidFill>
                  <a:srgbClr val="E6E6E6"/>
                </a:solidFill>
              </a:defRPr>
            </a:pPr>
            <a:r>
              <a:t>Een strategisch bordspel voor twee spelers.</a:t>
            </a:r>
          </a:p>
          <a:p>
            <a:pPr>
              <a:defRPr sz="2600">
                <a:solidFill>
                  <a:srgbClr val="E6E6E6"/>
                </a:solidFill>
              </a:defRPr>
            </a:pPr>
            <a:r>
              <a:t>Doel: de koning van de tegenstander schaakmat zetten.</a:t>
            </a:r>
          </a:p>
          <a:p>
            <a:pPr>
              <a:defRPr sz="2600">
                <a:solidFill>
                  <a:srgbClr val="E6E6E6"/>
                </a:solidFill>
              </a:defRPr>
            </a:pPr>
            <a:r>
              <a:t>Ontstaan in India rond de 6e eeuw.</a:t>
            </a:r>
          </a:p>
          <a:p>
            <a:pPr>
              <a:defRPr sz="2600">
                <a:solidFill>
                  <a:srgbClr val="E6E6E6"/>
                </a:solidFill>
              </a:defRPr>
            </a:pPr>
            <a:r>
              <a:t>Verspreid via Perzië naar Europa.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548640"/>
            <a:ext cx="10972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4400" b="1">
                <a:solidFill>
                  <a:srgbClr val="FFFFFF"/>
                </a:solidFill>
              </a:rPr>
              <a:t>Regels en strategie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>
                <a:solidFill>
                  <a:srgbClr val="E6E6E6"/>
                </a:solidFill>
              </a:defRPr>
            </a:pPr>
            <a:r>
              <a:t>Het bord heeft 64 vakjes (8x8).</a:t>
            </a:r>
          </a:p>
          <a:p>
            <a:pPr>
              <a:defRPr sz="2600">
                <a:solidFill>
                  <a:srgbClr val="E6E6E6"/>
                </a:solidFill>
              </a:defRPr>
            </a:pPr>
            <a:r>
              <a:t>Elk stuk beweegt op zijn eigen manier.</a:t>
            </a:r>
          </a:p>
          <a:p>
            <a:pPr>
              <a:defRPr sz="2600">
                <a:solidFill>
                  <a:srgbClr val="E6E6E6"/>
                </a:solidFill>
              </a:defRPr>
            </a:pPr>
            <a:r>
              <a:t>Belangrijk: opening, middenspel, eindspel.</a:t>
            </a:r>
          </a:p>
          <a:p>
            <a:pPr>
              <a:defRPr sz="2600">
                <a:solidFill>
                  <a:srgbClr val="E6E6E6"/>
                </a:solidFill>
              </a:defRPr>
            </a:pPr>
            <a:r>
              <a:t>Denkstrategieën: controle over het centrum, ontwikkeling, veiligheid.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548640"/>
            <a:ext cx="10972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4400" b="1">
                <a:solidFill>
                  <a:srgbClr val="FFFFFF"/>
                </a:solidFill>
              </a:rPr>
              <a:t>Wie is Magnus Carlsen?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>
                <a:solidFill>
                  <a:srgbClr val="E6E6E6"/>
                </a:solidFill>
              </a:defRPr>
            </a:pPr>
            <a:r>
              <a:t>Geboren in 1990 in Noorwegen.</a:t>
            </a:r>
          </a:p>
          <a:p>
            <a:pPr>
              <a:defRPr sz="2600">
                <a:solidFill>
                  <a:srgbClr val="E6E6E6"/>
                </a:solidFill>
              </a:defRPr>
            </a:pPr>
            <a:r>
              <a:t>Grootmeester op 13-jarige leeftijd.</a:t>
            </a:r>
          </a:p>
          <a:p>
            <a:pPr>
              <a:defRPr sz="2600">
                <a:solidFill>
                  <a:srgbClr val="E6E6E6"/>
                </a:solidFill>
              </a:defRPr>
            </a:pPr>
            <a:r>
              <a:t>Wereldkampioen van 2013 tot 2023.</a:t>
            </a:r>
          </a:p>
          <a:p>
            <a:pPr>
              <a:defRPr sz="2600">
                <a:solidFill>
                  <a:srgbClr val="E6E6E6"/>
                </a:solidFill>
              </a:defRPr>
            </a:pPr>
            <a:r>
              <a:t>Bedenker van de app ‘Play Magnus’.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548640"/>
            <a:ext cx="10972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4400" b="1">
                <a:solidFill>
                  <a:srgbClr val="FFFFFF"/>
                </a:solidFill>
              </a:rPr>
              <a:t>Waarom is hij zo goed?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>
                <a:solidFill>
                  <a:srgbClr val="E6E6E6"/>
                </a:solidFill>
              </a:defRPr>
            </a:pPr>
            <a:r>
              <a:t>Uitzonderlijk geheugen en intuïtief begrip van posities.</a:t>
            </a:r>
          </a:p>
          <a:p>
            <a:pPr>
              <a:defRPr sz="2600">
                <a:solidFill>
                  <a:srgbClr val="E6E6E6"/>
                </a:solidFill>
              </a:defRPr>
            </a:pPr>
            <a:r>
              <a:t>Sterk in klassieke, rapid en blitz partijen.</a:t>
            </a:r>
          </a:p>
          <a:p>
            <a:pPr>
              <a:defRPr sz="2600">
                <a:solidFill>
                  <a:srgbClr val="E6E6E6"/>
                </a:solidFill>
              </a:defRPr>
            </a:pPr>
            <a:r>
              <a:t>Mentale kracht en uithoudingsvermogen.</a:t>
            </a:r>
          </a:p>
          <a:p>
            <a:pPr>
              <a:defRPr sz="2600">
                <a:solidFill>
                  <a:srgbClr val="E6E6E6"/>
                </a:solidFill>
              </a:defRPr>
            </a:pPr>
            <a:r>
              <a:t>Kan kleine voordelen uitbouwen tot winst.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548640"/>
            <a:ext cx="10972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4400" b="1">
                <a:solidFill>
                  <a:srgbClr val="FFFFFF"/>
                </a:solidFill>
              </a:rPr>
              <a:t>Magnus Carlsen – meer dan een schaker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>
                <a:solidFill>
                  <a:srgbClr val="E6E6E6"/>
                </a:solidFill>
              </a:defRPr>
            </a:pPr>
            <a:r>
              <a:t>In 2010 model voor G-Star RAW, naast Lara Stone.</a:t>
            </a:r>
          </a:p>
          <a:p>
            <a:pPr>
              <a:defRPr sz="2600">
                <a:solidFill>
                  <a:srgbClr val="E6E6E6"/>
                </a:solidFill>
              </a:defRPr>
            </a:pPr>
            <a:r>
              <a:t>Eerste grootmeester die ook doorbrak in de modewereld.</a:t>
            </a:r>
          </a:p>
          <a:p>
            <a:pPr>
              <a:defRPr sz="2600">
                <a:solidFill>
                  <a:srgbClr val="E6E6E6"/>
                </a:solidFill>
              </a:defRPr>
            </a:pPr>
            <a:r>
              <a:t>Bekend om zijn ‘intelligente look’ en moderne uitstraling.</a:t>
            </a:r>
          </a:p>
          <a:p>
            <a:pPr>
              <a:defRPr sz="2600">
                <a:solidFill>
                  <a:srgbClr val="E6E6E6"/>
                </a:solidFill>
              </a:defRPr>
            </a:pPr>
            <a:r>
              <a:t>Sponsors: PUMA, Unibet – maakt schaken aantrekkelijker voor jongeren.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548640"/>
            <a:ext cx="10972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4400" b="1">
                <a:solidFill>
                  <a:srgbClr val="FFFFFF"/>
                </a:solidFill>
              </a:rPr>
              <a:t>Carlsen’s eigen schaak-ecosysteem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>
                <a:solidFill>
                  <a:srgbClr val="E6E6E6"/>
                </a:solidFill>
              </a:defRPr>
            </a:pPr>
            <a:r>
              <a:t>Richtte Play Magnus Group op – investeert in schaakapps en online platforms.</a:t>
            </a:r>
          </a:p>
          <a:p>
            <a:pPr>
              <a:defRPr sz="2600">
                <a:solidFill>
                  <a:srgbClr val="E6E6E6"/>
                </a:solidFill>
              </a:defRPr>
            </a:pPr>
            <a:r>
              <a:t>Trok grote sponsors aan zoals PUMA en Unibet.</a:t>
            </a:r>
          </a:p>
          <a:p>
            <a:pPr>
              <a:defRPr sz="2600">
                <a:solidFill>
                  <a:srgbClr val="E6E6E6"/>
                </a:solidFill>
              </a:defRPr>
            </a:pPr>
            <a:r>
              <a:t>Bouwt een wereldwijd merk rond schaken en technologie.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548640"/>
            <a:ext cx="10972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4400" b="1">
                <a:solidFill>
                  <a:srgbClr val="FFFFFF"/>
                </a:solidFill>
              </a:rPr>
              <a:t>Concurrentie met FIDE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>
                <a:solidFill>
                  <a:srgbClr val="E6E6E6"/>
                </a:solidFill>
              </a:defRPr>
            </a:pPr>
            <a:r>
              <a:t>Carlsen ondersteunt nieuwe kampioenschappen buiten FIDE om.</a:t>
            </a:r>
          </a:p>
          <a:p>
            <a:pPr>
              <a:defRPr sz="2600">
                <a:solidFill>
                  <a:srgbClr val="E6E6E6"/>
                </a:solidFill>
              </a:defRPr>
            </a:pPr>
            <a:r>
              <a:t>Creëert een alternatief wereldkampioenschap met meerdere formats.</a:t>
            </a:r>
          </a:p>
          <a:p>
            <a:pPr>
              <a:defRPr sz="2600">
                <a:solidFill>
                  <a:srgbClr val="E6E6E6"/>
                </a:solidFill>
              </a:defRPr>
            </a:pPr>
            <a:r>
              <a:t>Zet in op media, technologie en toegankelijkheid.</a:t>
            </a:r>
          </a:p>
          <a:p>
            <a:pPr>
              <a:defRPr sz="2600">
                <a:solidFill>
                  <a:srgbClr val="E6E6E6"/>
                </a:solidFill>
              </a:defRPr>
            </a:pPr>
            <a:r>
              <a:t>Daagt het traditionele schaakbestel uit met een moderne visie.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548640"/>
            <a:ext cx="10972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4400" b="1">
                <a:solidFill>
                  <a:srgbClr val="FFFFFF"/>
                </a:solidFill>
              </a:rPr>
              <a:t>Conclusie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>
                <a:solidFill>
                  <a:srgbClr val="E6E6E6"/>
                </a:solidFill>
              </a:defRPr>
            </a:pPr>
            <a:r>
              <a:t>Schaken is een eeuwenoud, maar modern spel.</a:t>
            </a:r>
          </a:p>
          <a:p>
            <a:pPr>
              <a:defRPr sz="2600">
                <a:solidFill>
                  <a:srgbClr val="E6E6E6"/>
                </a:solidFill>
              </a:defRPr>
            </a:pPr>
            <a:r>
              <a:t>Magnus Carlsen is niet alleen een grootmeester, maar ook ondernemer en icoon.</a:t>
            </a:r>
          </a:p>
          <a:p>
            <a:pPr>
              <a:defRPr sz="2600">
                <a:solidFill>
                  <a:srgbClr val="E6E6E6"/>
                </a:solidFill>
              </a:defRPr>
            </a:pPr>
            <a:r>
              <a:t>‘Without enjoyment, it’s not worth trying to excel.’ – M. Carlsen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