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8"/>
  </p:notesMasterIdLst>
  <p:handoutMasterIdLst>
    <p:handoutMasterId r:id="rId19"/>
  </p:handoutMasterIdLst>
  <p:sldIdLst>
    <p:sldId id="525" r:id="rId2"/>
    <p:sldId id="568" r:id="rId3"/>
    <p:sldId id="569" r:id="rId4"/>
    <p:sldId id="571" r:id="rId5"/>
    <p:sldId id="572" r:id="rId6"/>
    <p:sldId id="570" r:id="rId7"/>
    <p:sldId id="574" r:id="rId8"/>
    <p:sldId id="579" r:id="rId9"/>
    <p:sldId id="575" r:id="rId10"/>
    <p:sldId id="577" r:id="rId11"/>
    <p:sldId id="576" r:id="rId12"/>
    <p:sldId id="578" r:id="rId13"/>
    <p:sldId id="573" r:id="rId14"/>
    <p:sldId id="580" r:id="rId15"/>
    <p:sldId id="583" r:id="rId16"/>
    <p:sldId id="581" r:id="rId17"/>
  </p:sldIdLst>
  <p:sldSz cx="8961438" cy="6721475"/>
  <p:notesSz cx="9874250" cy="6797675"/>
  <p:custDataLst>
    <p:tags r:id="rId20"/>
  </p:custDataLst>
  <p:defaultTextStyle>
    <a:defPPr>
      <a:defRPr lang="en-US"/>
    </a:defPPr>
    <a:lvl1pPr algn="l" rtl="0" fontAlgn="base">
      <a:spcBef>
        <a:spcPct val="0"/>
      </a:spcBef>
      <a:spcAft>
        <a:spcPct val="0"/>
      </a:spcAft>
      <a:defRPr sz="1600" kern="1200">
        <a:solidFill>
          <a:schemeClr val="tx1"/>
        </a:solidFill>
        <a:latin typeface="Arial" pitchFamily="34" charset="0"/>
        <a:ea typeface="-윤고딕130" pitchFamily="18" charset="-127"/>
        <a:cs typeface="+mn-cs"/>
      </a:defRPr>
    </a:lvl1pPr>
    <a:lvl2pPr marL="457200" algn="l" rtl="0" fontAlgn="base">
      <a:spcBef>
        <a:spcPct val="0"/>
      </a:spcBef>
      <a:spcAft>
        <a:spcPct val="0"/>
      </a:spcAft>
      <a:defRPr sz="1600" kern="1200">
        <a:solidFill>
          <a:schemeClr val="tx1"/>
        </a:solidFill>
        <a:latin typeface="Arial" pitchFamily="34" charset="0"/>
        <a:ea typeface="-윤고딕130" pitchFamily="18" charset="-127"/>
        <a:cs typeface="+mn-cs"/>
      </a:defRPr>
    </a:lvl2pPr>
    <a:lvl3pPr marL="914400" algn="l" rtl="0" fontAlgn="base">
      <a:spcBef>
        <a:spcPct val="0"/>
      </a:spcBef>
      <a:spcAft>
        <a:spcPct val="0"/>
      </a:spcAft>
      <a:defRPr sz="1600" kern="1200">
        <a:solidFill>
          <a:schemeClr val="tx1"/>
        </a:solidFill>
        <a:latin typeface="Arial" pitchFamily="34" charset="0"/>
        <a:ea typeface="-윤고딕130" pitchFamily="18" charset="-127"/>
        <a:cs typeface="+mn-cs"/>
      </a:defRPr>
    </a:lvl3pPr>
    <a:lvl4pPr marL="1371600" algn="l" rtl="0" fontAlgn="base">
      <a:spcBef>
        <a:spcPct val="0"/>
      </a:spcBef>
      <a:spcAft>
        <a:spcPct val="0"/>
      </a:spcAft>
      <a:defRPr sz="1600" kern="1200">
        <a:solidFill>
          <a:schemeClr val="tx1"/>
        </a:solidFill>
        <a:latin typeface="Arial" pitchFamily="34" charset="0"/>
        <a:ea typeface="-윤고딕130" pitchFamily="18" charset="-127"/>
        <a:cs typeface="+mn-cs"/>
      </a:defRPr>
    </a:lvl4pPr>
    <a:lvl5pPr marL="1828800" algn="l" rtl="0" fontAlgn="base">
      <a:spcBef>
        <a:spcPct val="0"/>
      </a:spcBef>
      <a:spcAft>
        <a:spcPct val="0"/>
      </a:spcAft>
      <a:defRPr sz="1600" kern="1200">
        <a:solidFill>
          <a:schemeClr val="tx1"/>
        </a:solidFill>
        <a:latin typeface="Arial" pitchFamily="34" charset="0"/>
        <a:ea typeface="-윤고딕130" pitchFamily="18" charset="-127"/>
        <a:cs typeface="+mn-cs"/>
      </a:defRPr>
    </a:lvl5pPr>
    <a:lvl6pPr marL="2286000" algn="l" defTabSz="914400" rtl="0" eaLnBrk="1" latinLnBrk="0" hangingPunct="1">
      <a:defRPr sz="1600" kern="1200">
        <a:solidFill>
          <a:schemeClr val="tx1"/>
        </a:solidFill>
        <a:latin typeface="Arial" pitchFamily="34" charset="0"/>
        <a:ea typeface="-윤고딕130" pitchFamily="18" charset="-127"/>
        <a:cs typeface="+mn-cs"/>
      </a:defRPr>
    </a:lvl6pPr>
    <a:lvl7pPr marL="2743200" algn="l" defTabSz="914400" rtl="0" eaLnBrk="1" latinLnBrk="0" hangingPunct="1">
      <a:defRPr sz="1600" kern="1200">
        <a:solidFill>
          <a:schemeClr val="tx1"/>
        </a:solidFill>
        <a:latin typeface="Arial" pitchFamily="34" charset="0"/>
        <a:ea typeface="-윤고딕130" pitchFamily="18" charset="-127"/>
        <a:cs typeface="+mn-cs"/>
      </a:defRPr>
    </a:lvl7pPr>
    <a:lvl8pPr marL="3200400" algn="l" defTabSz="914400" rtl="0" eaLnBrk="1" latinLnBrk="0" hangingPunct="1">
      <a:defRPr sz="1600" kern="1200">
        <a:solidFill>
          <a:schemeClr val="tx1"/>
        </a:solidFill>
        <a:latin typeface="Arial" pitchFamily="34" charset="0"/>
        <a:ea typeface="-윤고딕130" pitchFamily="18" charset="-127"/>
        <a:cs typeface="+mn-cs"/>
      </a:defRPr>
    </a:lvl8pPr>
    <a:lvl9pPr marL="3657600" algn="l" defTabSz="914400" rtl="0" eaLnBrk="1" latinLnBrk="0" hangingPunct="1">
      <a:defRPr sz="1600" kern="1200">
        <a:solidFill>
          <a:schemeClr val="tx1"/>
        </a:solidFill>
        <a:latin typeface="Arial" pitchFamily="34" charset="0"/>
        <a:ea typeface="-윤고딕130" pitchFamily="18" charset="-127"/>
        <a:cs typeface="+mn-cs"/>
      </a:defRPr>
    </a:lvl9pPr>
  </p:defaultTextStyle>
  <p:extLst>
    <p:ext uri="{EFAFB233-063F-42B5-8137-9DF3F51BA10A}">
      <p15:sldGuideLst xmlns:p15="http://schemas.microsoft.com/office/powerpoint/2012/main">
        <p15:guide id="1" orient="horz" pos="4192">
          <p15:clr>
            <a:srgbClr val="A4A3A4"/>
          </p15:clr>
        </p15:guide>
        <p15:guide id="2" orient="horz" pos="149">
          <p15:clr>
            <a:srgbClr val="A4A3A4"/>
          </p15:clr>
        </p15:guide>
        <p15:guide id="3" pos="5512">
          <p15:clr>
            <a:srgbClr val="A4A3A4"/>
          </p15:clr>
        </p15:guide>
        <p15:guide id="4" pos="69">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54" autoAdjust="0"/>
    <p:restoredTop sz="94660"/>
  </p:normalViewPr>
  <p:slideViewPr>
    <p:cSldViewPr snapToGrid="0">
      <p:cViewPr varScale="1">
        <p:scale>
          <a:sx n="89" d="100"/>
          <a:sy n="89" d="100"/>
        </p:scale>
        <p:origin x="1104" y="72"/>
      </p:cViewPr>
      <p:guideLst>
        <p:guide orient="horz" pos="4192"/>
        <p:guide orient="horz" pos="149"/>
        <p:guide pos="5512"/>
        <p:guide pos="6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9758"/>
    </p:cViewPr>
  </p:sorterViewPr>
  <p:notesViewPr>
    <p:cSldViewPr snapToGrid="0">
      <p:cViewPr varScale="1">
        <p:scale>
          <a:sx n="79" d="100"/>
          <a:sy n="79" d="100"/>
        </p:scale>
        <p:origin x="2046" y="90"/>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278313"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SimSun" pitchFamily="2" charset="-122"/>
              </a:defRPr>
            </a:lvl1pPr>
          </a:lstStyle>
          <a:p>
            <a:endParaRPr lang="en-US" altLang="zh-CN"/>
          </a:p>
        </p:txBody>
      </p:sp>
      <p:sp>
        <p:nvSpPr>
          <p:cNvPr id="7171" name="Rectangle 3"/>
          <p:cNvSpPr>
            <a:spLocks noGrp="1" noChangeArrowheads="1"/>
          </p:cNvSpPr>
          <p:nvPr>
            <p:ph type="dt" sz="quarter" idx="1"/>
          </p:nvPr>
        </p:nvSpPr>
        <p:spPr bwMode="auto">
          <a:xfrm>
            <a:off x="5595938" y="0"/>
            <a:ext cx="4278312"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SimSun" pitchFamily="2" charset="-122"/>
              </a:defRPr>
            </a:lvl1pPr>
          </a:lstStyle>
          <a:p>
            <a:fld id="{222AA8D7-4222-49A1-8CEB-11883BF2C080}" type="datetime1">
              <a:rPr lang="zh-CN" altLang="en-US"/>
              <a:pPr/>
              <a:t>2019/7/31</a:t>
            </a:fld>
            <a:endParaRPr lang="en-US" altLang="zh-CN"/>
          </a:p>
        </p:txBody>
      </p:sp>
      <p:sp>
        <p:nvSpPr>
          <p:cNvPr id="7172" name="Rectangle 4"/>
          <p:cNvSpPr>
            <a:spLocks noGrp="1" noChangeArrowheads="1"/>
          </p:cNvSpPr>
          <p:nvPr>
            <p:ph type="ftr" sz="quarter" idx="2"/>
          </p:nvPr>
        </p:nvSpPr>
        <p:spPr bwMode="auto">
          <a:xfrm>
            <a:off x="0" y="6457950"/>
            <a:ext cx="4278313"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SimSun" pitchFamily="2" charset="-122"/>
              </a:defRPr>
            </a:lvl1pPr>
          </a:lstStyle>
          <a:p>
            <a:endParaRPr lang="en-US" altLang="zh-CN"/>
          </a:p>
        </p:txBody>
      </p:sp>
      <p:sp>
        <p:nvSpPr>
          <p:cNvPr id="7173" name="Rectangle 5"/>
          <p:cNvSpPr>
            <a:spLocks noGrp="1" noChangeArrowheads="1"/>
          </p:cNvSpPr>
          <p:nvPr>
            <p:ph type="sldNum" sz="quarter" idx="3"/>
          </p:nvPr>
        </p:nvSpPr>
        <p:spPr bwMode="auto">
          <a:xfrm>
            <a:off x="5595938" y="6457950"/>
            <a:ext cx="4278312"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SimSun" pitchFamily="2" charset="-122"/>
              </a:defRPr>
            </a:lvl1pPr>
          </a:lstStyle>
          <a:p>
            <a:fld id="{9046DE18-7B27-47C1-AA9D-77117D78F8F8}" type="slidenum">
              <a:rPr lang="zh-CN" altLang="en-US"/>
              <a:pPr/>
              <a:t>‹#›</a:t>
            </a:fld>
            <a:endParaRPr lang="en-US" altLang="zh-CN"/>
          </a:p>
        </p:txBody>
      </p:sp>
    </p:spTree>
    <p:extLst>
      <p:ext uri="{BB962C8B-B14F-4D97-AF65-F5344CB8AC3E}">
        <p14:creationId xmlns:p14="http://schemas.microsoft.com/office/powerpoint/2010/main" val="265142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0" name="Rectangle 4"/>
          <p:cNvSpPr>
            <a:spLocks noGrp="1" noRot="1" noChangeAspect="1" noChangeArrowheads="1" noTextEdit="1"/>
          </p:cNvSpPr>
          <p:nvPr>
            <p:ph type="sldImg" idx="2"/>
          </p:nvPr>
        </p:nvSpPr>
        <p:spPr bwMode="auto">
          <a:xfrm>
            <a:off x="1035050" y="874713"/>
            <a:ext cx="7742238" cy="5807075"/>
          </a:xfrm>
          <a:prstGeom prst="rect">
            <a:avLst/>
          </a:prstGeom>
          <a:noFill/>
          <a:ln w="9525">
            <a:solidFill>
              <a:schemeClr val="bg1"/>
            </a:solidFill>
            <a:miter lim="800000"/>
            <a:headEnd/>
            <a:tailEnd/>
          </a:ln>
        </p:spPr>
      </p:sp>
      <p:sp>
        <p:nvSpPr>
          <p:cNvPr id="5125" name="Rectangle 5"/>
          <p:cNvSpPr>
            <a:spLocks noGrp="1" noChangeArrowheads="1"/>
          </p:cNvSpPr>
          <p:nvPr>
            <p:ph type="body" sz="quarter" idx="3"/>
          </p:nvPr>
        </p:nvSpPr>
        <p:spPr bwMode="auto">
          <a:xfrm>
            <a:off x="1181100" y="252413"/>
            <a:ext cx="8413750" cy="22225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ltLang="zh-CN" noProof="0"/>
              <a:t>Click to edit Master text styles</a:t>
            </a:r>
          </a:p>
        </p:txBody>
      </p:sp>
      <p:sp>
        <p:nvSpPr>
          <p:cNvPr id="5126" name="doc id"/>
          <p:cNvSpPr>
            <a:spLocks noGrp="1" noChangeArrowheads="1"/>
          </p:cNvSpPr>
          <p:nvPr>
            <p:ph type="ftr" sz="quarter" idx="4"/>
          </p:nvPr>
        </p:nvSpPr>
        <p:spPr bwMode="auto">
          <a:xfrm>
            <a:off x="9291638" y="38100"/>
            <a:ext cx="304800" cy="122238"/>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sz="800">
                <a:ea typeface="SimSun" pitchFamily="2" charset="-122"/>
              </a:defRPr>
            </a:lvl1pPr>
          </a:lstStyle>
          <a:p>
            <a:endParaRPr lang="zh-CN" altLang="en-US"/>
          </a:p>
        </p:txBody>
      </p:sp>
      <p:sp>
        <p:nvSpPr>
          <p:cNvPr id="5127" name="Rectangle 7"/>
          <p:cNvSpPr>
            <a:spLocks noGrp="1" noChangeArrowheads="1"/>
          </p:cNvSpPr>
          <p:nvPr>
            <p:ph type="sldNum" sz="quarter" idx="5"/>
          </p:nvPr>
        </p:nvSpPr>
        <p:spPr bwMode="auto">
          <a:xfrm>
            <a:off x="8810625" y="6478588"/>
            <a:ext cx="785813" cy="184150"/>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a:defRPr sz="1200">
                <a:ea typeface="SimSun" pitchFamily="2" charset="-122"/>
              </a:defRPr>
            </a:lvl1pPr>
          </a:lstStyle>
          <a:p>
            <a:fld id="{E76A9394-6868-4A69-BC37-E6F5D2AC0110}" type="slidenum">
              <a:rPr lang="zh-CN" altLang="en-US"/>
              <a:pPr/>
              <a:t>‹#›</a:t>
            </a:fld>
            <a:endParaRPr lang="en-US" altLang="zh-CN"/>
          </a:p>
        </p:txBody>
      </p:sp>
      <p:sp>
        <p:nvSpPr>
          <p:cNvPr id="5137" name="McK Separator" hidden="1"/>
          <p:cNvSpPr>
            <a:spLocks noChangeShapeType="1"/>
          </p:cNvSpPr>
          <p:nvPr/>
        </p:nvSpPr>
        <p:spPr bwMode="auto">
          <a:xfrm>
            <a:off x="1184275" y="1031875"/>
            <a:ext cx="7550150" cy="0"/>
          </a:xfrm>
          <a:prstGeom prst="line">
            <a:avLst/>
          </a:prstGeom>
          <a:noFill/>
          <a:ln w="9525">
            <a:solidFill>
              <a:schemeClr val="tx1"/>
            </a:solidFill>
            <a:round/>
            <a:headEnd/>
            <a:tailEnd/>
          </a:ln>
          <a:effectLst/>
        </p:spPr>
        <p:txBody>
          <a:bodyPr/>
          <a:lstStyle/>
          <a:p>
            <a:pPr>
              <a:defRPr/>
            </a:pPr>
            <a:endParaRPr lang="ko-KR" altLang="en-US"/>
          </a:p>
        </p:txBody>
      </p:sp>
    </p:spTree>
    <p:extLst>
      <p:ext uri="{BB962C8B-B14F-4D97-AF65-F5344CB8AC3E}">
        <p14:creationId xmlns:p14="http://schemas.microsoft.com/office/powerpoint/2010/main" val="256343837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6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7C9CFD66-26B0-488C-9CF4-A89DDBBA23F0}" type="slidenum">
              <a:rPr lang="zh-CN" altLang="en-US"/>
              <a:pPr/>
              <a:t>0</a:t>
            </a:fld>
            <a:endParaRPr lang="en-US" altLang="zh-CN"/>
          </a:p>
        </p:txBody>
      </p:sp>
      <p:sp>
        <p:nvSpPr>
          <p:cNvPr id="264195" name="Rectangle 2"/>
          <p:cNvSpPr>
            <a:spLocks noGrp="1" noRot="1" noChangeAspect="1" noChangeArrowheads="1" noTextEdit="1"/>
          </p:cNvSpPr>
          <p:nvPr>
            <p:ph type="sldImg"/>
          </p:nvPr>
        </p:nvSpPr>
        <p:spPr>
          <a:xfrm>
            <a:off x="3067050" y="649288"/>
            <a:ext cx="3827463" cy="2870200"/>
          </a:xfrm>
          <a:ln/>
        </p:spPr>
      </p:sp>
    </p:spTree>
    <p:extLst>
      <p:ext uri="{BB962C8B-B14F-4D97-AF65-F5344CB8AC3E}">
        <p14:creationId xmlns:p14="http://schemas.microsoft.com/office/powerpoint/2010/main" val="393555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7"/>
          <p:cNvSpPr>
            <a:spLocks noGrp="1" noChangeArrowheads="1"/>
          </p:cNvSpPr>
          <p:nvPr>
            <p:ph type="sldNum" sz="quarter" idx="5"/>
          </p:nvPr>
        </p:nvSpPr>
        <p:spPr>
          <a:noFill/>
        </p:spPr>
        <p:txBody>
          <a:bodyPr/>
          <a:lstStyle/>
          <a:p>
            <a:fld id="{FDA34F02-A34D-4171-861D-7B4E5EFF749A}" type="slidenum">
              <a:rPr lang="zh-CN" altLang="en-US"/>
              <a:pPr/>
              <a:t>1</a:t>
            </a:fld>
            <a:endParaRPr lang="en-US" altLang="zh-CN"/>
          </a:p>
        </p:txBody>
      </p:sp>
      <p:sp>
        <p:nvSpPr>
          <p:cNvPr id="436227" name="Rectangle 2"/>
          <p:cNvSpPr>
            <a:spLocks noGrp="1" noRot="1" noChangeAspect="1" noChangeArrowheads="1" noTextEdit="1"/>
          </p:cNvSpPr>
          <p:nvPr>
            <p:ph type="sldImg"/>
          </p:nvPr>
        </p:nvSpPr>
        <p:spPr>
          <a:xfrm>
            <a:off x="3067050" y="649288"/>
            <a:ext cx="3827463" cy="2870200"/>
          </a:xfrm>
          <a:ln/>
        </p:spPr>
      </p:sp>
      <p:sp>
        <p:nvSpPr>
          <p:cNvPr id="436228" name="Rectangle 3"/>
          <p:cNvSpPr>
            <a:spLocks noGrp="1" noChangeArrowheads="1"/>
          </p:cNvSpPr>
          <p:nvPr>
            <p:ph type="body" idx="1"/>
          </p:nvPr>
        </p:nvSpPr>
        <p:spPr>
          <a:xfrm>
            <a:off x="898525" y="3733800"/>
            <a:ext cx="8113713" cy="220663"/>
          </a:xfrm>
          <a:noFill/>
          <a:ln/>
        </p:spPr>
        <p:txBody>
          <a:bodyPr/>
          <a:lstStyle/>
          <a:p>
            <a:pPr eaLnBrk="1" hangingPunct="1"/>
            <a:endParaRPr lang="zh-CN" altLang="en-US"/>
          </a:p>
        </p:txBody>
      </p:sp>
      <p:sp>
        <p:nvSpPr>
          <p:cNvPr id="436229" name="McK Separator"/>
          <p:cNvSpPr>
            <a:spLocks noChangeShapeType="1"/>
          </p:cNvSpPr>
          <p:nvPr>
            <p:custDataLst>
              <p:tags r:id="rId1"/>
            </p:custDataLst>
          </p:nvPr>
        </p:nvSpPr>
        <p:spPr bwMode="auto">
          <a:xfrm>
            <a:off x="1184275" y="1031875"/>
            <a:ext cx="755015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920920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4" name="McK Title Elements"/>
          <p:cNvGrpSpPr>
            <a:grpSpLocks/>
          </p:cNvGrpSpPr>
          <p:nvPr/>
        </p:nvGrpSpPr>
        <p:grpSpPr bwMode="auto">
          <a:xfrm>
            <a:off x="2640013" y="2139950"/>
            <a:ext cx="5027612" cy="4510088"/>
            <a:chOff x="1663" y="1348"/>
            <a:chExt cx="3167" cy="2841"/>
          </a:xfrm>
        </p:grpSpPr>
        <p:sp>
          <p:nvSpPr>
            <p:cNvPr id="5" name="McK Confidential" hidden="1"/>
            <p:cNvSpPr txBox="1">
              <a:spLocks noChangeArrowheads="1"/>
            </p:cNvSpPr>
            <p:nvPr userDrawn="1"/>
          </p:nvSpPr>
          <p:spPr bwMode="auto">
            <a:xfrm>
              <a:off x="1663" y="1348"/>
              <a:ext cx="936" cy="134"/>
            </a:xfrm>
            <a:prstGeom prst="rect">
              <a:avLst/>
            </a:prstGeom>
            <a:noFill/>
            <a:ln w="9525">
              <a:noFill/>
              <a:miter lim="800000"/>
              <a:headEnd/>
              <a:tailEnd/>
            </a:ln>
            <a:effectLst/>
          </p:spPr>
          <p:txBody>
            <a:bodyPr lIns="0" tIns="0" rIns="0" bIns="0">
              <a:spAutoFit/>
            </a:bodyPr>
            <a:lstStyle/>
            <a:p>
              <a:pPr>
                <a:defRPr/>
              </a:pPr>
              <a:r>
                <a:rPr lang="en-US" altLang="zh-CN" sz="1400">
                  <a:ea typeface="SimSun" pitchFamily="2" charset="-122"/>
                </a:rPr>
                <a:t>CONFIDENTIAL</a:t>
              </a:r>
            </a:p>
          </p:txBody>
        </p:sp>
        <p:sp>
          <p:nvSpPr>
            <p:cNvPr id="6" name="McK Document" hidden="1"/>
            <p:cNvSpPr txBox="1">
              <a:spLocks noChangeArrowheads="1"/>
            </p:cNvSpPr>
            <p:nvPr userDrawn="1"/>
          </p:nvSpPr>
          <p:spPr bwMode="auto">
            <a:xfrm>
              <a:off x="1663" y="3049"/>
              <a:ext cx="3167" cy="134"/>
            </a:xfrm>
            <a:prstGeom prst="rect">
              <a:avLst/>
            </a:prstGeom>
            <a:noFill/>
            <a:ln w="9525">
              <a:noFill/>
              <a:miter lim="800000"/>
              <a:headEnd/>
              <a:tailEnd/>
            </a:ln>
            <a:effectLst/>
          </p:spPr>
          <p:txBody>
            <a:bodyPr lIns="0" tIns="0" rIns="0" bIns="0" anchor="b">
              <a:spAutoFit/>
            </a:bodyPr>
            <a:lstStyle/>
            <a:p>
              <a:pPr>
                <a:defRPr/>
              </a:pPr>
              <a:r>
                <a:rPr lang="en-US" altLang="zh-CN" sz="1400">
                  <a:ea typeface="SimSun" pitchFamily="2" charset="-122"/>
                </a:rPr>
                <a:t>Document</a:t>
              </a:r>
            </a:p>
          </p:txBody>
        </p:sp>
        <p:sp>
          <p:nvSpPr>
            <p:cNvPr id="7" name="McK Date" hidden="1"/>
            <p:cNvSpPr txBox="1">
              <a:spLocks noChangeArrowheads="1"/>
            </p:cNvSpPr>
            <p:nvPr userDrawn="1"/>
          </p:nvSpPr>
          <p:spPr bwMode="auto">
            <a:xfrm>
              <a:off x="1663" y="3216"/>
              <a:ext cx="3167" cy="134"/>
            </a:xfrm>
            <a:prstGeom prst="rect">
              <a:avLst/>
            </a:prstGeom>
            <a:noFill/>
            <a:ln w="9525">
              <a:noFill/>
              <a:miter lim="800000"/>
              <a:headEnd/>
              <a:tailEnd/>
            </a:ln>
            <a:effectLst/>
          </p:spPr>
          <p:txBody>
            <a:bodyPr lIns="0" tIns="0" rIns="0" bIns="0">
              <a:spAutoFit/>
            </a:bodyPr>
            <a:lstStyle/>
            <a:p>
              <a:pPr>
                <a:defRPr/>
              </a:pPr>
              <a:r>
                <a:rPr lang="en-US" altLang="zh-CN" sz="1400">
                  <a:ea typeface="SimSun" pitchFamily="2" charset="-122"/>
                </a:rPr>
                <a:t>Date</a:t>
              </a:r>
            </a:p>
          </p:txBody>
        </p:sp>
        <p:sp>
          <p:nvSpPr>
            <p:cNvPr id="8" name="McK Disclaimer" hidden="1"/>
            <p:cNvSpPr>
              <a:spLocks noChangeArrowheads="1"/>
            </p:cNvSpPr>
            <p:nvPr userDrawn="1">
              <p:custDataLst>
                <p:tags r:id="rId1"/>
              </p:custDataLst>
            </p:nvPr>
          </p:nvSpPr>
          <p:spPr bwMode="auto">
            <a:xfrm>
              <a:off x="1663" y="3759"/>
              <a:ext cx="2303" cy="430"/>
            </a:xfrm>
            <a:prstGeom prst="rect">
              <a:avLst/>
            </a:prstGeom>
            <a:noFill/>
            <a:ln w="9525">
              <a:noFill/>
              <a:miter lim="800000"/>
              <a:headEnd/>
              <a:tailEnd/>
            </a:ln>
            <a:effectLst/>
          </p:spPr>
          <p:txBody>
            <a:bodyPr lIns="0" tIns="0" rIns="0" bIns="0" anchor="b">
              <a:spAutoFit/>
            </a:bodyPr>
            <a:lstStyle/>
            <a:p>
              <a:pPr defTabSz="804863" eaLnBrk="0" hangingPunct="0">
                <a:defRPr/>
              </a:pPr>
              <a:r>
                <a:rPr lang="en-US" altLang="zh-CN" sz="900">
                  <a:ea typeface="SimSun" pitchFamily="2" charset="-122"/>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4" name="Rectangle 1026"/>
          <p:cNvSpPr>
            <a:spLocks noGrp="1" noChangeArrowheads="1"/>
          </p:cNvSpPr>
          <p:nvPr>
            <p:ph type="ctrTitle"/>
          </p:nvPr>
        </p:nvSpPr>
        <p:spPr>
          <a:xfrm>
            <a:off x="2640013" y="2701925"/>
            <a:ext cx="5027612" cy="365125"/>
          </a:xfrm>
        </p:spPr>
        <p:txBody>
          <a:bodyPr/>
          <a:lstStyle>
            <a:lvl1pPr>
              <a:defRPr sz="2400" b="0">
                <a:ea typeface="-윤고딕130" pitchFamily="18" charset="-127"/>
              </a:defRPr>
            </a:lvl1pPr>
          </a:lstStyle>
          <a:p>
            <a:r>
              <a:rPr lang="en-US" altLang="zh-CN"/>
              <a:t>Click to edit Master title style</a:t>
            </a:r>
          </a:p>
        </p:txBody>
      </p:sp>
      <p:sp>
        <p:nvSpPr>
          <p:cNvPr id="13315" name="Rectangle 1027"/>
          <p:cNvSpPr>
            <a:spLocks noGrp="1" noChangeArrowheads="1"/>
          </p:cNvSpPr>
          <p:nvPr>
            <p:ph type="subTitle" idx="1"/>
          </p:nvPr>
        </p:nvSpPr>
        <p:spPr>
          <a:xfrm>
            <a:off x="2640013" y="3883025"/>
            <a:ext cx="5027612" cy="212725"/>
          </a:xfrm>
        </p:spPr>
        <p:txBody>
          <a:bodyPr/>
          <a:lstStyle>
            <a:lvl1pPr>
              <a:defRPr sz="1400"/>
            </a:lvl1pPr>
          </a:lstStyle>
          <a:p>
            <a:r>
              <a:rPr lang="en-US" altLang="zh-CN"/>
              <a:t>Click to edit Master subtitle style</a:t>
            </a:r>
          </a:p>
        </p:txBody>
      </p:sp>
      <p:sp>
        <p:nvSpPr>
          <p:cNvPr id="9" name="doc id"/>
          <p:cNvSpPr>
            <a:spLocks noGrp="1" noChangeArrowheads="1"/>
          </p:cNvSpPr>
          <p:nvPr>
            <p:ph type="ftr" sz="quarter" idx="10"/>
          </p:nvPr>
        </p:nvSpPr>
        <p:spPr/>
        <p:txBody>
          <a:bodyPr/>
          <a:lstStyle>
            <a:lvl1pPr>
              <a:defRPr/>
            </a:lvl1p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세로 텍스트 개체 틀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oc id"/>
          <p:cNvSpPr>
            <a:spLocks noGrp="1" noChangeArrowheads="1"/>
          </p:cNvSpPr>
          <p:nvPr>
            <p:ph type="ftr" sz="quarter" idx="10"/>
          </p:nvPr>
        </p:nvSpPr>
        <p:spPr>
          <a:ln/>
        </p:spPr>
        <p:txBody>
          <a:bodyPr/>
          <a:lstStyle>
            <a:lvl1pPr>
              <a:defRPr/>
            </a:lvl1pPr>
          </a:lstStyle>
          <a:p>
            <a:endParaRPr lang="zh-CN" altLang="en-US"/>
          </a:p>
        </p:txBody>
      </p:sp>
      <p:sp>
        <p:nvSpPr>
          <p:cNvPr id="5" name="Rectangle 6"/>
          <p:cNvSpPr>
            <a:spLocks noGrp="1" noChangeArrowheads="1"/>
          </p:cNvSpPr>
          <p:nvPr>
            <p:ph type="sldNum" sz="quarter" idx="11"/>
          </p:nvPr>
        </p:nvSpPr>
        <p:spPr>
          <a:ln/>
        </p:spPr>
        <p:txBody>
          <a:bodyPr/>
          <a:lstStyle>
            <a:lvl1pPr>
              <a:defRPr/>
            </a:lvl1pPr>
          </a:lstStyle>
          <a:p>
            <a:fld id="{3062E698-E650-45C2-8C36-B2A13DFCB538}"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86538" y="230188"/>
            <a:ext cx="2154237" cy="2265362"/>
          </a:xfrm>
        </p:spPr>
        <p:txBody>
          <a:bodyPr vert="eaVert"/>
          <a:lstStyle/>
          <a:p>
            <a:r>
              <a:rPr lang="en-US" altLang="ko-KR"/>
              <a:t>Click to edit Master title style</a:t>
            </a:r>
            <a:endParaRPr lang="ko-KR" altLang="en-US"/>
          </a:p>
        </p:txBody>
      </p:sp>
      <p:sp>
        <p:nvSpPr>
          <p:cNvPr id="3" name="세로 텍스트 개체 틀 2"/>
          <p:cNvSpPr>
            <a:spLocks noGrp="1"/>
          </p:cNvSpPr>
          <p:nvPr>
            <p:ph type="body" orient="vert" idx="1"/>
          </p:nvPr>
        </p:nvSpPr>
        <p:spPr>
          <a:xfrm>
            <a:off x="119063" y="230188"/>
            <a:ext cx="6315075" cy="2265362"/>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oc id"/>
          <p:cNvSpPr>
            <a:spLocks noGrp="1" noChangeArrowheads="1"/>
          </p:cNvSpPr>
          <p:nvPr>
            <p:ph type="ftr" sz="quarter" idx="10"/>
          </p:nvPr>
        </p:nvSpPr>
        <p:spPr>
          <a:ln/>
        </p:spPr>
        <p:txBody>
          <a:bodyPr/>
          <a:lstStyle>
            <a:lvl1pPr>
              <a:defRPr/>
            </a:lvl1pPr>
          </a:lstStyle>
          <a:p>
            <a:endParaRPr lang="zh-CN" altLang="en-US"/>
          </a:p>
        </p:txBody>
      </p:sp>
      <p:sp>
        <p:nvSpPr>
          <p:cNvPr id="5" name="Rectangle 6"/>
          <p:cNvSpPr>
            <a:spLocks noGrp="1" noChangeArrowheads="1"/>
          </p:cNvSpPr>
          <p:nvPr>
            <p:ph type="sldNum" sz="quarter" idx="11"/>
          </p:nvPr>
        </p:nvSpPr>
        <p:spPr>
          <a:ln/>
        </p:spPr>
        <p:txBody>
          <a:bodyPr/>
          <a:lstStyle>
            <a:lvl1pPr>
              <a:defRPr/>
            </a:lvl1pPr>
          </a:lstStyle>
          <a:p>
            <a:fld id="{316301B6-20D2-448A-A15A-317BF22B17AE}"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내용 개체 틀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oc id"/>
          <p:cNvSpPr>
            <a:spLocks noGrp="1" noChangeArrowheads="1"/>
          </p:cNvSpPr>
          <p:nvPr>
            <p:ph type="ftr" sz="quarter" idx="10"/>
          </p:nvPr>
        </p:nvSpPr>
        <p:spPr>
          <a:ln/>
        </p:spPr>
        <p:txBody>
          <a:bodyPr/>
          <a:lstStyle>
            <a:lvl1pPr>
              <a:defRPr/>
            </a:lvl1pPr>
          </a:lstStyle>
          <a:p>
            <a:endParaRPr lang="zh-CN" altLang="en-US"/>
          </a:p>
        </p:txBody>
      </p:sp>
      <p:sp>
        <p:nvSpPr>
          <p:cNvPr id="5" name="Rectangle 6"/>
          <p:cNvSpPr>
            <a:spLocks noGrp="1" noChangeArrowheads="1"/>
          </p:cNvSpPr>
          <p:nvPr>
            <p:ph type="sldNum" sz="quarter" idx="11"/>
          </p:nvPr>
        </p:nvSpPr>
        <p:spPr>
          <a:ln/>
        </p:spPr>
        <p:txBody>
          <a:bodyPr/>
          <a:lstStyle>
            <a:lvl1pPr>
              <a:defRPr/>
            </a:lvl1pPr>
          </a:lstStyle>
          <a:p>
            <a:fld id="{047F110B-FBA2-49AB-9234-CD7233D1824C}"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08025" y="4319588"/>
            <a:ext cx="7616825" cy="1335087"/>
          </a:xfrm>
        </p:spPr>
        <p:txBody>
          <a:bodyPr/>
          <a:lstStyle>
            <a:lvl1pPr algn="l">
              <a:defRPr sz="4000" b="1" cap="all"/>
            </a:lvl1pPr>
          </a:lstStyle>
          <a:p>
            <a:r>
              <a:rPr lang="en-US" altLang="ko-KR"/>
              <a:t>Click to edit Master title style</a:t>
            </a:r>
            <a:endParaRPr lang="ko-KR" altLang="en-US"/>
          </a:p>
        </p:txBody>
      </p:sp>
      <p:sp>
        <p:nvSpPr>
          <p:cNvPr id="3" name="텍스트 개체 틀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ko-KR"/>
              <a:t>Click to edit Master text styles</a:t>
            </a:r>
          </a:p>
        </p:txBody>
      </p:sp>
      <p:sp>
        <p:nvSpPr>
          <p:cNvPr id="4" name="doc id"/>
          <p:cNvSpPr>
            <a:spLocks noGrp="1" noChangeArrowheads="1"/>
          </p:cNvSpPr>
          <p:nvPr>
            <p:ph type="ftr" sz="quarter" idx="10"/>
          </p:nvPr>
        </p:nvSpPr>
        <p:spPr>
          <a:ln/>
        </p:spPr>
        <p:txBody>
          <a:bodyPr/>
          <a:lstStyle>
            <a:lvl1pPr>
              <a:defRPr/>
            </a:lvl1pPr>
          </a:lstStyle>
          <a:p>
            <a:endParaRPr lang="zh-CN" altLang="en-US"/>
          </a:p>
        </p:txBody>
      </p:sp>
      <p:sp>
        <p:nvSpPr>
          <p:cNvPr id="5" name="Rectangle 6"/>
          <p:cNvSpPr>
            <a:spLocks noGrp="1" noChangeArrowheads="1"/>
          </p:cNvSpPr>
          <p:nvPr>
            <p:ph type="sldNum" sz="quarter" idx="11"/>
          </p:nvPr>
        </p:nvSpPr>
        <p:spPr>
          <a:ln/>
        </p:spPr>
        <p:txBody>
          <a:bodyPr/>
          <a:lstStyle>
            <a:lvl1pPr>
              <a:defRPr/>
            </a:lvl1pPr>
          </a:lstStyle>
          <a:p>
            <a:fld id="{DC20DBE6-1D8C-402F-A5EC-8CDFC1C492A5}"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내용 개체 틀 2"/>
          <p:cNvSpPr>
            <a:spLocks noGrp="1"/>
          </p:cNvSpPr>
          <p:nvPr>
            <p:ph sz="half" idx="1"/>
          </p:nvPr>
        </p:nvSpPr>
        <p:spPr>
          <a:xfrm>
            <a:off x="122238" y="1273175"/>
            <a:ext cx="4232275"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내용 개체 틀 3"/>
          <p:cNvSpPr>
            <a:spLocks noGrp="1"/>
          </p:cNvSpPr>
          <p:nvPr>
            <p:ph sz="half" idx="2"/>
          </p:nvPr>
        </p:nvSpPr>
        <p:spPr>
          <a:xfrm>
            <a:off x="4506913" y="1273175"/>
            <a:ext cx="4233862"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oc id"/>
          <p:cNvSpPr>
            <a:spLocks noGrp="1" noChangeArrowheads="1"/>
          </p:cNvSpPr>
          <p:nvPr>
            <p:ph type="ftr" sz="quarter" idx="10"/>
          </p:nvPr>
        </p:nvSpPr>
        <p:spPr>
          <a:ln/>
        </p:spPr>
        <p:txBody>
          <a:bodyPr/>
          <a:lstStyle>
            <a:lvl1pPr>
              <a:defRPr/>
            </a:lvl1pPr>
          </a:lstStyle>
          <a:p>
            <a:endParaRPr lang="zh-CN" altLang="en-US"/>
          </a:p>
        </p:txBody>
      </p:sp>
      <p:sp>
        <p:nvSpPr>
          <p:cNvPr id="6" name="Rectangle 6"/>
          <p:cNvSpPr>
            <a:spLocks noGrp="1" noChangeArrowheads="1"/>
          </p:cNvSpPr>
          <p:nvPr>
            <p:ph type="sldNum" sz="quarter" idx="11"/>
          </p:nvPr>
        </p:nvSpPr>
        <p:spPr>
          <a:ln/>
        </p:spPr>
        <p:txBody>
          <a:bodyPr/>
          <a:lstStyle>
            <a:lvl1pPr>
              <a:defRPr/>
            </a:lvl1pPr>
          </a:lstStyle>
          <a:p>
            <a:fld id="{6C1FF4B8-E45E-44E4-91C9-9AF7AF68501A}"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47675" y="269875"/>
            <a:ext cx="8066088" cy="1119188"/>
          </a:xfrm>
        </p:spPr>
        <p:txBody>
          <a:bodyPr/>
          <a:lstStyle>
            <a:lvl1pPr>
              <a:defRPr/>
            </a:lvl1pPr>
          </a:lstStyle>
          <a:p>
            <a:r>
              <a:rPr lang="en-US" altLang="ko-KR"/>
              <a:t>Click to edit Master title style</a:t>
            </a:r>
            <a:endParaRPr lang="ko-KR" altLang="en-US"/>
          </a:p>
        </p:txBody>
      </p:sp>
      <p:sp>
        <p:nvSpPr>
          <p:cNvPr id="3" name="텍스트 개체 틀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내용 개체 틀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텍스트 개체 틀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내용 개체 틀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oc id"/>
          <p:cNvSpPr>
            <a:spLocks noGrp="1" noChangeArrowheads="1"/>
          </p:cNvSpPr>
          <p:nvPr>
            <p:ph type="ftr" sz="quarter" idx="10"/>
          </p:nvPr>
        </p:nvSpPr>
        <p:spPr>
          <a:ln/>
        </p:spPr>
        <p:txBody>
          <a:bodyPr/>
          <a:lstStyle>
            <a:lvl1pPr>
              <a:defRPr/>
            </a:lvl1pPr>
          </a:lstStyle>
          <a:p>
            <a:endParaRPr lang="zh-CN" altLang="en-US"/>
          </a:p>
        </p:txBody>
      </p:sp>
      <p:sp>
        <p:nvSpPr>
          <p:cNvPr id="8" name="Rectangle 6"/>
          <p:cNvSpPr>
            <a:spLocks noGrp="1" noChangeArrowheads="1"/>
          </p:cNvSpPr>
          <p:nvPr>
            <p:ph type="sldNum" sz="quarter" idx="11"/>
          </p:nvPr>
        </p:nvSpPr>
        <p:spPr>
          <a:ln/>
        </p:spPr>
        <p:txBody>
          <a:bodyPr/>
          <a:lstStyle>
            <a:lvl1pPr>
              <a:defRPr/>
            </a:lvl1pPr>
          </a:lstStyle>
          <a:p>
            <a:fld id="{BA18FB6C-D69F-4628-BAA4-045DB4AE7AF8}"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Click to edit Master title style</a:t>
            </a:r>
            <a:endParaRPr lang="ko-KR" altLang="en-US"/>
          </a:p>
        </p:txBody>
      </p:sp>
      <p:sp>
        <p:nvSpPr>
          <p:cNvPr id="3" name="doc id"/>
          <p:cNvSpPr>
            <a:spLocks noGrp="1" noChangeArrowheads="1"/>
          </p:cNvSpPr>
          <p:nvPr>
            <p:ph type="ftr" sz="quarter" idx="10"/>
          </p:nvPr>
        </p:nvSpPr>
        <p:spPr>
          <a:ln/>
        </p:spPr>
        <p:txBody>
          <a:bodyPr/>
          <a:lstStyle>
            <a:lvl1pPr>
              <a:defRPr/>
            </a:lvl1pPr>
          </a:lstStyle>
          <a:p>
            <a:endParaRPr lang="zh-CN" altLang="en-US"/>
          </a:p>
        </p:txBody>
      </p:sp>
      <p:sp>
        <p:nvSpPr>
          <p:cNvPr id="4" name="Rectangle 6"/>
          <p:cNvSpPr>
            <a:spLocks noGrp="1" noChangeArrowheads="1"/>
          </p:cNvSpPr>
          <p:nvPr>
            <p:ph type="sldNum" sz="quarter" idx="11"/>
          </p:nvPr>
        </p:nvSpPr>
        <p:spPr>
          <a:ln/>
        </p:spPr>
        <p:txBody>
          <a:bodyPr/>
          <a:lstStyle>
            <a:lvl1pPr>
              <a:defRPr/>
            </a:lvl1pPr>
          </a:lstStyle>
          <a:p>
            <a:fld id="{34DF3EA7-9972-4F4F-8B54-8138BBC04A35}"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oc id"/>
          <p:cNvSpPr>
            <a:spLocks noGrp="1" noChangeArrowheads="1"/>
          </p:cNvSpPr>
          <p:nvPr>
            <p:ph type="ftr" sz="quarter" idx="10"/>
          </p:nvPr>
        </p:nvSpPr>
        <p:spPr>
          <a:ln/>
        </p:spPr>
        <p:txBody>
          <a:bodyPr/>
          <a:lstStyle>
            <a:lvl1pPr>
              <a:defRPr/>
            </a:lvl1pPr>
          </a:lstStyle>
          <a:p>
            <a:endParaRPr lang="zh-CN" altLang="en-US"/>
          </a:p>
        </p:txBody>
      </p:sp>
      <p:sp>
        <p:nvSpPr>
          <p:cNvPr id="3" name="Rectangle 6"/>
          <p:cNvSpPr>
            <a:spLocks noGrp="1" noChangeArrowheads="1"/>
          </p:cNvSpPr>
          <p:nvPr>
            <p:ph type="sldNum" sz="quarter" idx="11"/>
          </p:nvPr>
        </p:nvSpPr>
        <p:spPr>
          <a:ln/>
        </p:spPr>
        <p:txBody>
          <a:bodyPr/>
          <a:lstStyle>
            <a:lvl1pPr>
              <a:defRPr/>
            </a:lvl1pPr>
          </a:lstStyle>
          <a:p>
            <a:fld id="{AD80DE35-EC6F-47A0-8F32-6835C9028371}"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47675" y="268288"/>
            <a:ext cx="2947988" cy="1138237"/>
          </a:xfrm>
        </p:spPr>
        <p:txBody>
          <a:bodyPr anchor="b"/>
          <a:lstStyle>
            <a:lvl1pPr algn="l">
              <a:defRPr sz="2000" b="1"/>
            </a:lvl1pPr>
          </a:lstStyle>
          <a:p>
            <a:r>
              <a:rPr lang="en-US" altLang="ko-KR"/>
              <a:t>Click to edit Master title style</a:t>
            </a:r>
            <a:endParaRPr lang="ko-KR" altLang="en-US"/>
          </a:p>
        </p:txBody>
      </p:sp>
      <p:sp>
        <p:nvSpPr>
          <p:cNvPr id="3" name="내용 개체 틀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텍스트 개체 틀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oc id"/>
          <p:cNvSpPr>
            <a:spLocks noGrp="1" noChangeArrowheads="1"/>
          </p:cNvSpPr>
          <p:nvPr>
            <p:ph type="ftr" sz="quarter" idx="10"/>
          </p:nvPr>
        </p:nvSpPr>
        <p:spPr>
          <a:ln/>
        </p:spPr>
        <p:txBody>
          <a:bodyPr/>
          <a:lstStyle>
            <a:lvl1pPr>
              <a:defRPr/>
            </a:lvl1pPr>
          </a:lstStyle>
          <a:p>
            <a:endParaRPr lang="zh-CN" altLang="en-US"/>
          </a:p>
        </p:txBody>
      </p:sp>
      <p:sp>
        <p:nvSpPr>
          <p:cNvPr id="6" name="Rectangle 6"/>
          <p:cNvSpPr>
            <a:spLocks noGrp="1" noChangeArrowheads="1"/>
          </p:cNvSpPr>
          <p:nvPr>
            <p:ph type="sldNum" sz="quarter" idx="11"/>
          </p:nvPr>
        </p:nvSpPr>
        <p:spPr>
          <a:ln/>
        </p:spPr>
        <p:txBody>
          <a:bodyPr/>
          <a:lstStyle>
            <a:lvl1pPr>
              <a:defRPr/>
            </a:lvl1pPr>
          </a:lstStyle>
          <a:p>
            <a:fld id="{15E7C7AB-18C8-45F9-B5D0-232600942D9B}"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55775" y="4705350"/>
            <a:ext cx="5376863" cy="555625"/>
          </a:xfrm>
        </p:spPr>
        <p:txBody>
          <a:bodyPr anchor="b"/>
          <a:lstStyle>
            <a:lvl1pPr algn="l">
              <a:defRPr sz="2000" b="1"/>
            </a:lvl1pPr>
          </a:lstStyle>
          <a:p>
            <a:r>
              <a:rPr lang="en-US" altLang="ko-KR"/>
              <a:t>Click to edit Master title style</a:t>
            </a:r>
            <a:endParaRPr lang="ko-KR" altLang="en-US"/>
          </a:p>
        </p:txBody>
      </p:sp>
      <p:sp>
        <p:nvSpPr>
          <p:cNvPr id="3" name="그림 개체 틀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ko-KR" noProof="0"/>
              <a:t>Click icon to add picture</a:t>
            </a:r>
            <a:endParaRPr lang="ko-KR" altLang="en-US" noProof="0"/>
          </a:p>
        </p:txBody>
      </p:sp>
      <p:sp>
        <p:nvSpPr>
          <p:cNvPr id="4" name="텍스트 개체 틀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oc id"/>
          <p:cNvSpPr>
            <a:spLocks noGrp="1" noChangeArrowheads="1"/>
          </p:cNvSpPr>
          <p:nvPr>
            <p:ph type="ftr" sz="quarter" idx="10"/>
          </p:nvPr>
        </p:nvSpPr>
        <p:spPr>
          <a:ln/>
        </p:spPr>
        <p:txBody>
          <a:bodyPr/>
          <a:lstStyle>
            <a:lvl1pPr>
              <a:defRPr/>
            </a:lvl1pPr>
          </a:lstStyle>
          <a:p>
            <a:endParaRPr lang="zh-CN" altLang="en-US"/>
          </a:p>
        </p:txBody>
      </p:sp>
      <p:sp>
        <p:nvSpPr>
          <p:cNvPr id="6" name="Rectangle 6"/>
          <p:cNvSpPr>
            <a:spLocks noGrp="1" noChangeArrowheads="1"/>
          </p:cNvSpPr>
          <p:nvPr>
            <p:ph type="sldNum" sz="quarter" idx="11"/>
          </p:nvPr>
        </p:nvSpPr>
        <p:spPr>
          <a:ln/>
        </p:spPr>
        <p:txBody>
          <a:bodyPr/>
          <a:lstStyle>
            <a:lvl1pPr>
              <a:defRPr/>
            </a:lvl1pPr>
          </a:lstStyle>
          <a:p>
            <a:fld id="{57F12B8F-1849-4ADB-A0D1-7C2D7F217D17}"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A0EB4E4-6DB6-4C9A-B8CF-1F34F3328788}"/>
              </a:ext>
            </a:extLst>
          </p:cNvPr>
          <p:cNvGraphicFramePr>
            <a:graphicFrameLocks noChangeAspect="1"/>
          </p:cNvGraphicFramePr>
          <p:nvPr userDrawn="1">
            <p:custDataLst>
              <p:tags r:id="rId14"/>
            </p:custDataLst>
            <p:extLst>
              <p:ext uri="{D42A27DB-BD31-4B8C-83A1-F6EECF244321}">
                <p14:modId xmlns:p14="http://schemas.microsoft.com/office/powerpoint/2010/main" val="24699782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13" name="think-cell Slide" r:id="rId16" imgW="360" imgH="360" progId="TCLayout.ActiveDocument.1">
                  <p:embed/>
                </p:oleObj>
              </mc:Choice>
              <mc:Fallback>
                <p:oleObj name="think-cell Slide" r:id="rId16" imgW="360" imgH="360"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866C8C1A-F0E1-4B74-A493-03FDBDD2DB82}"/>
              </a:ext>
            </a:extLst>
          </p:cNvPr>
          <p:cNvSpPr/>
          <p:nvPr userDrawn="1">
            <p:custDataLst>
              <p:tags r:id="rId15"/>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1" i="0" u="none" strike="noStrike" cap="none" normalizeH="0" baseline="0" dirty="0">
              <a:ln>
                <a:noFill/>
              </a:ln>
              <a:solidFill>
                <a:schemeClr val="tx1"/>
              </a:solidFill>
              <a:effectLst/>
              <a:latin typeface="Arial" pitchFamily="34" charset="0"/>
              <a:ea typeface="-윤고딕130" pitchFamily="18" charset="-127"/>
              <a:cs typeface="+mj-cs"/>
              <a:sym typeface="Arial" panose="020B0604020202020204" pitchFamily="34" charset="0"/>
            </a:endParaRPr>
          </a:p>
        </p:txBody>
      </p:sp>
      <p:sp>
        <p:nvSpPr>
          <p:cNvPr id="1029" name="doc id"/>
          <p:cNvSpPr>
            <a:spLocks noGrp="1" noChangeArrowheads="1"/>
          </p:cNvSpPr>
          <p:nvPr>
            <p:ph type="ftr" sz="quarter" idx="3"/>
          </p:nvPr>
        </p:nvSpPr>
        <p:spPr bwMode="auto">
          <a:xfrm>
            <a:off x="8442325" y="36513"/>
            <a:ext cx="295275" cy="122237"/>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r">
              <a:defRPr sz="800">
                <a:solidFill>
                  <a:srgbClr val="000000"/>
                </a:solidFill>
                <a:ea typeface="SimSun" pitchFamily="2" charset="-122"/>
              </a:defRPr>
            </a:lvl1pPr>
          </a:lstStyle>
          <a:p>
            <a:endParaRPr lang="zh-CN" altLang="en-US"/>
          </a:p>
        </p:txBody>
      </p:sp>
      <p:sp>
        <p:nvSpPr>
          <p:cNvPr id="1030" name="Rectangle 6"/>
          <p:cNvSpPr>
            <a:spLocks noGrp="1" noChangeArrowheads="1"/>
          </p:cNvSpPr>
          <p:nvPr>
            <p:ph type="sldNum" sz="quarter" idx="4"/>
          </p:nvPr>
        </p:nvSpPr>
        <p:spPr bwMode="auto">
          <a:xfrm>
            <a:off x="6870700" y="6511925"/>
            <a:ext cx="1866900" cy="18256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1200">
                <a:solidFill>
                  <a:srgbClr val="000000"/>
                </a:solidFill>
                <a:ea typeface="SimSun" pitchFamily="2" charset="-122"/>
              </a:defRPr>
            </a:lvl1pPr>
          </a:lstStyle>
          <a:p>
            <a:fld id="{A9B7EEFE-0D10-41EB-9EA9-6A2966C86014}" type="slidenum">
              <a:rPr lang="zh-CN" altLang="en-US"/>
              <a:pPr/>
              <a:t>‹#›</a:t>
            </a:fld>
            <a:endParaRPr lang="en-US" altLang="zh-CN"/>
          </a:p>
        </p:txBody>
      </p:sp>
      <p:sp>
        <p:nvSpPr>
          <p:cNvPr id="25604" name="Rectangle 2"/>
          <p:cNvSpPr>
            <a:spLocks noGrp="1" noChangeArrowheads="1"/>
          </p:cNvSpPr>
          <p:nvPr>
            <p:ph type="title"/>
          </p:nvPr>
        </p:nvSpPr>
        <p:spPr bwMode="auto">
          <a:xfrm>
            <a:off x="119063" y="230188"/>
            <a:ext cx="8618537" cy="2889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CN"/>
              <a:t>Click to edit Master title style</a:t>
            </a:r>
          </a:p>
        </p:txBody>
      </p:sp>
      <p:sp>
        <p:nvSpPr>
          <p:cNvPr id="25605" name="Rectangle 3"/>
          <p:cNvSpPr>
            <a:spLocks noGrp="1" noChangeArrowheads="1"/>
          </p:cNvSpPr>
          <p:nvPr>
            <p:ph type="body" idx="1"/>
          </p:nvPr>
        </p:nvSpPr>
        <p:spPr bwMode="auto">
          <a:xfrm>
            <a:off x="122238" y="1273175"/>
            <a:ext cx="8618537" cy="12223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5606" name="McK Slide Elements"/>
          <p:cNvGrpSpPr>
            <a:grpSpLocks/>
          </p:cNvGrpSpPr>
          <p:nvPr userDrawn="1"/>
        </p:nvGrpSpPr>
        <p:grpSpPr bwMode="auto">
          <a:xfrm>
            <a:off x="122238" y="531813"/>
            <a:ext cx="8618537" cy="6162675"/>
            <a:chOff x="77" y="335"/>
            <a:chExt cx="5429" cy="3882"/>
          </a:xfrm>
        </p:grpSpPr>
        <p:sp>
          <p:nvSpPr>
            <p:cNvPr id="1032" name="McK Measure" hidden="1"/>
            <p:cNvSpPr txBox="1">
              <a:spLocks noChangeArrowheads="1"/>
            </p:cNvSpPr>
            <p:nvPr userDrawn="1"/>
          </p:nvSpPr>
          <p:spPr bwMode="auto">
            <a:xfrm>
              <a:off x="77" y="335"/>
              <a:ext cx="5429" cy="154"/>
            </a:xfrm>
            <a:prstGeom prst="rect">
              <a:avLst/>
            </a:prstGeom>
            <a:noFill/>
            <a:ln w="9525">
              <a:noFill/>
              <a:miter lim="800000"/>
              <a:headEnd/>
              <a:tailEnd/>
            </a:ln>
            <a:effectLst/>
          </p:spPr>
          <p:txBody>
            <a:bodyPr lIns="0" tIns="0" rIns="0" bIns="0">
              <a:spAutoFit/>
            </a:bodyPr>
            <a:lstStyle/>
            <a:p>
              <a:pPr defTabSz="895350">
                <a:defRPr/>
              </a:pPr>
              <a:r>
                <a:rPr lang="en-US" altLang="zh-CN">
                  <a:ea typeface="SimSun" pitchFamily="2" charset="-122"/>
                </a:rPr>
                <a:t>Unit of measure</a:t>
              </a:r>
            </a:p>
          </p:txBody>
        </p:sp>
        <p:sp>
          <p:nvSpPr>
            <p:cNvPr id="1033" name="McK Footnote" hidden="1"/>
            <p:cNvSpPr txBox="1">
              <a:spLocks noChangeArrowheads="1"/>
            </p:cNvSpPr>
            <p:nvPr userDrawn="1"/>
          </p:nvSpPr>
          <p:spPr bwMode="auto">
            <a:xfrm>
              <a:off x="79" y="3964"/>
              <a:ext cx="5145" cy="253"/>
            </a:xfrm>
            <a:prstGeom prst="rect">
              <a:avLst/>
            </a:prstGeom>
            <a:noFill/>
            <a:ln w="9525">
              <a:noFill/>
              <a:miter lim="800000"/>
              <a:headEnd/>
              <a:tailEnd/>
            </a:ln>
            <a:effectLst/>
          </p:spPr>
          <p:txBody>
            <a:bodyPr lIns="0" tIns="0" rIns="0" bIns="0" anchor="b">
              <a:spAutoFit/>
            </a:bodyPr>
            <a:lstStyle/>
            <a:p>
              <a:pPr marL="574675" indent="-574675" defTabSz="895350">
                <a:tabLst>
                  <a:tab pos="533400" algn="r"/>
                </a:tabLst>
                <a:defRPr/>
              </a:pPr>
              <a:r>
                <a:rPr lang="zh-CN" altLang="en-US" sz="1200">
                  <a:solidFill>
                    <a:srgbClr val="000000"/>
                  </a:solidFill>
                  <a:ea typeface="SimSun" pitchFamily="2" charset="-122"/>
                </a:rPr>
                <a:t>	*	</a:t>
              </a:r>
              <a:r>
                <a:rPr lang="en-US" altLang="zh-CN" sz="1200">
                  <a:solidFill>
                    <a:srgbClr val="000000"/>
                  </a:solidFill>
                  <a:ea typeface="SimSun" pitchFamily="2" charset="-122"/>
                </a:rPr>
                <a:t>Footnote</a:t>
              </a:r>
            </a:p>
            <a:p>
              <a:pPr marL="574675" indent="-574675" defTabSz="895350">
                <a:spcBef>
                  <a:spcPct val="20000"/>
                </a:spcBef>
                <a:tabLst>
                  <a:tab pos="533400" algn="r"/>
                </a:tabLst>
                <a:defRPr/>
              </a:pPr>
              <a:r>
                <a:rPr lang="en-US" altLang="zh-CN" sz="1200">
                  <a:solidFill>
                    <a:srgbClr val="000000"/>
                  </a:solidFill>
                  <a:ea typeface="SimSun" pitchFamily="2" charset="-122"/>
                </a:rPr>
                <a:t>Source:		Source</a:t>
              </a:r>
            </a:p>
          </p:txBody>
        </p:sp>
      </p:gr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defTabSz="895350" rtl="0" eaLnBrk="1" fontAlgn="base" hangingPunct="1">
        <a:spcBef>
          <a:spcPct val="0"/>
        </a:spcBef>
        <a:spcAft>
          <a:spcPct val="0"/>
        </a:spcAft>
        <a:defRPr sz="1900" b="1">
          <a:solidFill>
            <a:schemeClr val="tx2"/>
          </a:solidFill>
          <a:latin typeface="+mj-lt"/>
          <a:ea typeface="+mj-ea"/>
          <a:cs typeface="+mj-cs"/>
        </a:defRPr>
      </a:lvl1pPr>
      <a:lvl2pPr algn="l" defTabSz="895350" rtl="0" eaLnBrk="1" fontAlgn="base" hangingPunct="1">
        <a:spcBef>
          <a:spcPct val="0"/>
        </a:spcBef>
        <a:spcAft>
          <a:spcPct val="0"/>
        </a:spcAft>
        <a:defRPr sz="1900" b="1">
          <a:solidFill>
            <a:schemeClr val="tx2"/>
          </a:solidFill>
          <a:latin typeface="Arial" pitchFamily="34" charset="0"/>
          <a:ea typeface="-윤고딕150" pitchFamily="18" charset="-127"/>
        </a:defRPr>
      </a:lvl2pPr>
      <a:lvl3pPr algn="l" defTabSz="895350" rtl="0" eaLnBrk="1" fontAlgn="base" hangingPunct="1">
        <a:spcBef>
          <a:spcPct val="0"/>
        </a:spcBef>
        <a:spcAft>
          <a:spcPct val="0"/>
        </a:spcAft>
        <a:defRPr sz="1900" b="1">
          <a:solidFill>
            <a:schemeClr val="tx2"/>
          </a:solidFill>
          <a:latin typeface="Arial" pitchFamily="34" charset="0"/>
          <a:ea typeface="-윤고딕150" pitchFamily="18" charset="-127"/>
        </a:defRPr>
      </a:lvl3pPr>
      <a:lvl4pPr algn="l" defTabSz="895350" rtl="0" eaLnBrk="1" fontAlgn="base" hangingPunct="1">
        <a:spcBef>
          <a:spcPct val="0"/>
        </a:spcBef>
        <a:spcAft>
          <a:spcPct val="0"/>
        </a:spcAft>
        <a:defRPr sz="1900" b="1">
          <a:solidFill>
            <a:schemeClr val="tx2"/>
          </a:solidFill>
          <a:latin typeface="Arial" pitchFamily="34" charset="0"/>
          <a:ea typeface="-윤고딕150" pitchFamily="18" charset="-127"/>
        </a:defRPr>
      </a:lvl4pPr>
      <a:lvl5pPr algn="l" defTabSz="895350" rtl="0" eaLnBrk="1" fontAlgn="base" hangingPunct="1">
        <a:spcBef>
          <a:spcPct val="0"/>
        </a:spcBef>
        <a:spcAft>
          <a:spcPct val="0"/>
        </a:spcAft>
        <a:defRPr sz="1900" b="1">
          <a:solidFill>
            <a:schemeClr val="tx2"/>
          </a:solidFill>
          <a:latin typeface="Arial" pitchFamily="34" charset="0"/>
          <a:ea typeface="-윤고딕150" pitchFamily="18" charset="-127"/>
        </a:defRPr>
      </a:lvl5pPr>
      <a:lvl6pPr marL="457200" algn="l" defTabSz="895350" rtl="0" eaLnBrk="1" fontAlgn="base" hangingPunct="1">
        <a:spcBef>
          <a:spcPct val="0"/>
        </a:spcBef>
        <a:spcAft>
          <a:spcPct val="0"/>
        </a:spcAft>
        <a:defRPr sz="1900" b="1">
          <a:solidFill>
            <a:schemeClr val="tx2"/>
          </a:solidFill>
          <a:latin typeface="Arial" pitchFamily="34" charset="0"/>
          <a:ea typeface="-윤고딕150" pitchFamily="18" charset="-127"/>
        </a:defRPr>
      </a:lvl6pPr>
      <a:lvl7pPr marL="914400" algn="l" defTabSz="895350" rtl="0" eaLnBrk="1" fontAlgn="base" hangingPunct="1">
        <a:spcBef>
          <a:spcPct val="0"/>
        </a:spcBef>
        <a:spcAft>
          <a:spcPct val="0"/>
        </a:spcAft>
        <a:defRPr sz="1900" b="1">
          <a:solidFill>
            <a:schemeClr val="tx2"/>
          </a:solidFill>
          <a:latin typeface="Arial" pitchFamily="34" charset="0"/>
          <a:ea typeface="-윤고딕150" pitchFamily="18" charset="-127"/>
        </a:defRPr>
      </a:lvl7pPr>
      <a:lvl8pPr marL="1371600" algn="l" defTabSz="895350" rtl="0" eaLnBrk="1" fontAlgn="base" hangingPunct="1">
        <a:spcBef>
          <a:spcPct val="0"/>
        </a:spcBef>
        <a:spcAft>
          <a:spcPct val="0"/>
        </a:spcAft>
        <a:defRPr sz="1900" b="1">
          <a:solidFill>
            <a:schemeClr val="tx2"/>
          </a:solidFill>
          <a:latin typeface="Arial" pitchFamily="34" charset="0"/>
          <a:ea typeface="-윤고딕150" pitchFamily="18" charset="-127"/>
        </a:defRPr>
      </a:lvl8pPr>
      <a:lvl9pPr marL="1828800" algn="l" defTabSz="895350" rtl="0" eaLnBrk="1" fontAlgn="base" hangingPunct="1">
        <a:spcBef>
          <a:spcPct val="0"/>
        </a:spcBef>
        <a:spcAft>
          <a:spcPct val="0"/>
        </a:spcAft>
        <a:defRPr sz="1900" b="1">
          <a:solidFill>
            <a:schemeClr val="tx2"/>
          </a:solidFill>
          <a:latin typeface="Arial" pitchFamily="34" charset="0"/>
          <a:ea typeface="-윤고딕150" pitchFamily="18" charset="-127"/>
        </a:defRPr>
      </a:lvl9pPr>
    </p:titleStyle>
    <p:bodyStyle>
      <a:lvl1pPr marL="342900" indent="-342900" algn="l" defTabSz="895350" rtl="0" eaLnBrk="1" fontAlgn="base" hangingPunct="1">
        <a:spcBef>
          <a:spcPct val="0"/>
        </a:spcBef>
        <a:spcAft>
          <a:spcPct val="0"/>
        </a:spcAft>
        <a:buSzPct val="120000"/>
        <a:buChar char="•"/>
        <a:defRPr sz="1600">
          <a:solidFill>
            <a:schemeClr val="tx1"/>
          </a:solidFill>
          <a:latin typeface="+mn-lt"/>
          <a:ea typeface="+mn-ea"/>
          <a:cs typeface="+mn-cs"/>
        </a:defRPr>
      </a:lvl1pPr>
      <a:lvl2pPr marL="144463" indent="-142875" algn="l" defTabSz="895350" rtl="0" eaLnBrk="1" fontAlgn="base" hangingPunct="1">
        <a:spcBef>
          <a:spcPct val="0"/>
        </a:spcBef>
        <a:spcAft>
          <a:spcPct val="0"/>
        </a:spcAft>
        <a:buSzPct val="120000"/>
        <a:buChar char="•"/>
        <a:defRPr sz="1600">
          <a:solidFill>
            <a:schemeClr val="tx1"/>
          </a:solidFill>
          <a:latin typeface="+mn-lt"/>
          <a:ea typeface="+mn-ea"/>
        </a:defRPr>
      </a:lvl2pPr>
      <a:lvl3pPr marL="295275" indent="-149225" algn="l" defTabSz="895350" rtl="0" eaLnBrk="1" fontAlgn="base" hangingPunct="1">
        <a:spcBef>
          <a:spcPct val="0"/>
        </a:spcBef>
        <a:spcAft>
          <a:spcPct val="0"/>
        </a:spcAft>
        <a:buChar char="–"/>
        <a:defRPr sz="1600">
          <a:solidFill>
            <a:schemeClr val="tx1"/>
          </a:solidFill>
          <a:latin typeface="+mn-lt"/>
          <a:ea typeface="+mn-ea"/>
        </a:defRPr>
      </a:lvl3pPr>
      <a:lvl4pPr marL="431800" indent="-134938" algn="l" defTabSz="895350" rtl="0" eaLnBrk="1" fontAlgn="base" hangingPunct="1">
        <a:spcBef>
          <a:spcPct val="0"/>
        </a:spcBef>
        <a:spcAft>
          <a:spcPct val="0"/>
        </a:spcAft>
        <a:buSzPct val="89000"/>
        <a:buChar char="•"/>
        <a:defRPr sz="1600">
          <a:solidFill>
            <a:schemeClr val="tx1"/>
          </a:solidFill>
          <a:latin typeface="+mn-lt"/>
          <a:ea typeface="+mn-ea"/>
        </a:defRPr>
      </a:lvl4pPr>
      <a:lvl5pPr marL="582613" indent="-149225" algn="l" defTabSz="895350" rtl="0" eaLnBrk="1" fontAlgn="base" hangingPunct="1">
        <a:spcBef>
          <a:spcPct val="0"/>
        </a:spcBef>
        <a:spcAft>
          <a:spcPct val="0"/>
        </a:spcAft>
        <a:buSzPct val="75000"/>
        <a:buChar char="–"/>
        <a:defRPr sz="1600">
          <a:solidFill>
            <a:schemeClr val="tx1"/>
          </a:solidFill>
          <a:latin typeface="+mn-lt"/>
          <a:ea typeface="+mn-ea"/>
        </a:defRPr>
      </a:lvl5pPr>
      <a:lvl6pPr marL="1039813" indent="-149225" algn="l" defTabSz="895350" rtl="0" eaLnBrk="1" fontAlgn="base" hangingPunct="1">
        <a:spcBef>
          <a:spcPct val="0"/>
        </a:spcBef>
        <a:spcAft>
          <a:spcPct val="0"/>
        </a:spcAft>
        <a:buSzPct val="75000"/>
        <a:buChar char="–"/>
        <a:defRPr sz="1600">
          <a:solidFill>
            <a:schemeClr val="tx1"/>
          </a:solidFill>
          <a:latin typeface="+mn-lt"/>
          <a:ea typeface="+mn-ea"/>
        </a:defRPr>
      </a:lvl6pPr>
      <a:lvl7pPr marL="1497013" indent="-149225" algn="l" defTabSz="895350" rtl="0" eaLnBrk="1" fontAlgn="base" hangingPunct="1">
        <a:spcBef>
          <a:spcPct val="0"/>
        </a:spcBef>
        <a:spcAft>
          <a:spcPct val="0"/>
        </a:spcAft>
        <a:buSzPct val="75000"/>
        <a:buChar char="–"/>
        <a:defRPr sz="1600">
          <a:solidFill>
            <a:schemeClr val="tx1"/>
          </a:solidFill>
          <a:latin typeface="+mn-lt"/>
          <a:ea typeface="+mn-ea"/>
        </a:defRPr>
      </a:lvl7pPr>
      <a:lvl8pPr marL="1954213" indent="-149225" algn="l" defTabSz="895350" rtl="0" eaLnBrk="1" fontAlgn="base" hangingPunct="1">
        <a:spcBef>
          <a:spcPct val="0"/>
        </a:spcBef>
        <a:spcAft>
          <a:spcPct val="0"/>
        </a:spcAft>
        <a:buSzPct val="75000"/>
        <a:buChar char="–"/>
        <a:defRPr sz="1600">
          <a:solidFill>
            <a:schemeClr val="tx1"/>
          </a:solidFill>
          <a:latin typeface="+mn-lt"/>
          <a:ea typeface="+mn-ea"/>
        </a:defRPr>
      </a:lvl8pPr>
      <a:lvl9pPr marL="2411413" indent="-149225" algn="l" defTabSz="895350" rtl="0" eaLnBrk="1" fontAlgn="base" hangingPunct="1">
        <a:spcBef>
          <a:spcPct val="0"/>
        </a:spcBef>
        <a:spcAft>
          <a:spcPct val="0"/>
        </a:spcAft>
        <a:buSzPct val="75000"/>
        <a:buChar char="–"/>
        <a:defRPr sz="16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6.xml"/><Relationship Id="rId7"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tags" Target="../tags/tag9.xml"/><Relationship Id="rId11" Type="http://schemas.openxmlformats.org/officeDocument/2006/relationships/image" Target="../media/image2.jpeg"/><Relationship Id="rId5" Type="http://schemas.openxmlformats.org/officeDocument/2006/relationships/tags" Target="../tags/tag8.xml"/><Relationship Id="rId10" Type="http://schemas.openxmlformats.org/officeDocument/2006/relationships/image" Target="../media/image1.emf"/><Relationship Id="rId4" Type="http://schemas.openxmlformats.org/officeDocument/2006/relationships/tags" Target="../tags/tag7.xml"/><Relationship Id="rId9"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0.png"/><Relationship Id="rId2" Type="http://schemas.openxmlformats.org/officeDocument/2006/relationships/tags" Target="../tags/tag33.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6.xml"/><Relationship Id="rId7" Type="http://schemas.openxmlformats.org/officeDocument/2006/relationships/image" Target="../media/image11.png"/><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hyperlink" Target="https://www.stat.berkeley.edu/~breiman/randomforest2001.pdf" TargetMode="External"/><Relationship Id="rId3" Type="http://schemas.openxmlformats.org/officeDocument/2006/relationships/tags" Target="../tags/tag38.xml"/><Relationship Id="rId7" Type="http://schemas.openxmlformats.org/officeDocument/2006/relationships/hyperlink" Target="https://www.stat.berkeley.edu/~breiman/RandomForests/cc_home.htm" TargetMode="External"/><Relationship Id="rId2" Type="http://schemas.openxmlformats.org/officeDocument/2006/relationships/tags" Target="../tags/tag37.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0.xml"/><Relationship Id="rId7" Type="http://schemas.openxmlformats.org/officeDocument/2006/relationships/image" Target="../media/image15.png"/><Relationship Id="rId2" Type="http://schemas.openxmlformats.org/officeDocument/2006/relationships/tags" Target="../tags/tag39.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8.png"/><Relationship Id="rId2" Type="http://schemas.openxmlformats.org/officeDocument/2006/relationships/tags" Target="../tags/tag45.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1.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11" Type="http://schemas.openxmlformats.org/officeDocument/2006/relationships/notesSlide" Target="../notesSlides/notesSlide2.xml"/><Relationship Id="rId5" Type="http://schemas.openxmlformats.org/officeDocument/2006/relationships/tags" Target="../tags/tag13.xml"/><Relationship Id="rId10" Type="http://schemas.openxmlformats.org/officeDocument/2006/relationships/slideLayout" Target="../slideLayouts/slideLayout6.xml"/><Relationship Id="rId4" Type="http://schemas.openxmlformats.org/officeDocument/2006/relationships/tags" Target="../tags/tag12.xml"/><Relationship Id="rId9"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3.png"/><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6.xml"/><Relationship Id="rId7" Type="http://schemas.openxmlformats.org/officeDocument/2006/relationships/image" Target="../media/image4.jpeg"/><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8.xml"/><Relationship Id="rId7" Type="http://schemas.openxmlformats.org/officeDocument/2006/relationships/image" Target="../media/image6.png"/><Relationship Id="rId2" Type="http://schemas.openxmlformats.org/officeDocument/2006/relationships/tags" Target="../tags/tag2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8.png"/><Relationship Id="rId2" Type="http://schemas.openxmlformats.org/officeDocument/2006/relationships/tags" Target="../tags/tag29.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32.xml"/><Relationship Id="rId7" Type="http://schemas.openxmlformats.org/officeDocument/2006/relationships/image" Target="../media/image9.png"/><Relationship Id="rId2" Type="http://schemas.openxmlformats.org/officeDocument/2006/relationships/tags" Target="../tags/tag3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37DAEA-1A57-4D1B-8286-215ED0C4EDE1}"/>
              </a:ext>
            </a:extLst>
          </p:cNvPr>
          <p:cNvGraphicFramePr>
            <a:graphicFrameLocks noChangeAspect="1"/>
          </p:cNvGraphicFramePr>
          <p:nvPr>
            <p:custDataLst>
              <p:tags r:id="rId2"/>
            </p:custDataLst>
            <p:extLst>
              <p:ext uri="{D42A27DB-BD31-4B8C-83A1-F6EECF244321}">
                <p14:modId xmlns:p14="http://schemas.microsoft.com/office/powerpoint/2010/main" val="27959383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37" name="think-cell Slide" r:id="rId9" imgW="360" imgH="360" progId="TCLayout.ActiveDocument.1">
                  <p:embed/>
                </p:oleObj>
              </mc:Choice>
              <mc:Fallback>
                <p:oleObj name="think-cell Slide" r:id="rId9" imgW="360" imgH="360"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C28626F-F939-45D5-9A21-41EC9CF18642}"/>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2400" u="none" strike="noStrike" cap="none" normalizeH="0" dirty="0">
              <a:ln>
                <a:noFill/>
              </a:ln>
              <a:solidFill>
                <a:schemeClr val="tx1"/>
              </a:solidFill>
              <a:effectLst/>
              <a:ea typeface="-윤고딕130"/>
              <a:cs typeface="+mj-cs"/>
              <a:sym typeface="Arial" panose="020B0604020202020204" pitchFamily="34" charset="0"/>
            </a:endParaRPr>
          </a:p>
        </p:txBody>
      </p:sp>
      <p:sp>
        <p:nvSpPr>
          <p:cNvPr id="27650" name="McK Confidential"/>
          <p:cNvSpPr txBox="1">
            <a:spLocks noChangeArrowheads="1"/>
          </p:cNvSpPr>
          <p:nvPr>
            <p:custDataLst>
              <p:tags r:id="rId4"/>
            </p:custDataLst>
          </p:nvPr>
        </p:nvSpPr>
        <p:spPr bwMode="auto">
          <a:xfrm>
            <a:off x="2640013" y="2139950"/>
            <a:ext cx="1485900" cy="212725"/>
          </a:xfrm>
          <a:prstGeom prst="rect">
            <a:avLst/>
          </a:prstGeom>
          <a:noFill/>
          <a:ln w="9525">
            <a:noFill/>
            <a:miter lim="800000"/>
            <a:headEnd/>
            <a:tailEnd/>
          </a:ln>
        </p:spPr>
        <p:txBody>
          <a:bodyPr lIns="0" tIns="0" rIns="0" bIns="0">
            <a:spAutoFit/>
          </a:bodyPr>
          <a:lstStyle/>
          <a:p>
            <a:r>
              <a:rPr lang="en-US" altLang="zh-CN" sz="1400">
                <a:ea typeface="SimSun" pitchFamily="2" charset="-122"/>
              </a:rPr>
              <a:t>CONFIDENTIAL</a:t>
            </a:r>
          </a:p>
        </p:txBody>
      </p:sp>
      <p:sp>
        <p:nvSpPr>
          <p:cNvPr id="27651" name="Rectangle 3"/>
          <p:cNvSpPr>
            <a:spLocks noGrp="1" noChangeArrowheads="1"/>
          </p:cNvSpPr>
          <p:nvPr>
            <p:ph type="ctrTitle"/>
            <p:custDataLst>
              <p:tags r:id="rId5"/>
            </p:custDataLst>
          </p:nvPr>
        </p:nvSpPr>
        <p:spPr>
          <a:xfrm>
            <a:off x="2640013" y="2701925"/>
            <a:ext cx="5027612" cy="1107996"/>
          </a:xfrm>
        </p:spPr>
        <p:txBody>
          <a:bodyPr/>
          <a:lstStyle/>
          <a:p>
            <a:r>
              <a:rPr lang="en-US" altLang="zh-CN" dirty="0">
                <a:latin typeface="Arial Black" pitchFamily="34" charset="0"/>
              </a:rPr>
              <a:t>MOVIES:</a:t>
            </a:r>
            <a:br>
              <a:rPr lang="en-US" altLang="zh-CN" dirty="0">
                <a:latin typeface="Arial Black" pitchFamily="34" charset="0"/>
              </a:rPr>
            </a:br>
            <a:r>
              <a:rPr lang="en-US" dirty="0"/>
              <a:t>Using Machine Learning to Predict Key Metadata</a:t>
            </a:r>
            <a:endParaRPr lang="en-US" altLang="zh-CN" dirty="0">
              <a:latin typeface="Arial Black" pitchFamily="34" charset="0"/>
            </a:endParaRPr>
          </a:p>
        </p:txBody>
      </p:sp>
      <p:sp>
        <p:nvSpPr>
          <p:cNvPr id="27652" name="Rectangle 4"/>
          <p:cNvSpPr>
            <a:spLocks noGrp="1" noChangeArrowheads="1"/>
          </p:cNvSpPr>
          <p:nvPr>
            <p:ph type="subTitle" idx="1"/>
            <p:custDataLst>
              <p:tags r:id="rId6"/>
            </p:custDataLst>
          </p:nvPr>
        </p:nvSpPr>
        <p:spPr/>
        <p:txBody>
          <a:bodyPr/>
          <a:lstStyle/>
          <a:p>
            <a:pPr marL="0" indent="0" eaLnBrk="1" hangingPunct="1">
              <a:buFontTx/>
              <a:buNone/>
            </a:pPr>
            <a:r>
              <a:rPr lang="en-US" altLang="zh-CN"/>
              <a:t> </a:t>
            </a:r>
          </a:p>
        </p:txBody>
      </p:sp>
      <p:pic>
        <p:nvPicPr>
          <p:cNvPr id="5" name="Picture 23" descr="Image result for movies icon png">
            <a:extLst>
              <a:ext uri="{FF2B5EF4-FFF2-40B4-BE49-F238E27FC236}">
                <a16:creationId xmlns:a16="http://schemas.microsoft.com/office/drawing/2014/main" id="{2CED005E-9CFF-4399-B25B-7722AC72CB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201" y="1929678"/>
            <a:ext cx="1450562" cy="19533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8">
            <a:extLst>
              <a:ext uri="{FF2B5EF4-FFF2-40B4-BE49-F238E27FC236}">
                <a16:creationId xmlns:a16="http://schemas.microsoft.com/office/drawing/2014/main" id="{BE956A34-BB6D-4656-A54E-4EA963B93B28}"/>
              </a:ext>
            </a:extLst>
          </p:cNvPr>
          <p:cNvSpPr>
            <a:spLocks noChangeArrowheads="1"/>
          </p:cNvSpPr>
          <p:nvPr/>
        </p:nvSpPr>
        <p:spPr bwMode="auto">
          <a:xfrm>
            <a:off x="3684588" y="4168854"/>
            <a:ext cx="1281112" cy="244475"/>
          </a:xfrm>
          <a:prstGeom prst="rect">
            <a:avLst/>
          </a:prstGeom>
          <a:noFill/>
          <a:ln w="9525">
            <a:noFill/>
            <a:miter lim="800000"/>
            <a:headEnd/>
            <a:tailEnd/>
          </a:ln>
        </p:spPr>
        <p:txBody>
          <a:bodyPr lIns="0" tIns="0" rIns="0" bIns="0"/>
          <a:lstStyle/>
          <a:p>
            <a:pPr algn="ctr" defTabSz="787400">
              <a:buSzPct val="120000"/>
            </a:pPr>
            <a:r>
              <a:rPr lang="en-US" altLang="zh-CN" dirty="0">
                <a:ea typeface="SimSun" pitchFamily="2" charset="-122"/>
              </a:rPr>
              <a:t>Seth Kim</a:t>
            </a:r>
          </a:p>
          <a:p>
            <a:pPr algn="ctr" defTabSz="787400">
              <a:buSzPct val="120000"/>
            </a:pPr>
            <a:r>
              <a:rPr lang="en-US" altLang="zh-CN" dirty="0" err="1">
                <a:ea typeface="SimSun" pitchFamily="2" charset="-122"/>
              </a:rPr>
              <a:t>Trong</a:t>
            </a:r>
            <a:endParaRPr lang="en-US" altLang="zh-CN" dirty="0">
              <a:ea typeface="SimSun" pitchFamily="2" charset="-122"/>
            </a:endParaRPr>
          </a:p>
          <a:p>
            <a:pPr algn="ctr" defTabSz="787400">
              <a:buSzPct val="120000"/>
            </a:pPr>
            <a:r>
              <a:rPr lang="en-US" altLang="zh-CN" dirty="0">
                <a:ea typeface="SimSun" pitchFamily="2" charset="-122"/>
              </a:rPr>
              <a:t>Andrew</a:t>
            </a:r>
          </a:p>
          <a:p>
            <a:pPr algn="ctr" defTabSz="787400">
              <a:buSzPct val="120000"/>
            </a:pPr>
            <a:r>
              <a:rPr lang="en-US" altLang="zh-CN" dirty="0">
                <a:ea typeface="SimSun" pitchFamily="2" charset="-122"/>
              </a:rPr>
              <a:t>Devang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5"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9</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pic>
        <p:nvPicPr>
          <p:cNvPr id="5" name="Picture 4">
            <a:extLst>
              <a:ext uri="{FF2B5EF4-FFF2-40B4-BE49-F238E27FC236}">
                <a16:creationId xmlns:a16="http://schemas.microsoft.com/office/drawing/2014/main" id="{061BB57F-220A-417C-97B1-C21261F71D3A}"/>
              </a:ext>
            </a:extLst>
          </p:cNvPr>
          <p:cNvPicPr>
            <a:picLocks noChangeAspect="1"/>
          </p:cNvPicPr>
          <p:nvPr/>
        </p:nvPicPr>
        <p:blipFill>
          <a:blip r:embed="rId7"/>
          <a:stretch>
            <a:fillRect/>
          </a:stretch>
        </p:blipFill>
        <p:spPr>
          <a:xfrm>
            <a:off x="1506230" y="1120115"/>
            <a:ext cx="5948977" cy="1691018"/>
          </a:xfrm>
          <a:prstGeom prst="rect">
            <a:avLst/>
          </a:prstGeom>
        </p:spPr>
      </p:pic>
    </p:spTree>
    <p:extLst>
      <p:ext uri="{BB962C8B-B14F-4D97-AF65-F5344CB8AC3E}">
        <p14:creationId xmlns:p14="http://schemas.microsoft.com/office/powerpoint/2010/main" val="270261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71"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10</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pic>
        <p:nvPicPr>
          <p:cNvPr id="9" name="Picture 8">
            <a:extLst>
              <a:ext uri="{FF2B5EF4-FFF2-40B4-BE49-F238E27FC236}">
                <a16:creationId xmlns:a16="http://schemas.microsoft.com/office/drawing/2014/main" id="{4E3818CC-2F30-4B7D-B621-7B94173A12B3}"/>
              </a:ext>
            </a:extLst>
          </p:cNvPr>
          <p:cNvPicPr>
            <a:picLocks noChangeAspect="1"/>
          </p:cNvPicPr>
          <p:nvPr/>
        </p:nvPicPr>
        <p:blipFill>
          <a:blip r:embed="rId7"/>
          <a:stretch>
            <a:fillRect/>
          </a:stretch>
        </p:blipFill>
        <p:spPr>
          <a:xfrm>
            <a:off x="119063" y="1628439"/>
            <a:ext cx="8743950" cy="933450"/>
          </a:xfrm>
          <a:prstGeom prst="rect">
            <a:avLst/>
          </a:prstGeom>
        </p:spPr>
      </p:pic>
      <p:pic>
        <p:nvPicPr>
          <p:cNvPr id="10" name="Picture 9">
            <a:extLst>
              <a:ext uri="{FF2B5EF4-FFF2-40B4-BE49-F238E27FC236}">
                <a16:creationId xmlns:a16="http://schemas.microsoft.com/office/drawing/2014/main" id="{67AB1EAD-A293-4984-8D20-CE15C606D671}"/>
              </a:ext>
            </a:extLst>
          </p:cNvPr>
          <p:cNvPicPr>
            <a:picLocks noChangeAspect="1"/>
          </p:cNvPicPr>
          <p:nvPr/>
        </p:nvPicPr>
        <p:blipFill>
          <a:blip r:embed="rId8"/>
          <a:stretch>
            <a:fillRect/>
          </a:stretch>
        </p:blipFill>
        <p:spPr>
          <a:xfrm>
            <a:off x="10319" y="2740864"/>
            <a:ext cx="8961438" cy="744996"/>
          </a:xfrm>
          <a:prstGeom prst="rect">
            <a:avLst/>
          </a:prstGeom>
        </p:spPr>
      </p:pic>
      <p:pic>
        <p:nvPicPr>
          <p:cNvPr id="5" name="Picture 4">
            <a:extLst>
              <a:ext uri="{FF2B5EF4-FFF2-40B4-BE49-F238E27FC236}">
                <a16:creationId xmlns:a16="http://schemas.microsoft.com/office/drawing/2014/main" id="{6DB30348-DAF1-48DF-8695-D732BF78DCC8}"/>
              </a:ext>
            </a:extLst>
          </p:cNvPr>
          <p:cNvPicPr>
            <a:picLocks noChangeAspect="1"/>
          </p:cNvPicPr>
          <p:nvPr/>
        </p:nvPicPr>
        <p:blipFill>
          <a:blip r:embed="rId9"/>
          <a:stretch>
            <a:fillRect/>
          </a:stretch>
        </p:blipFill>
        <p:spPr>
          <a:xfrm>
            <a:off x="10319" y="3675320"/>
            <a:ext cx="8961438" cy="799203"/>
          </a:xfrm>
          <a:prstGeom prst="rect">
            <a:avLst/>
          </a:prstGeom>
        </p:spPr>
      </p:pic>
    </p:spTree>
    <p:extLst>
      <p:ext uri="{BB962C8B-B14F-4D97-AF65-F5344CB8AC3E}">
        <p14:creationId xmlns:p14="http://schemas.microsoft.com/office/powerpoint/2010/main" val="379104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21"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11</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sp>
        <p:nvSpPr>
          <p:cNvPr id="4" name="Rectangle 3">
            <a:extLst>
              <a:ext uri="{FF2B5EF4-FFF2-40B4-BE49-F238E27FC236}">
                <a16:creationId xmlns:a16="http://schemas.microsoft.com/office/drawing/2014/main" id="{728EDFD4-A64F-40E5-BA77-138579732469}"/>
              </a:ext>
            </a:extLst>
          </p:cNvPr>
          <p:cNvSpPr/>
          <p:nvPr/>
        </p:nvSpPr>
        <p:spPr>
          <a:xfrm>
            <a:off x="3431904" y="1309191"/>
            <a:ext cx="5419546" cy="1815882"/>
          </a:xfrm>
          <a:prstGeom prst="rect">
            <a:avLst/>
          </a:prstGeom>
        </p:spPr>
        <p:txBody>
          <a:bodyPr wrap="square">
            <a:spAutoFit/>
          </a:bodyPr>
          <a:lstStyle/>
          <a:p>
            <a:r>
              <a:rPr lang="en-US" dirty="0">
                <a:latin typeface="medium-content-serif-font"/>
              </a:rPr>
              <a:t>The </a:t>
            </a:r>
            <a:r>
              <a:rPr lang="en-US" dirty="0">
                <a:latin typeface="medium-content-serif-font"/>
                <a:hlinkClick r:id="rId7"/>
              </a:rPr>
              <a:t>random forest</a:t>
            </a:r>
            <a:r>
              <a:rPr lang="en-US" dirty="0">
                <a:latin typeface="medium-content-serif-font"/>
              </a:rPr>
              <a:t> is a model made up of many decision trees. Rather than just simply averaging the prediction of trees (which we could call a “forest”), this model uses </a:t>
            </a:r>
            <a:r>
              <a:rPr lang="en-US" dirty="0">
                <a:latin typeface="medium-content-serif-font"/>
                <a:hlinkClick r:id="rId8"/>
              </a:rPr>
              <a:t>two key concepts</a:t>
            </a:r>
            <a:r>
              <a:rPr lang="en-US" dirty="0">
                <a:latin typeface="medium-content-serif-font"/>
              </a:rPr>
              <a:t> that gives it the name </a:t>
            </a:r>
            <a:r>
              <a:rPr lang="en-US" i="1" dirty="0">
                <a:latin typeface="medium-content-serif-font"/>
              </a:rPr>
              <a:t>random</a:t>
            </a:r>
            <a:r>
              <a:rPr lang="en-US" dirty="0">
                <a:latin typeface="medium-content-serif-font"/>
              </a:rPr>
              <a:t>:</a:t>
            </a:r>
          </a:p>
          <a:p>
            <a:endParaRPr lang="en-US" dirty="0">
              <a:latin typeface="medium-content-serif-font"/>
            </a:endParaRPr>
          </a:p>
          <a:p>
            <a:pPr>
              <a:buFont typeface="+mj-lt"/>
              <a:buAutoNum type="arabicPeriod"/>
            </a:pPr>
            <a:r>
              <a:rPr lang="en-US" dirty="0">
                <a:latin typeface="medium-content-serif-font"/>
              </a:rPr>
              <a:t>Random sampling of training data points when building trees</a:t>
            </a:r>
          </a:p>
          <a:p>
            <a:pPr>
              <a:buFont typeface="+mj-lt"/>
              <a:buAutoNum type="arabicPeriod"/>
            </a:pPr>
            <a:r>
              <a:rPr lang="en-US" dirty="0">
                <a:latin typeface="medium-content-serif-font"/>
              </a:rPr>
              <a:t>Random subsets of features considered when splitting nodes</a:t>
            </a:r>
            <a:endParaRPr lang="en-US" b="0" i="0" dirty="0">
              <a:effectLst/>
              <a:latin typeface="medium-content-serif-font"/>
            </a:endParaRPr>
          </a:p>
        </p:txBody>
      </p:sp>
      <p:sp>
        <p:nvSpPr>
          <p:cNvPr id="5" name="Rectangle 4">
            <a:extLst>
              <a:ext uri="{FF2B5EF4-FFF2-40B4-BE49-F238E27FC236}">
                <a16:creationId xmlns:a16="http://schemas.microsoft.com/office/drawing/2014/main" id="{5BC22517-4E49-44F8-AD69-A7EA94B5362D}"/>
              </a:ext>
            </a:extLst>
          </p:cNvPr>
          <p:cNvSpPr/>
          <p:nvPr/>
        </p:nvSpPr>
        <p:spPr>
          <a:xfrm>
            <a:off x="281939" y="3690304"/>
            <a:ext cx="8223706" cy="2062103"/>
          </a:xfrm>
          <a:prstGeom prst="rect">
            <a:avLst/>
          </a:prstGeom>
        </p:spPr>
        <p:txBody>
          <a:bodyPr wrap="square">
            <a:spAutoFit/>
          </a:bodyPr>
          <a:lstStyle/>
          <a:p>
            <a:r>
              <a:rPr lang="en-US" dirty="0">
                <a:latin typeface="Lato"/>
              </a:rPr>
              <a:t>Extra Trees: </a:t>
            </a:r>
            <a:r>
              <a:rPr lang="en-US" dirty="0" err="1">
                <a:latin typeface="Lato"/>
              </a:rPr>
              <a:t>EXTreme</a:t>
            </a:r>
            <a:r>
              <a:rPr lang="en-US" dirty="0">
                <a:latin typeface="Lato"/>
              </a:rPr>
              <a:t> </a:t>
            </a:r>
            <a:r>
              <a:rPr lang="en-US" dirty="0" err="1">
                <a:latin typeface="Lato"/>
              </a:rPr>
              <a:t>RAndom</a:t>
            </a:r>
            <a:r>
              <a:rPr lang="en-US" dirty="0">
                <a:latin typeface="Lato"/>
              </a:rPr>
              <a:t> forests </a:t>
            </a:r>
          </a:p>
          <a:p>
            <a:endParaRPr lang="en-US" dirty="0">
              <a:latin typeface="Lato"/>
            </a:endParaRPr>
          </a:p>
          <a:p>
            <a:r>
              <a:rPr lang="en-US" dirty="0"/>
              <a:t>Random Forest splits are deterministic (locally optimal)</a:t>
            </a:r>
          </a:p>
          <a:p>
            <a:r>
              <a:rPr lang="en-US" dirty="0"/>
              <a:t>Extra Trees splits are the best split among random uniform splits in the selected variables for the current tree. </a:t>
            </a:r>
            <a:endParaRPr lang="en-US" dirty="0">
              <a:latin typeface="Lato"/>
            </a:endParaRPr>
          </a:p>
          <a:p>
            <a:endParaRPr lang="en-US" dirty="0">
              <a:latin typeface="Lato"/>
            </a:endParaRPr>
          </a:p>
          <a:p>
            <a:r>
              <a:rPr lang="en-US" dirty="0"/>
              <a:t>This leads to more diversified trees and less splitters to evaluate when training an extremely random forest (faster runtime!)</a:t>
            </a:r>
          </a:p>
        </p:txBody>
      </p:sp>
      <p:pic>
        <p:nvPicPr>
          <p:cNvPr id="38918" name="Picture 6" descr="Image result for random forest image">
            <a:extLst>
              <a:ext uri="{FF2B5EF4-FFF2-40B4-BE49-F238E27FC236}">
                <a16:creationId xmlns:a16="http://schemas.microsoft.com/office/drawing/2014/main" id="{1A00EE54-455D-4C0B-9AA1-52C2B8D514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988" y="1119410"/>
            <a:ext cx="3306072" cy="247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388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9"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12</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pic>
        <p:nvPicPr>
          <p:cNvPr id="9" name="Picture 8">
            <a:extLst>
              <a:ext uri="{FF2B5EF4-FFF2-40B4-BE49-F238E27FC236}">
                <a16:creationId xmlns:a16="http://schemas.microsoft.com/office/drawing/2014/main" id="{4A8E332E-C6A9-4F62-A421-9DDFC929EFF7}"/>
              </a:ext>
            </a:extLst>
          </p:cNvPr>
          <p:cNvPicPr>
            <a:picLocks noChangeAspect="1"/>
          </p:cNvPicPr>
          <p:nvPr/>
        </p:nvPicPr>
        <p:blipFill>
          <a:blip r:embed="rId7"/>
          <a:stretch>
            <a:fillRect/>
          </a:stretch>
        </p:blipFill>
        <p:spPr>
          <a:xfrm>
            <a:off x="281939" y="836253"/>
            <a:ext cx="7323826" cy="3216939"/>
          </a:xfrm>
          <a:prstGeom prst="rect">
            <a:avLst/>
          </a:prstGeom>
        </p:spPr>
      </p:pic>
      <p:pic>
        <p:nvPicPr>
          <p:cNvPr id="10" name="Picture 9">
            <a:extLst>
              <a:ext uri="{FF2B5EF4-FFF2-40B4-BE49-F238E27FC236}">
                <a16:creationId xmlns:a16="http://schemas.microsoft.com/office/drawing/2014/main" id="{136E4066-C245-40A0-A0E3-0644702802EA}"/>
              </a:ext>
            </a:extLst>
          </p:cNvPr>
          <p:cNvPicPr>
            <a:picLocks noChangeAspect="1"/>
          </p:cNvPicPr>
          <p:nvPr/>
        </p:nvPicPr>
        <p:blipFill>
          <a:blip r:embed="rId8"/>
          <a:stretch>
            <a:fillRect/>
          </a:stretch>
        </p:blipFill>
        <p:spPr>
          <a:xfrm>
            <a:off x="212928" y="4269598"/>
            <a:ext cx="3806982" cy="985895"/>
          </a:xfrm>
          <a:prstGeom prst="rect">
            <a:avLst/>
          </a:prstGeom>
        </p:spPr>
      </p:pic>
      <p:pic>
        <p:nvPicPr>
          <p:cNvPr id="11" name="Picture 10">
            <a:extLst>
              <a:ext uri="{FF2B5EF4-FFF2-40B4-BE49-F238E27FC236}">
                <a16:creationId xmlns:a16="http://schemas.microsoft.com/office/drawing/2014/main" id="{3997B720-09C4-441F-AA5B-7905C0BA4FCE}"/>
              </a:ext>
            </a:extLst>
          </p:cNvPr>
          <p:cNvPicPr>
            <a:picLocks noChangeAspect="1"/>
          </p:cNvPicPr>
          <p:nvPr/>
        </p:nvPicPr>
        <p:blipFill>
          <a:blip r:embed="rId9"/>
          <a:stretch>
            <a:fillRect/>
          </a:stretch>
        </p:blipFill>
        <p:spPr>
          <a:xfrm>
            <a:off x="4941530" y="4518340"/>
            <a:ext cx="2527382" cy="1474306"/>
          </a:xfrm>
          <a:prstGeom prst="rect">
            <a:avLst/>
          </a:prstGeom>
        </p:spPr>
      </p:pic>
    </p:spTree>
    <p:extLst>
      <p:ext uri="{BB962C8B-B14F-4D97-AF65-F5344CB8AC3E}">
        <p14:creationId xmlns:p14="http://schemas.microsoft.com/office/powerpoint/2010/main" val="2375817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4"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13</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sp>
        <p:nvSpPr>
          <p:cNvPr id="5" name="TextBox 4">
            <a:extLst>
              <a:ext uri="{FF2B5EF4-FFF2-40B4-BE49-F238E27FC236}">
                <a16:creationId xmlns:a16="http://schemas.microsoft.com/office/drawing/2014/main" id="{FA1BC8B4-DD7B-41D1-BEE7-1638629BF4CF}"/>
              </a:ext>
            </a:extLst>
          </p:cNvPr>
          <p:cNvSpPr txBox="1"/>
          <p:nvPr/>
        </p:nvSpPr>
        <p:spPr>
          <a:xfrm>
            <a:off x="3027716" y="3178696"/>
            <a:ext cx="2801230" cy="338554"/>
          </a:xfrm>
          <a:prstGeom prst="rect">
            <a:avLst/>
          </a:prstGeom>
          <a:noFill/>
        </p:spPr>
        <p:txBody>
          <a:bodyPr wrap="square" rtlCol="0">
            <a:spAutoFit/>
          </a:bodyPr>
          <a:lstStyle/>
          <a:p>
            <a:r>
              <a:rPr lang="en-US" dirty="0"/>
              <a:t>All that and what do we get?</a:t>
            </a:r>
          </a:p>
        </p:txBody>
      </p:sp>
    </p:spTree>
    <p:extLst>
      <p:ext uri="{BB962C8B-B14F-4D97-AF65-F5344CB8AC3E}">
        <p14:creationId xmlns:p14="http://schemas.microsoft.com/office/powerpoint/2010/main" val="256049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58"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14</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sp>
        <p:nvSpPr>
          <p:cNvPr id="5" name="TextBox 4">
            <a:extLst>
              <a:ext uri="{FF2B5EF4-FFF2-40B4-BE49-F238E27FC236}">
                <a16:creationId xmlns:a16="http://schemas.microsoft.com/office/drawing/2014/main" id="{FA1BC8B4-DD7B-41D1-BEE7-1638629BF4CF}"/>
              </a:ext>
            </a:extLst>
          </p:cNvPr>
          <p:cNvSpPr txBox="1"/>
          <p:nvPr/>
        </p:nvSpPr>
        <p:spPr>
          <a:xfrm>
            <a:off x="3027716" y="3178696"/>
            <a:ext cx="2801230" cy="338554"/>
          </a:xfrm>
          <a:prstGeom prst="rect">
            <a:avLst/>
          </a:prstGeom>
          <a:noFill/>
        </p:spPr>
        <p:txBody>
          <a:bodyPr wrap="square" rtlCol="0">
            <a:spAutoFit/>
          </a:bodyPr>
          <a:lstStyle/>
          <a:p>
            <a:r>
              <a:rPr lang="en-US" dirty="0"/>
              <a:t>All that and what do we get?</a:t>
            </a:r>
          </a:p>
        </p:txBody>
      </p:sp>
    </p:spTree>
    <p:extLst>
      <p:ext uri="{BB962C8B-B14F-4D97-AF65-F5344CB8AC3E}">
        <p14:creationId xmlns:p14="http://schemas.microsoft.com/office/powerpoint/2010/main" val="328665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1"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15</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pic>
        <p:nvPicPr>
          <p:cNvPr id="4" name="Picture 3">
            <a:extLst>
              <a:ext uri="{FF2B5EF4-FFF2-40B4-BE49-F238E27FC236}">
                <a16:creationId xmlns:a16="http://schemas.microsoft.com/office/drawing/2014/main" id="{8AAEA1AE-63AF-4BEC-A0DD-BCC075AE2822}"/>
              </a:ext>
            </a:extLst>
          </p:cNvPr>
          <p:cNvPicPr>
            <a:picLocks noChangeAspect="1"/>
          </p:cNvPicPr>
          <p:nvPr/>
        </p:nvPicPr>
        <p:blipFill>
          <a:blip r:embed="rId7"/>
          <a:stretch>
            <a:fillRect/>
          </a:stretch>
        </p:blipFill>
        <p:spPr>
          <a:xfrm>
            <a:off x="866562" y="2987645"/>
            <a:ext cx="7228314" cy="557812"/>
          </a:xfrm>
          <a:prstGeom prst="rect">
            <a:avLst/>
          </a:prstGeom>
        </p:spPr>
      </p:pic>
    </p:spTree>
    <p:extLst>
      <p:ext uri="{BB962C8B-B14F-4D97-AF65-F5344CB8AC3E}">
        <p14:creationId xmlns:p14="http://schemas.microsoft.com/office/powerpoint/2010/main" val="58496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58364BE-E03A-4E66-9689-C20DA3017A1C}"/>
              </a:ext>
            </a:extLst>
          </p:cNvPr>
          <p:cNvGraphicFramePr>
            <a:graphicFrameLocks noChangeAspect="1"/>
          </p:cNvGraphicFramePr>
          <p:nvPr>
            <p:custDataLst>
              <p:tags r:id="rId2"/>
            </p:custDataLst>
            <p:extLst>
              <p:ext uri="{D42A27DB-BD31-4B8C-83A1-F6EECF244321}">
                <p14:modId xmlns:p14="http://schemas.microsoft.com/office/powerpoint/2010/main" val="26299166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4"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A39977C-22EE-46A1-B9BB-9BDF04B025D0}"/>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176130" name="슬라이드 번호 개체 틀 3"/>
          <p:cNvSpPr>
            <a:spLocks noGrp="1"/>
          </p:cNvSpPr>
          <p:nvPr>
            <p:ph type="sldNum" sz="quarter" idx="11"/>
          </p:nvPr>
        </p:nvSpPr>
        <p:spPr>
          <a:noFill/>
        </p:spPr>
        <p:txBody>
          <a:bodyPr/>
          <a:lstStyle/>
          <a:p>
            <a:pPr defTabSz="895350"/>
            <a:fld id="{2AAE755C-8A80-46F4-BE78-C688E79DF836}" type="slidenum">
              <a:rPr lang="zh-CN" altLang="en-US"/>
              <a:pPr defTabSz="895350"/>
              <a:t>1</a:t>
            </a:fld>
            <a:endParaRPr lang="en-US" altLang="zh-CN"/>
          </a:p>
        </p:txBody>
      </p:sp>
      <p:sp>
        <p:nvSpPr>
          <p:cNvPr id="176131" name="Rectangle 2"/>
          <p:cNvSpPr>
            <a:spLocks noGrp="1" noChangeArrowheads="1"/>
          </p:cNvSpPr>
          <p:nvPr>
            <p:ph type="title"/>
          </p:nvPr>
        </p:nvSpPr>
        <p:spPr>
          <a:xfrm>
            <a:off x="119063" y="230188"/>
            <a:ext cx="8618537" cy="292388"/>
          </a:xfrm>
        </p:spPr>
        <p:txBody>
          <a:bodyPr/>
          <a:lstStyle/>
          <a:p>
            <a:pPr eaLnBrk="1" hangingPunct="1"/>
            <a:r>
              <a:rPr lang="en-US" altLang="zh-CN" dirty="0"/>
              <a:t>What are key attributes of movies? </a:t>
            </a:r>
          </a:p>
        </p:txBody>
      </p:sp>
      <p:sp>
        <p:nvSpPr>
          <p:cNvPr id="176133" name="Line 4"/>
          <p:cNvSpPr>
            <a:spLocks noChangeShapeType="1"/>
          </p:cNvSpPr>
          <p:nvPr/>
        </p:nvSpPr>
        <p:spPr bwMode="auto">
          <a:xfrm>
            <a:off x="2173289" y="1428750"/>
            <a:ext cx="3525860" cy="0"/>
          </a:xfrm>
          <a:prstGeom prst="line">
            <a:avLst/>
          </a:prstGeom>
          <a:noFill/>
          <a:ln w="9525">
            <a:solidFill>
              <a:schemeClr val="tx1"/>
            </a:solidFill>
            <a:round/>
            <a:headEnd/>
            <a:tailEnd/>
          </a:ln>
        </p:spPr>
        <p:txBody>
          <a:bodyPr wrap="none" anchor="ctr"/>
          <a:lstStyle/>
          <a:p>
            <a:endParaRPr lang="en-US"/>
          </a:p>
        </p:txBody>
      </p:sp>
      <p:sp>
        <p:nvSpPr>
          <p:cNvPr id="176134" name="Rectangle 5"/>
          <p:cNvSpPr>
            <a:spLocks noChangeArrowheads="1"/>
          </p:cNvSpPr>
          <p:nvPr/>
        </p:nvSpPr>
        <p:spPr bwMode="auto">
          <a:xfrm>
            <a:off x="2173288" y="1128713"/>
            <a:ext cx="3513137" cy="244475"/>
          </a:xfrm>
          <a:prstGeom prst="rect">
            <a:avLst/>
          </a:prstGeom>
          <a:noFill/>
          <a:ln w="9525">
            <a:noFill/>
            <a:miter lim="800000"/>
            <a:headEnd/>
            <a:tailEnd/>
          </a:ln>
        </p:spPr>
        <p:txBody>
          <a:bodyPr wrap="square" lIns="0" tIns="0" rIns="0" bIns="0" anchor="b">
            <a:spAutoFit/>
          </a:bodyPr>
          <a:lstStyle/>
          <a:p>
            <a:pPr defTabSz="895350">
              <a:buSzPct val="120000"/>
            </a:pPr>
            <a:r>
              <a:rPr lang="en-US" altLang="ko-KR" b="1" dirty="0">
                <a:ea typeface="굴림" pitchFamily="50" charset="-127"/>
              </a:rPr>
              <a:t>Question</a:t>
            </a:r>
          </a:p>
        </p:txBody>
      </p:sp>
      <p:sp>
        <p:nvSpPr>
          <p:cNvPr id="176135" name="Rectangle 6"/>
          <p:cNvSpPr>
            <a:spLocks noChangeArrowheads="1"/>
          </p:cNvSpPr>
          <p:nvPr/>
        </p:nvSpPr>
        <p:spPr bwMode="auto">
          <a:xfrm>
            <a:off x="2173288" y="1709738"/>
            <a:ext cx="3513137" cy="492443"/>
          </a:xfrm>
          <a:prstGeom prst="rect">
            <a:avLst/>
          </a:prstGeom>
          <a:noFill/>
          <a:ln w="9525">
            <a:noFill/>
            <a:miter lim="800000"/>
            <a:headEnd/>
            <a:tailEnd/>
          </a:ln>
        </p:spPr>
        <p:txBody>
          <a:bodyPr lIns="0" tIns="0" rIns="0" bIns="0">
            <a:spAutoFit/>
          </a:bodyPr>
          <a:lstStyle/>
          <a:p>
            <a:pPr marL="144463" lvl="1" indent="-142875" defTabSz="895350">
              <a:buSzPct val="120000"/>
              <a:buFontTx/>
              <a:buChar char="•"/>
            </a:pPr>
            <a:r>
              <a:rPr lang="en-US" altLang="ko-KR" dirty="0">
                <a:ea typeface="굴림" pitchFamily="50" charset="-127"/>
              </a:rPr>
              <a:t>Could we predict financial success of a movie before the movie is released?</a:t>
            </a:r>
          </a:p>
        </p:txBody>
      </p:sp>
      <p:grpSp>
        <p:nvGrpSpPr>
          <p:cNvPr id="176136" name="Group 7"/>
          <p:cNvGrpSpPr>
            <a:grpSpLocks/>
          </p:cNvGrpSpPr>
          <p:nvPr/>
        </p:nvGrpSpPr>
        <p:grpSpPr bwMode="auto">
          <a:xfrm>
            <a:off x="439739" y="1709738"/>
            <a:ext cx="1598612" cy="825500"/>
            <a:chOff x="2400" y="1968"/>
            <a:chExt cx="960" cy="960"/>
          </a:xfrm>
        </p:grpSpPr>
        <p:sp>
          <p:nvSpPr>
            <p:cNvPr id="33800" name="Rectangle 8"/>
            <p:cNvSpPr>
              <a:spLocks noChangeArrowheads="1"/>
            </p:cNvSpPr>
            <p:nvPr>
              <p:custDataLst>
                <p:tags r:id="rId8"/>
              </p:custDataLst>
            </p:nvPr>
          </p:nvSpPr>
          <p:spPr bwMode="blackWhite">
            <a:xfrm>
              <a:off x="2400" y="1968"/>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ko-KR" altLang="en-US"/>
            </a:p>
          </p:txBody>
        </p:sp>
        <p:sp>
          <p:nvSpPr>
            <p:cNvPr id="176150" name="Rectangle 9"/>
            <p:cNvSpPr>
              <a:spLocks noChangeArrowheads="1"/>
            </p:cNvSpPr>
            <p:nvPr>
              <p:custDataLst>
                <p:tags r:id="rId9"/>
              </p:custDataLst>
            </p:nvPr>
          </p:nvSpPr>
          <p:spPr bwMode="blackWhite">
            <a:xfrm>
              <a:off x="2440" y="2008"/>
              <a:ext cx="880" cy="880"/>
            </a:xfrm>
            <a:prstGeom prst="rect">
              <a:avLst/>
            </a:prstGeom>
            <a:noFill/>
            <a:ln w="9525">
              <a:noFill/>
              <a:miter lim="800000"/>
              <a:headEnd/>
              <a:tailEnd/>
            </a:ln>
          </p:spPr>
          <p:txBody>
            <a:bodyPr lIns="3810" tIns="0" rIns="3810" bIns="0" anchor="ctr"/>
            <a:lstStyle/>
            <a:p>
              <a:pPr defTabSz="895350">
                <a:buSzPct val="120000"/>
              </a:pPr>
              <a:r>
                <a:rPr lang="en-US" altLang="ko-KR" b="1" dirty="0">
                  <a:ea typeface="-윤명조130" pitchFamily="18" charset="-127"/>
                </a:rPr>
                <a:t>Box Office Gross</a:t>
              </a:r>
            </a:p>
          </p:txBody>
        </p:sp>
      </p:grpSp>
      <p:sp>
        <p:nvSpPr>
          <p:cNvPr id="176137" name="Rectangle 10"/>
          <p:cNvSpPr>
            <a:spLocks noChangeArrowheads="1"/>
          </p:cNvSpPr>
          <p:nvPr/>
        </p:nvSpPr>
        <p:spPr bwMode="auto">
          <a:xfrm>
            <a:off x="2173288" y="3225800"/>
            <a:ext cx="3513137" cy="738664"/>
          </a:xfrm>
          <a:prstGeom prst="rect">
            <a:avLst/>
          </a:prstGeom>
          <a:noFill/>
          <a:ln w="9525">
            <a:noFill/>
            <a:miter lim="800000"/>
            <a:headEnd/>
            <a:tailEnd/>
          </a:ln>
        </p:spPr>
        <p:txBody>
          <a:bodyPr lIns="0" tIns="0" rIns="0" bIns="0">
            <a:spAutoFit/>
          </a:bodyPr>
          <a:lstStyle/>
          <a:p>
            <a:pPr marL="144463" lvl="1" indent="-142875" defTabSz="895350">
              <a:buSzPct val="120000"/>
              <a:buFontTx/>
              <a:buChar char="•"/>
            </a:pPr>
            <a:r>
              <a:rPr lang="en-US" altLang="ko-KR" dirty="0">
                <a:ea typeface="굴림" pitchFamily="50" charset="-127"/>
              </a:rPr>
              <a:t>Using key words or desired plot, could we recommend relevant movies? </a:t>
            </a:r>
          </a:p>
        </p:txBody>
      </p:sp>
      <p:grpSp>
        <p:nvGrpSpPr>
          <p:cNvPr id="176138" name="Group 11"/>
          <p:cNvGrpSpPr>
            <a:grpSpLocks/>
          </p:cNvGrpSpPr>
          <p:nvPr/>
        </p:nvGrpSpPr>
        <p:grpSpPr bwMode="auto">
          <a:xfrm>
            <a:off x="439739" y="3225800"/>
            <a:ext cx="1598612" cy="825500"/>
            <a:chOff x="2400" y="1968"/>
            <a:chExt cx="960" cy="960"/>
          </a:xfrm>
        </p:grpSpPr>
        <p:sp>
          <p:nvSpPr>
            <p:cNvPr id="33804" name="Rectangle 12"/>
            <p:cNvSpPr>
              <a:spLocks noChangeArrowheads="1"/>
            </p:cNvSpPr>
            <p:nvPr>
              <p:custDataLst>
                <p:tags r:id="rId6"/>
              </p:custDataLst>
            </p:nvPr>
          </p:nvSpPr>
          <p:spPr bwMode="blackWhite">
            <a:xfrm>
              <a:off x="2400" y="1968"/>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ko-KR" altLang="en-US"/>
            </a:p>
          </p:txBody>
        </p:sp>
        <p:sp>
          <p:nvSpPr>
            <p:cNvPr id="176148" name="Rectangle 13"/>
            <p:cNvSpPr>
              <a:spLocks noChangeArrowheads="1"/>
            </p:cNvSpPr>
            <p:nvPr>
              <p:custDataLst>
                <p:tags r:id="rId7"/>
              </p:custDataLst>
            </p:nvPr>
          </p:nvSpPr>
          <p:spPr bwMode="blackWhite">
            <a:xfrm>
              <a:off x="2440" y="2008"/>
              <a:ext cx="880" cy="880"/>
            </a:xfrm>
            <a:prstGeom prst="rect">
              <a:avLst/>
            </a:prstGeom>
            <a:noFill/>
            <a:ln w="9525">
              <a:noFill/>
              <a:miter lim="800000"/>
              <a:headEnd/>
              <a:tailEnd/>
            </a:ln>
          </p:spPr>
          <p:txBody>
            <a:bodyPr lIns="3810" tIns="0" rIns="3810" bIns="0" anchor="ctr"/>
            <a:lstStyle/>
            <a:p>
              <a:pPr defTabSz="895350">
                <a:buSzPct val="120000"/>
              </a:pPr>
              <a:r>
                <a:rPr lang="en-US" altLang="ko-KR" b="1" dirty="0">
                  <a:ea typeface="-윤명조130" pitchFamily="18" charset="-127"/>
                </a:rPr>
                <a:t>Recommended Movies</a:t>
              </a:r>
            </a:p>
          </p:txBody>
        </p:sp>
      </p:grpSp>
      <p:sp>
        <p:nvSpPr>
          <p:cNvPr id="176139" name="Rectangle 14"/>
          <p:cNvSpPr>
            <a:spLocks noChangeArrowheads="1"/>
          </p:cNvSpPr>
          <p:nvPr/>
        </p:nvSpPr>
        <p:spPr bwMode="auto">
          <a:xfrm>
            <a:off x="2173288" y="4741863"/>
            <a:ext cx="3513137" cy="492443"/>
          </a:xfrm>
          <a:prstGeom prst="rect">
            <a:avLst/>
          </a:prstGeom>
          <a:noFill/>
          <a:ln w="9525">
            <a:noFill/>
            <a:miter lim="800000"/>
            <a:headEnd/>
            <a:tailEnd/>
          </a:ln>
        </p:spPr>
        <p:txBody>
          <a:bodyPr lIns="0" tIns="0" rIns="0" bIns="0">
            <a:spAutoFit/>
          </a:bodyPr>
          <a:lstStyle/>
          <a:p>
            <a:pPr marL="144463" lvl="1" indent="-142875" defTabSz="895350">
              <a:buSzPct val="120000"/>
              <a:buFontTx/>
              <a:buChar char="•"/>
            </a:pPr>
            <a:r>
              <a:rPr lang="en-US" altLang="ko-KR" dirty="0">
                <a:ea typeface="굴림" pitchFamily="50" charset="-127"/>
              </a:rPr>
              <a:t>Just for fun, could we predict the genre of a movie just by plot? </a:t>
            </a:r>
          </a:p>
        </p:txBody>
      </p:sp>
      <p:grpSp>
        <p:nvGrpSpPr>
          <p:cNvPr id="176140" name="Group 15"/>
          <p:cNvGrpSpPr>
            <a:grpSpLocks/>
          </p:cNvGrpSpPr>
          <p:nvPr/>
        </p:nvGrpSpPr>
        <p:grpSpPr bwMode="auto">
          <a:xfrm>
            <a:off x="439739" y="4741863"/>
            <a:ext cx="1598612" cy="825500"/>
            <a:chOff x="2400" y="1968"/>
            <a:chExt cx="960" cy="960"/>
          </a:xfrm>
        </p:grpSpPr>
        <p:sp>
          <p:nvSpPr>
            <p:cNvPr id="33808" name="Rectangle 16"/>
            <p:cNvSpPr>
              <a:spLocks noChangeArrowheads="1"/>
            </p:cNvSpPr>
            <p:nvPr>
              <p:custDataLst>
                <p:tags r:id="rId4"/>
              </p:custDataLst>
            </p:nvPr>
          </p:nvSpPr>
          <p:spPr bwMode="blackWhite">
            <a:xfrm>
              <a:off x="2400" y="1968"/>
              <a:ext cx="960" cy="96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ko-KR" altLang="en-US"/>
            </a:p>
          </p:txBody>
        </p:sp>
        <p:sp>
          <p:nvSpPr>
            <p:cNvPr id="176146" name="Rectangle 17"/>
            <p:cNvSpPr>
              <a:spLocks noChangeArrowheads="1"/>
            </p:cNvSpPr>
            <p:nvPr>
              <p:custDataLst>
                <p:tags r:id="rId5"/>
              </p:custDataLst>
            </p:nvPr>
          </p:nvSpPr>
          <p:spPr bwMode="blackWhite">
            <a:xfrm>
              <a:off x="2440" y="2008"/>
              <a:ext cx="880" cy="880"/>
            </a:xfrm>
            <a:prstGeom prst="rect">
              <a:avLst/>
            </a:prstGeom>
            <a:noFill/>
            <a:ln w="9525">
              <a:noFill/>
              <a:miter lim="800000"/>
              <a:headEnd/>
              <a:tailEnd/>
            </a:ln>
          </p:spPr>
          <p:txBody>
            <a:bodyPr lIns="3810" tIns="0" rIns="3810" bIns="0" anchor="ctr"/>
            <a:lstStyle/>
            <a:p>
              <a:pPr defTabSz="895350">
                <a:buSzPct val="120000"/>
              </a:pPr>
              <a:r>
                <a:rPr lang="en-US" altLang="ko-KR" b="1" dirty="0">
                  <a:ea typeface="-윤명조130" pitchFamily="18" charset="-127"/>
                </a:rPr>
                <a:t>Genre</a:t>
              </a:r>
            </a:p>
          </p:txBody>
        </p:sp>
      </p:grpSp>
      <p:sp>
        <p:nvSpPr>
          <p:cNvPr id="25" name="Line 4">
            <a:extLst>
              <a:ext uri="{FF2B5EF4-FFF2-40B4-BE49-F238E27FC236}">
                <a16:creationId xmlns:a16="http://schemas.microsoft.com/office/drawing/2014/main" id="{7BA797CE-2B25-4C47-9295-EC1A051ACD1D}"/>
              </a:ext>
            </a:extLst>
          </p:cNvPr>
          <p:cNvSpPr>
            <a:spLocks noChangeShapeType="1"/>
          </p:cNvSpPr>
          <p:nvPr/>
        </p:nvSpPr>
        <p:spPr bwMode="auto">
          <a:xfrm>
            <a:off x="6178361" y="1428750"/>
            <a:ext cx="2202061" cy="0"/>
          </a:xfrm>
          <a:prstGeom prst="line">
            <a:avLst/>
          </a:prstGeom>
          <a:noFill/>
          <a:ln w="9525">
            <a:solidFill>
              <a:schemeClr val="tx1"/>
            </a:solidFill>
            <a:round/>
            <a:headEnd/>
            <a:tailEnd/>
          </a:ln>
        </p:spPr>
        <p:txBody>
          <a:bodyPr wrap="none" anchor="ctr"/>
          <a:lstStyle/>
          <a:p>
            <a:endParaRPr lang="en-US"/>
          </a:p>
        </p:txBody>
      </p:sp>
      <p:sp>
        <p:nvSpPr>
          <p:cNvPr id="26" name="Rectangle 5">
            <a:extLst>
              <a:ext uri="{FF2B5EF4-FFF2-40B4-BE49-F238E27FC236}">
                <a16:creationId xmlns:a16="http://schemas.microsoft.com/office/drawing/2014/main" id="{C9362D01-7341-40F2-A5B2-0EA35406DF20}"/>
              </a:ext>
            </a:extLst>
          </p:cNvPr>
          <p:cNvSpPr>
            <a:spLocks noChangeArrowheads="1"/>
          </p:cNvSpPr>
          <p:nvPr/>
        </p:nvSpPr>
        <p:spPr bwMode="auto">
          <a:xfrm>
            <a:off x="6178360" y="1128713"/>
            <a:ext cx="2194115" cy="244475"/>
          </a:xfrm>
          <a:prstGeom prst="rect">
            <a:avLst/>
          </a:prstGeom>
          <a:noFill/>
          <a:ln w="9525">
            <a:noFill/>
            <a:miter lim="800000"/>
            <a:headEnd/>
            <a:tailEnd/>
          </a:ln>
        </p:spPr>
        <p:txBody>
          <a:bodyPr wrap="square" lIns="0" tIns="0" rIns="0" bIns="0" anchor="b">
            <a:spAutoFit/>
          </a:bodyPr>
          <a:lstStyle/>
          <a:p>
            <a:pPr defTabSz="895350">
              <a:buSzPct val="120000"/>
            </a:pPr>
            <a:r>
              <a:rPr lang="en-US" altLang="ko-KR" b="1" dirty="0">
                <a:ea typeface="굴림" pitchFamily="50" charset="-127"/>
              </a:rPr>
              <a:t>Credits</a:t>
            </a:r>
          </a:p>
        </p:txBody>
      </p:sp>
      <p:sp>
        <p:nvSpPr>
          <p:cNvPr id="27" name="Rectangle 11">
            <a:extLst>
              <a:ext uri="{FF2B5EF4-FFF2-40B4-BE49-F238E27FC236}">
                <a16:creationId xmlns:a16="http://schemas.microsoft.com/office/drawing/2014/main" id="{3B25F817-3C39-429D-9BEC-7391B1D5C2EF}"/>
              </a:ext>
            </a:extLst>
          </p:cNvPr>
          <p:cNvSpPr>
            <a:spLocks noChangeArrowheads="1"/>
          </p:cNvSpPr>
          <p:nvPr/>
        </p:nvSpPr>
        <p:spPr bwMode="auto">
          <a:xfrm>
            <a:off x="6228556" y="1974904"/>
            <a:ext cx="1284287" cy="244475"/>
          </a:xfrm>
          <a:prstGeom prst="rect">
            <a:avLst/>
          </a:prstGeom>
          <a:noFill/>
          <a:ln w="9525">
            <a:noFill/>
            <a:miter lim="800000"/>
            <a:headEnd/>
            <a:tailEnd/>
          </a:ln>
        </p:spPr>
        <p:txBody>
          <a:bodyPr lIns="0" tIns="0" rIns="0" bIns="0"/>
          <a:lstStyle/>
          <a:p>
            <a:pPr defTabSz="787400">
              <a:buSzPct val="120000"/>
            </a:pPr>
            <a:r>
              <a:rPr lang="en-US" altLang="zh-CN" dirty="0">
                <a:ea typeface="SimSun" pitchFamily="2" charset="-122"/>
              </a:rPr>
              <a:t>Seth Kim</a:t>
            </a:r>
          </a:p>
        </p:txBody>
      </p:sp>
      <p:sp>
        <p:nvSpPr>
          <p:cNvPr id="28" name="Rectangle 11">
            <a:extLst>
              <a:ext uri="{FF2B5EF4-FFF2-40B4-BE49-F238E27FC236}">
                <a16:creationId xmlns:a16="http://schemas.microsoft.com/office/drawing/2014/main" id="{6D74540E-F064-4446-BD10-9E3E35A947BC}"/>
              </a:ext>
            </a:extLst>
          </p:cNvPr>
          <p:cNvSpPr>
            <a:spLocks noChangeArrowheads="1"/>
          </p:cNvSpPr>
          <p:nvPr/>
        </p:nvSpPr>
        <p:spPr bwMode="auto">
          <a:xfrm>
            <a:off x="6178360" y="3516312"/>
            <a:ext cx="1284287" cy="244475"/>
          </a:xfrm>
          <a:prstGeom prst="rect">
            <a:avLst/>
          </a:prstGeom>
          <a:noFill/>
          <a:ln w="9525">
            <a:noFill/>
            <a:miter lim="800000"/>
            <a:headEnd/>
            <a:tailEnd/>
          </a:ln>
        </p:spPr>
        <p:txBody>
          <a:bodyPr lIns="0" tIns="0" rIns="0" bIns="0"/>
          <a:lstStyle/>
          <a:p>
            <a:pPr defTabSz="787400">
              <a:buSzPct val="120000"/>
            </a:pPr>
            <a:r>
              <a:rPr lang="en-US" altLang="zh-CN" dirty="0">
                <a:ea typeface="SimSun" pitchFamily="2" charset="-122"/>
              </a:rPr>
              <a:t>Andrew</a:t>
            </a:r>
          </a:p>
        </p:txBody>
      </p:sp>
      <p:sp>
        <p:nvSpPr>
          <p:cNvPr id="29" name="Rectangle 11">
            <a:extLst>
              <a:ext uri="{FF2B5EF4-FFF2-40B4-BE49-F238E27FC236}">
                <a16:creationId xmlns:a16="http://schemas.microsoft.com/office/drawing/2014/main" id="{33D77FAD-8B99-466A-B431-432C39800F6B}"/>
              </a:ext>
            </a:extLst>
          </p:cNvPr>
          <p:cNvSpPr>
            <a:spLocks noChangeArrowheads="1"/>
          </p:cNvSpPr>
          <p:nvPr/>
        </p:nvSpPr>
        <p:spPr bwMode="auto">
          <a:xfrm>
            <a:off x="6178360" y="5032375"/>
            <a:ext cx="1284287" cy="244475"/>
          </a:xfrm>
          <a:prstGeom prst="rect">
            <a:avLst/>
          </a:prstGeom>
          <a:noFill/>
          <a:ln w="9525">
            <a:noFill/>
            <a:miter lim="800000"/>
            <a:headEnd/>
            <a:tailEnd/>
          </a:ln>
        </p:spPr>
        <p:txBody>
          <a:bodyPr lIns="0" tIns="0" rIns="0" bIns="0"/>
          <a:lstStyle/>
          <a:p>
            <a:pPr defTabSz="787400">
              <a:buSzPct val="120000"/>
            </a:pPr>
            <a:r>
              <a:rPr lang="en-US" altLang="zh-CN" dirty="0" err="1">
                <a:ea typeface="SimSun" pitchFamily="2" charset="-122"/>
              </a:rPr>
              <a:t>Trong</a:t>
            </a:r>
            <a:endParaRPr lang="en-US" altLang="zh-CN" dirty="0">
              <a:ea typeface="SimSun" pitchFamily="2" charset="-122"/>
            </a:endParaRPr>
          </a:p>
        </p:txBody>
      </p:sp>
      <p:sp>
        <p:nvSpPr>
          <p:cNvPr id="30" name="Rectangle 11">
            <a:extLst>
              <a:ext uri="{FF2B5EF4-FFF2-40B4-BE49-F238E27FC236}">
                <a16:creationId xmlns:a16="http://schemas.microsoft.com/office/drawing/2014/main" id="{0F58C25E-D238-4B0E-9C6B-7DA8386C78E7}"/>
              </a:ext>
            </a:extLst>
          </p:cNvPr>
          <p:cNvSpPr>
            <a:spLocks noChangeArrowheads="1"/>
          </p:cNvSpPr>
          <p:nvPr/>
        </p:nvSpPr>
        <p:spPr bwMode="auto">
          <a:xfrm>
            <a:off x="6178359" y="5930359"/>
            <a:ext cx="1284287" cy="244475"/>
          </a:xfrm>
          <a:prstGeom prst="rect">
            <a:avLst/>
          </a:prstGeom>
          <a:noFill/>
          <a:ln w="9525">
            <a:noFill/>
            <a:miter lim="800000"/>
            <a:headEnd/>
            <a:tailEnd/>
          </a:ln>
        </p:spPr>
        <p:txBody>
          <a:bodyPr lIns="0" tIns="0" rIns="0" bIns="0"/>
          <a:lstStyle/>
          <a:p>
            <a:pPr defTabSz="787400">
              <a:buSzPct val="120000"/>
            </a:pPr>
            <a:r>
              <a:rPr lang="en-US" altLang="zh-CN" dirty="0">
                <a:ea typeface="SimSun" pitchFamily="2" charset="-122"/>
              </a:rPr>
              <a:t>Produced by:</a:t>
            </a:r>
            <a:br>
              <a:rPr lang="en-US" altLang="zh-CN" dirty="0">
                <a:ea typeface="SimSun" pitchFamily="2" charset="-122"/>
              </a:rPr>
            </a:br>
            <a:r>
              <a:rPr lang="en-US" altLang="zh-CN" dirty="0">
                <a:ea typeface="SimSun" pitchFamily="2" charset="-122"/>
              </a:rPr>
              <a:t>Devang</a:t>
            </a:r>
          </a:p>
        </p:txBody>
      </p:sp>
      <p:sp>
        <p:nvSpPr>
          <p:cNvPr id="32" name="Oval 289">
            <a:extLst>
              <a:ext uri="{FF2B5EF4-FFF2-40B4-BE49-F238E27FC236}">
                <a16:creationId xmlns:a16="http://schemas.microsoft.com/office/drawing/2014/main" id="{803A5EBE-C1B5-4678-B1F7-97821FCBCDB5}"/>
              </a:ext>
            </a:extLst>
          </p:cNvPr>
          <p:cNvSpPr>
            <a:spLocks noChangeArrowheads="1"/>
          </p:cNvSpPr>
          <p:nvPr/>
        </p:nvSpPr>
        <p:spPr bwMode="auto">
          <a:xfrm>
            <a:off x="281939" y="1544576"/>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sp>
        <p:nvSpPr>
          <p:cNvPr id="34" name="Oval 289">
            <a:extLst>
              <a:ext uri="{FF2B5EF4-FFF2-40B4-BE49-F238E27FC236}">
                <a16:creationId xmlns:a16="http://schemas.microsoft.com/office/drawing/2014/main" id="{15F6F197-42E4-4FE3-8125-AC775D839DFA}"/>
              </a:ext>
            </a:extLst>
          </p:cNvPr>
          <p:cNvSpPr>
            <a:spLocks noChangeArrowheads="1"/>
          </p:cNvSpPr>
          <p:nvPr/>
        </p:nvSpPr>
        <p:spPr bwMode="auto">
          <a:xfrm>
            <a:off x="289562" y="306736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II</a:t>
            </a:r>
            <a:endParaRPr lang="ko-KR" altLang="en-US" sz="1400" b="1" dirty="0">
              <a:solidFill>
                <a:schemeClr val="bg1"/>
              </a:solidFill>
            </a:endParaRPr>
          </a:p>
        </p:txBody>
      </p:sp>
      <p:sp>
        <p:nvSpPr>
          <p:cNvPr id="36" name="Oval 289">
            <a:extLst>
              <a:ext uri="{FF2B5EF4-FFF2-40B4-BE49-F238E27FC236}">
                <a16:creationId xmlns:a16="http://schemas.microsoft.com/office/drawing/2014/main" id="{FBB2B172-7026-48CD-92AF-567F54B3A541}"/>
              </a:ext>
            </a:extLst>
          </p:cNvPr>
          <p:cNvSpPr>
            <a:spLocks noChangeArrowheads="1"/>
          </p:cNvSpPr>
          <p:nvPr/>
        </p:nvSpPr>
        <p:spPr bwMode="auto">
          <a:xfrm>
            <a:off x="288767" y="4578394"/>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II</a:t>
            </a:r>
            <a:endParaRPr lang="ko-KR" altLang="en-US" sz="1400" b="1" dirty="0">
              <a:solidFill>
                <a:schemeClr val="bg1"/>
              </a:solidFill>
            </a:endParaRPr>
          </a:p>
        </p:txBody>
      </p:sp>
    </p:spTree>
    <p:extLst>
      <p:ext uri="{BB962C8B-B14F-4D97-AF65-F5344CB8AC3E}">
        <p14:creationId xmlns:p14="http://schemas.microsoft.com/office/powerpoint/2010/main" val="358574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4C609C6-656F-44E2-ACEA-ACB9CD94D488}"/>
              </a:ext>
            </a:extLst>
          </p:cNvPr>
          <p:cNvGraphicFramePr>
            <a:graphicFrameLocks noChangeAspect="1"/>
          </p:cNvGraphicFramePr>
          <p:nvPr>
            <p:custDataLst>
              <p:tags r:id="rId2"/>
            </p:custDataLst>
            <p:extLst>
              <p:ext uri="{D42A27DB-BD31-4B8C-83A1-F6EECF244321}">
                <p14:modId xmlns:p14="http://schemas.microsoft.com/office/powerpoint/2010/main" val="4205019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84"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2654495-5900-42FC-8D2A-8B3E9E6260CD}"/>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F54742F4-2B6D-46F8-80B8-D61185F39955}"/>
              </a:ext>
            </a:extLst>
          </p:cNvPr>
          <p:cNvSpPr>
            <a:spLocks noGrp="1"/>
          </p:cNvSpPr>
          <p:nvPr>
            <p:ph type="title"/>
          </p:nvPr>
        </p:nvSpPr>
        <p:spPr>
          <a:xfrm>
            <a:off x="119063" y="230188"/>
            <a:ext cx="8618537" cy="292388"/>
          </a:xfrm>
        </p:spPr>
        <p:txBody>
          <a:bodyPr/>
          <a:lstStyle/>
          <a:p>
            <a:r>
              <a:rPr lang="en-US" dirty="0"/>
              <a:t>	Box Office Gross </a:t>
            </a:r>
          </a:p>
        </p:txBody>
      </p:sp>
      <p:sp>
        <p:nvSpPr>
          <p:cNvPr id="3" name="Slide Number Placeholder 2">
            <a:extLst>
              <a:ext uri="{FF2B5EF4-FFF2-40B4-BE49-F238E27FC236}">
                <a16:creationId xmlns:a16="http://schemas.microsoft.com/office/drawing/2014/main" id="{86693C54-FF0F-4B3D-8829-D36B598FE95D}"/>
              </a:ext>
            </a:extLst>
          </p:cNvPr>
          <p:cNvSpPr>
            <a:spLocks noGrp="1"/>
          </p:cNvSpPr>
          <p:nvPr>
            <p:ph type="sldNum" sz="quarter" idx="11"/>
          </p:nvPr>
        </p:nvSpPr>
        <p:spPr/>
        <p:txBody>
          <a:bodyPr/>
          <a:lstStyle/>
          <a:p>
            <a:fld id="{34DF3EA7-9972-4F4F-8B54-8138BBC04A35}" type="slidenum">
              <a:rPr lang="zh-CN" altLang="en-US" smtClean="0"/>
              <a:pPr/>
              <a:t>2</a:t>
            </a:fld>
            <a:endParaRPr lang="en-US" altLang="zh-CN"/>
          </a:p>
        </p:txBody>
      </p:sp>
      <p:sp>
        <p:nvSpPr>
          <p:cNvPr id="4" name="Oval 289">
            <a:extLst>
              <a:ext uri="{FF2B5EF4-FFF2-40B4-BE49-F238E27FC236}">
                <a16:creationId xmlns:a16="http://schemas.microsoft.com/office/drawing/2014/main" id="{A1A1293D-2451-4B82-8587-46EB0F6113ED}"/>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grpSp>
        <p:nvGrpSpPr>
          <p:cNvPr id="9" name="Group 8">
            <a:extLst>
              <a:ext uri="{FF2B5EF4-FFF2-40B4-BE49-F238E27FC236}">
                <a16:creationId xmlns:a16="http://schemas.microsoft.com/office/drawing/2014/main" id="{FE1C7BCB-BD96-4DF4-9899-A6FDCC92C228}"/>
              </a:ext>
            </a:extLst>
          </p:cNvPr>
          <p:cNvGrpSpPr/>
          <p:nvPr/>
        </p:nvGrpSpPr>
        <p:grpSpPr>
          <a:xfrm>
            <a:off x="3799459" y="1128713"/>
            <a:ext cx="2202062" cy="300037"/>
            <a:chOff x="6178360" y="1128713"/>
            <a:chExt cx="2202062" cy="300037"/>
          </a:xfrm>
        </p:grpSpPr>
        <p:sp>
          <p:nvSpPr>
            <p:cNvPr id="7" name="Line 4">
              <a:extLst>
                <a:ext uri="{FF2B5EF4-FFF2-40B4-BE49-F238E27FC236}">
                  <a16:creationId xmlns:a16="http://schemas.microsoft.com/office/drawing/2014/main" id="{170BF258-BE13-45FD-80EC-B2325FFD537F}"/>
                </a:ext>
              </a:extLst>
            </p:cNvPr>
            <p:cNvSpPr>
              <a:spLocks noChangeShapeType="1"/>
            </p:cNvSpPr>
            <p:nvPr/>
          </p:nvSpPr>
          <p:spPr bwMode="auto">
            <a:xfrm>
              <a:off x="6178361" y="1428750"/>
              <a:ext cx="2202061" cy="0"/>
            </a:xfrm>
            <a:prstGeom prst="line">
              <a:avLst/>
            </a:prstGeom>
            <a:noFill/>
            <a:ln w="9525">
              <a:solidFill>
                <a:schemeClr val="tx1"/>
              </a:solidFill>
              <a:round/>
              <a:headEnd/>
              <a:tailEnd/>
            </a:ln>
          </p:spPr>
          <p:txBody>
            <a:bodyPr wrap="none" anchor="ctr"/>
            <a:lstStyle/>
            <a:p>
              <a:endParaRPr lang="en-US"/>
            </a:p>
          </p:txBody>
        </p:sp>
        <p:sp>
          <p:nvSpPr>
            <p:cNvPr id="8" name="Rectangle 5">
              <a:extLst>
                <a:ext uri="{FF2B5EF4-FFF2-40B4-BE49-F238E27FC236}">
                  <a16:creationId xmlns:a16="http://schemas.microsoft.com/office/drawing/2014/main" id="{3923F33A-7902-4F89-94EF-A1E9831D305B}"/>
                </a:ext>
              </a:extLst>
            </p:cNvPr>
            <p:cNvSpPr>
              <a:spLocks noChangeArrowheads="1"/>
            </p:cNvSpPr>
            <p:nvPr/>
          </p:nvSpPr>
          <p:spPr bwMode="auto">
            <a:xfrm>
              <a:off x="6178360" y="1128713"/>
              <a:ext cx="2194115" cy="244475"/>
            </a:xfrm>
            <a:prstGeom prst="rect">
              <a:avLst/>
            </a:prstGeom>
            <a:noFill/>
            <a:ln w="9525">
              <a:noFill/>
              <a:miter lim="800000"/>
              <a:headEnd/>
              <a:tailEnd/>
            </a:ln>
          </p:spPr>
          <p:txBody>
            <a:bodyPr wrap="square" lIns="0" tIns="0" rIns="0" bIns="0" anchor="b">
              <a:spAutoFit/>
            </a:bodyPr>
            <a:lstStyle/>
            <a:p>
              <a:pPr defTabSz="895350">
                <a:buSzPct val="120000"/>
              </a:pPr>
              <a:r>
                <a:rPr lang="en-US" altLang="ko-KR" b="1" dirty="0">
                  <a:ea typeface="굴림" pitchFamily="50" charset="-127"/>
                </a:rPr>
                <a:t>Used Features</a:t>
              </a:r>
            </a:p>
          </p:txBody>
        </p:sp>
      </p:grpSp>
      <p:grpSp>
        <p:nvGrpSpPr>
          <p:cNvPr id="248" name="Group 247">
            <a:extLst>
              <a:ext uri="{FF2B5EF4-FFF2-40B4-BE49-F238E27FC236}">
                <a16:creationId xmlns:a16="http://schemas.microsoft.com/office/drawing/2014/main" id="{2CDDD181-C361-4446-A39B-563887EF5B12}"/>
              </a:ext>
            </a:extLst>
          </p:cNvPr>
          <p:cNvGrpSpPr/>
          <p:nvPr/>
        </p:nvGrpSpPr>
        <p:grpSpPr>
          <a:xfrm>
            <a:off x="2915221" y="2128308"/>
            <a:ext cx="674688" cy="2777885"/>
            <a:chOff x="2051050" y="2727565"/>
            <a:chExt cx="674688" cy="1614488"/>
          </a:xfrm>
        </p:grpSpPr>
        <p:grpSp>
          <p:nvGrpSpPr>
            <p:cNvPr id="12" name="Group 7">
              <a:extLst>
                <a:ext uri="{FF2B5EF4-FFF2-40B4-BE49-F238E27FC236}">
                  <a16:creationId xmlns:a16="http://schemas.microsoft.com/office/drawing/2014/main" id="{C06D1883-D9ED-4CB2-B1BD-F0C9FE1D2C94}"/>
                </a:ext>
              </a:extLst>
            </p:cNvPr>
            <p:cNvGrpSpPr>
              <a:grpSpLocks/>
            </p:cNvGrpSpPr>
            <p:nvPr/>
          </p:nvGrpSpPr>
          <p:grpSpPr bwMode="auto">
            <a:xfrm>
              <a:off x="2051050" y="2727565"/>
              <a:ext cx="671513" cy="1614488"/>
              <a:chOff x="1851" y="2409"/>
              <a:chExt cx="464" cy="1046"/>
            </a:xfrm>
          </p:grpSpPr>
          <p:sp>
            <p:nvSpPr>
              <p:cNvPr id="223" name="Line 8">
                <a:extLst>
                  <a:ext uri="{FF2B5EF4-FFF2-40B4-BE49-F238E27FC236}">
                    <a16:creationId xmlns:a16="http://schemas.microsoft.com/office/drawing/2014/main" id="{24730208-870D-4394-9023-BBA5A9E31B52}"/>
                  </a:ext>
                </a:extLst>
              </p:cNvPr>
              <p:cNvSpPr>
                <a:spLocks noChangeShapeType="1"/>
              </p:cNvSpPr>
              <p:nvPr/>
            </p:nvSpPr>
            <p:spPr bwMode="auto">
              <a:xfrm flipV="1">
                <a:off x="1851" y="2409"/>
                <a:ext cx="464" cy="209"/>
              </a:xfrm>
              <a:prstGeom prst="line">
                <a:avLst/>
              </a:prstGeom>
              <a:noFill/>
              <a:ln w="9525">
                <a:solidFill>
                  <a:schemeClr val="tx1"/>
                </a:solidFill>
                <a:round/>
                <a:headEnd/>
                <a:tailEnd/>
              </a:ln>
            </p:spPr>
            <p:txBody>
              <a:bodyPr wrap="none" anchor="ctr"/>
              <a:lstStyle/>
              <a:p>
                <a:endParaRPr lang="en-US"/>
              </a:p>
            </p:txBody>
          </p:sp>
          <p:sp>
            <p:nvSpPr>
              <p:cNvPr id="224" name="Line 9">
                <a:extLst>
                  <a:ext uri="{FF2B5EF4-FFF2-40B4-BE49-F238E27FC236}">
                    <a16:creationId xmlns:a16="http://schemas.microsoft.com/office/drawing/2014/main" id="{442B3173-B14E-4A55-BAD9-EB88CCDC63AE}"/>
                  </a:ext>
                </a:extLst>
              </p:cNvPr>
              <p:cNvSpPr>
                <a:spLocks noChangeShapeType="1"/>
              </p:cNvSpPr>
              <p:nvPr/>
            </p:nvSpPr>
            <p:spPr bwMode="auto">
              <a:xfrm flipV="1">
                <a:off x="1851" y="3246"/>
                <a:ext cx="464" cy="209"/>
              </a:xfrm>
              <a:prstGeom prst="line">
                <a:avLst/>
              </a:prstGeom>
              <a:noFill/>
              <a:ln w="9525">
                <a:solidFill>
                  <a:schemeClr val="tx1"/>
                </a:solidFill>
                <a:round/>
                <a:headEnd/>
                <a:tailEnd/>
              </a:ln>
            </p:spPr>
            <p:txBody>
              <a:bodyPr wrap="none" anchor="ctr"/>
              <a:lstStyle/>
              <a:p>
                <a:endParaRPr lang="en-US"/>
              </a:p>
            </p:txBody>
          </p:sp>
          <p:sp>
            <p:nvSpPr>
              <p:cNvPr id="225" name="Line 10">
                <a:extLst>
                  <a:ext uri="{FF2B5EF4-FFF2-40B4-BE49-F238E27FC236}">
                    <a16:creationId xmlns:a16="http://schemas.microsoft.com/office/drawing/2014/main" id="{58C50F5F-15DD-4D7A-94AB-7004F2CCF0D1}"/>
                  </a:ext>
                </a:extLst>
              </p:cNvPr>
              <p:cNvSpPr>
                <a:spLocks noChangeShapeType="1"/>
              </p:cNvSpPr>
              <p:nvPr/>
            </p:nvSpPr>
            <p:spPr bwMode="auto">
              <a:xfrm flipV="1">
                <a:off x="1851" y="2444"/>
                <a:ext cx="464" cy="209"/>
              </a:xfrm>
              <a:prstGeom prst="line">
                <a:avLst/>
              </a:prstGeom>
              <a:noFill/>
              <a:ln w="9525">
                <a:solidFill>
                  <a:schemeClr val="tx1"/>
                </a:solidFill>
                <a:round/>
                <a:headEnd/>
                <a:tailEnd/>
              </a:ln>
            </p:spPr>
            <p:txBody>
              <a:bodyPr wrap="none" anchor="ctr"/>
              <a:lstStyle/>
              <a:p>
                <a:endParaRPr lang="en-US"/>
              </a:p>
            </p:txBody>
          </p:sp>
          <p:sp>
            <p:nvSpPr>
              <p:cNvPr id="226" name="Line 11">
                <a:extLst>
                  <a:ext uri="{FF2B5EF4-FFF2-40B4-BE49-F238E27FC236}">
                    <a16:creationId xmlns:a16="http://schemas.microsoft.com/office/drawing/2014/main" id="{B04730F3-4B59-4EB1-BA64-A24BA72D2EF0}"/>
                  </a:ext>
                </a:extLst>
              </p:cNvPr>
              <p:cNvSpPr>
                <a:spLocks noChangeShapeType="1"/>
              </p:cNvSpPr>
              <p:nvPr/>
            </p:nvSpPr>
            <p:spPr bwMode="auto">
              <a:xfrm flipV="1">
                <a:off x="1851" y="2479"/>
                <a:ext cx="464" cy="209"/>
              </a:xfrm>
              <a:prstGeom prst="line">
                <a:avLst/>
              </a:prstGeom>
              <a:noFill/>
              <a:ln w="9525">
                <a:solidFill>
                  <a:schemeClr val="tx1"/>
                </a:solidFill>
                <a:round/>
                <a:headEnd/>
                <a:tailEnd/>
              </a:ln>
            </p:spPr>
            <p:txBody>
              <a:bodyPr wrap="none" anchor="ctr"/>
              <a:lstStyle/>
              <a:p>
                <a:endParaRPr lang="en-US"/>
              </a:p>
            </p:txBody>
          </p:sp>
          <p:sp>
            <p:nvSpPr>
              <p:cNvPr id="227" name="Line 12">
                <a:extLst>
                  <a:ext uri="{FF2B5EF4-FFF2-40B4-BE49-F238E27FC236}">
                    <a16:creationId xmlns:a16="http://schemas.microsoft.com/office/drawing/2014/main" id="{3FAC4CB5-4522-4B35-BBD1-27F0C45B7CC1}"/>
                  </a:ext>
                </a:extLst>
              </p:cNvPr>
              <p:cNvSpPr>
                <a:spLocks noChangeShapeType="1"/>
              </p:cNvSpPr>
              <p:nvPr/>
            </p:nvSpPr>
            <p:spPr bwMode="auto">
              <a:xfrm flipV="1">
                <a:off x="1851" y="2514"/>
                <a:ext cx="464" cy="209"/>
              </a:xfrm>
              <a:prstGeom prst="line">
                <a:avLst/>
              </a:prstGeom>
              <a:noFill/>
              <a:ln w="9525">
                <a:solidFill>
                  <a:schemeClr val="tx1"/>
                </a:solidFill>
                <a:round/>
                <a:headEnd/>
                <a:tailEnd/>
              </a:ln>
            </p:spPr>
            <p:txBody>
              <a:bodyPr wrap="none" anchor="ctr"/>
              <a:lstStyle/>
              <a:p>
                <a:endParaRPr lang="en-US"/>
              </a:p>
            </p:txBody>
          </p:sp>
          <p:sp>
            <p:nvSpPr>
              <p:cNvPr id="228" name="Line 13">
                <a:extLst>
                  <a:ext uri="{FF2B5EF4-FFF2-40B4-BE49-F238E27FC236}">
                    <a16:creationId xmlns:a16="http://schemas.microsoft.com/office/drawing/2014/main" id="{174A3098-65EB-4FD7-88B3-E03BF7E19105}"/>
                  </a:ext>
                </a:extLst>
              </p:cNvPr>
              <p:cNvSpPr>
                <a:spLocks noChangeShapeType="1"/>
              </p:cNvSpPr>
              <p:nvPr/>
            </p:nvSpPr>
            <p:spPr bwMode="auto">
              <a:xfrm flipV="1">
                <a:off x="1851" y="2549"/>
                <a:ext cx="464" cy="209"/>
              </a:xfrm>
              <a:prstGeom prst="line">
                <a:avLst/>
              </a:prstGeom>
              <a:noFill/>
              <a:ln w="9525">
                <a:solidFill>
                  <a:schemeClr val="tx1"/>
                </a:solidFill>
                <a:round/>
                <a:headEnd/>
                <a:tailEnd/>
              </a:ln>
            </p:spPr>
            <p:txBody>
              <a:bodyPr wrap="none" anchor="ctr"/>
              <a:lstStyle/>
              <a:p>
                <a:endParaRPr lang="en-US"/>
              </a:p>
            </p:txBody>
          </p:sp>
          <p:sp>
            <p:nvSpPr>
              <p:cNvPr id="229" name="Line 14">
                <a:extLst>
                  <a:ext uri="{FF2B5EF4-FFF2-40B4-BE49-F238E27FC236}">
                    <a16:creationId xmlns:a16="http://schemas.microsoft.com/office/drawing/2014/main" id="{60310CFE-EE4C-4899-AD88-83185CD9F46A}"/>
                  </a:ext>
                </a:extLst>
              </p:cNvPr>
              <p:cNvSpPr>
                <a:spLocks noChangeShapeType="1"/>
              </p:cNvSpPr>
              <p:nvPr/>
            </p:nvSpPr>
            <p:spPr bwMode="auto">
              <a:xfrm flipV="1">
                <a:off x="1851" y="2584"/>
                <a:ext cx="464" cy="209"/>
              </a:xfrm>
              <a:prstGeom prst="line">
                <a:avLst/>
              </a:prstGeom>
              <a:noFill/>
              <a:ln w="9525">
                <a:solidFill>
                  <a:schemeClr val="tx1"/>
                </a:solidFill>
                <a:round/>
                <a:headEnd/>
                <a:tailEnd/>
              </a:ln>
            </p:spPr>
            <p:txBody>
              <a:bodyPr wrap="none" anchor="ctr"/>
              <a:lstStyle/>
              <a:p>
                <a:endParaRPr lang="en-US"/>
              </a:p>
            </p:txBody>
          </p:sp>
          <p:sp>
            <p:nvSpPr>
              <p:cNvPr id="230" name="Line 15">
                <a:extLst>
                  <a:ext uri="{FF2B5EF4-FFF2-40B4-BE49-F238E27FC236}">
                    <a16:creationId xmlns:a16="http://schemas.microsoft.com/office/drawing/2014/main" id="{CA40FFFC-D6EB-4306-A84D-5BDB9149BCB8}"/>
                  </a:ext>
                </a:extLst>
              </p:cNvPr>
              <p:cNvSpPr>
                <a:spLocks noChangeShapeType="1"/>
              </p:cNvSpPr>
              <p:nvPr/>
            </p:nvSpPr>
            <p:spPr bwMode="auto">
              <a:xfrm flipV="1">
                <a:off x="1851" y="2619"/>
                <a:ext cx="464" cy="209"/>
              </a:xfrm>
              <a:prstGeom prst="line">
                <a:avLst/>
              </a:prstGeom>
              <a:noFill/>
              <a:ln w="9525">
                <a:solidFill>
                  <a:schemeClr val="tx1"/>
                </a:solidFill>
                <a:round/>
                <a:headEnd/>
                <a:tailEnd/>
              </a:ln>
            </p:spPr>
            <p:txBody>
              <a:bodyPr wrap="none" anchor="ctr"/>
              <a:lstStyle/>
              <a:p>
                <a:endParaRPr lang="en-US"/>
              </a:p>
            </p:txBody>
          </p:sp>
          <p:sp>
            <p:nvSpPr>
              <p:cNvPr id="231" name="Line 16">
                <a:extLst>
                  <a:ext uri="{FF2B5EF4-FFF2-40B4-BE49-F238E27FC236}">
                    <a16:creationId xmlns:a16="http://schemas.microsoft.com/office/drawing/2014/main" id="{0782E736-EF19-440B-8817-83C8BCCDC694}"/>
                  </a:ext>
                </a:extLst>
              </p:cNvPr>
              <p:cNvSpPr>
                <a:spLocks noChangeShapeType="1"/>
              </p:cNvSpPr>
              <p:nvPr/>
            </p:nvSpPr>
            <p:spPr bwMode="auto">
              <a:xfrm flipV="1">
                <a:off x="1851" y="2654"/>
                <a:ext cx="464" cy="209"/>
              </a:xfrm>
              <a:prstGeom prst="line">
                <a:avLst/>
              </a:prstGeom>
              <a:noFill/>
              <a:ln w="9525">
                <a:solidFill>
                  <a:schemeClr val="tx1"/>
                </a:solidFill>
                <a:round/>
                <a:headEnd/>
                <a:tailEnd/>
              </a:ln>
            </p:spPr>
            <p:txBody>
              <a:bodyPr wrap="none" anchor="ctr"/>
              <a:lstStyle/>
              <a:p>
                <a:endParaRPr lang="en-US"/>
              </a:p>
            </p:txBody>
          </p:sp>
          <p:sp>
            <p:nvSpPr>
              <p:cNvPr id="232" name="Line 17">
                <a:extLst>
                  <a:ext uri="{FF2B5EF4-FFF2-40B4-BE49-F238E27FC236}">
                    <a16:creationId xmlns:a16="http://schemas.microsoft.com/office/drawing/2014/main" id="{9A105248-075F-4C10-8B2A-091B2F0E52DE}"/>
                  </a:ext>
                </a:extLst>
              </p:cNvPr>
              <p:cNvSpPr>
                <a:spLocks noChangeShapeType="1"/>
              </p:cNvSpPr>
              <p:nvPr/>
            </p:nvSpPr>
            <p:spPr bwMode="auto">
              <a:xfrm flipV="1">
                <a:off x="1851" y="2688"/>
                <a:ext cx="464" cy="209"/>
              </a:xfrm>
              <a:prstGeom prst="line">
                <a:avLst/>
              </a:prstGeom>
              <a:noFill/>
              <a:ln w="9525">
                <a:solidFill>
                  <a:schemeClr val="tx1"/>
                </a:solidFill>
                <a:round/>
                <a:headEnd/>
                <a:tailEnd/>
              </a:ln>
            </p:spPr>
            <p:txBody>
              <a:bodyPr wrap="none" anchor="ctr"/>
              <a:lstStyle/>
              <a:p>
                <a:endParaRPr lang="en-US"/>
              </a:p>
            </p:txBody>
          </p:sp>
          <p:sp>
            <p:nvSpPr>
              <p:cNvPr id="233" name="Line 18">
                <a:extLst>
                  <a:ext uri="{FF2B5EF4-FFF2-40B4-BE49-F238E27FC236}">
                    <a16:creationId xmlns:a16="http://schemas.microsoft.com/office/drawing/2014/main" id="{E45DAAD7-CBEB-4D70-932B-289BA80C4958}"/>
                  </a:ext>
                </a:extLst>
              </p:cNvPr>
              <p:cNvSpPr>
                <a:spLocks noChangeShapeType="1"/>
              </p:cNvSpPr>
              <p:nvPr/>
            </p:nvSpPr>
            <p:spPr bwMode="auto">
              <a:xfrm flipV="1">
                <a:off x="1851" y="2723"/>
                <a:ext cx="464" cy="209"/>
              </a:xfrm>
              <a:prstGeom prst="line">
                <a:avLst/>
              </a:prstGeom>
              <a:noFill/>
              <a:ln w="9525">
                <a:solidFill>
                  <a:schemeClr val="tx1"/>
                </a:solidFill>
                <a:round/>
                <a:headEnd/>
                <a:tailEnd/>
              </a:ln>
            </p:spPr>
            <p:txBody>
              <a:bodyPr wrap="none" anchor="ctr"/>
              <a:lstStyle/>
              <a:p>
                <a:endParaRPr lang="en-US"/>
              </a:p>
            </p:txBody>
          </p:sp>
          <p:sp>
            <p:nvSpPr>
              <p:cNvPr id="234" name="Line 19">
                <a:extLst>
                  <a:ext uri="{FF2B5EF4-FFF2-40B4-BE49-F238E27FC236}">
                    <a16:creationId xmlns:a16="http://schemas.microsoft.com/office/drawing/2014/main" id="{CCBB72FC-4CE6-4160-817F-526694465643}"/>
                  </a:ext>
                </a:extLst>
              </p:cNvPr>
              <p:cNvSpPr>
                <a:spLocks noChangeShapeType="1"/>
              </p:cNvSpPr>
              <p:nvPr/>
            </p:nvSpPr>
            <p:spPr bwMode="auto">
              <a:xfrm flipV="1">
                <a:off x="1851" y="2758"/>
                <a:ext cx="464" cy="209"/>
              </a:xfrm>
              <a:prstGeom prst="line">
                <a:avLst/>
              </a:prstGeom>
              <a:noFill/>
              <a:ln w="9525">
                <a:solidFill>
                  <a:schemeClr val="tx1"/>
                </a:solidFill>
                <a:round/>
                <a:headEnd/>
                <a:tailEnd/>
              </a:ln>
            </p:spPr>
            <p:txBody>
              <a:bodyPr wrap="none" anchor="ctr"/>
              <a:lstStyle/>
              <a:p>
                <a:endParaRPr lang="en-US"/>
              </a:p>
            </p:txBody>
          </p:sp>
          <p:sp>
            <p:nvSpPr>
              <p:cNvPr id="235" name="Line 20">
                <a:extLst>
                  <a:ext uri="{FF2B5EF4-FFF2-40B4-BE49-F238E27FC236}">
                    <a16:creationId xmlns:a16="http://schemas.microsoft.com/office/drawing/2014/main" id="{B812DDC5-7B85-4501-95E7-3B9F34AE0E31}"/>
                  </a:ext>
                </a:extLst>
              </p:cNvPr>
              <p:cNvSpPr>
                <a:spLocks noChangeShapeType="1"/>
              </p:cNvSpPr>
              <p:nvPr/>
            </p:nvSpPr>
            <p:spPr bwMode="auto">
              <a:xfrm flipV="1">
                <a:off x="1851" y="2793"/>
                <a:ext cx="464" cy="209"/>
              </a:xfrm>
              <a:prstGeom prst="line">
                <a:avLst/>
              </a:prstGeom>
              <a:noFill/>
              <a:ln w="9525">
                <a:solidFill>
                  <a:schemeClr val="tx1"/>
                </a:solidFill>
                <a:round/>
                <a:headEnd/>
                <a:tailEnd/>
              </a:ln>
            </p:spPr>
            <p:txBody>
              <a:bodyPr wrap="none" anchor="ctr"/>
              <a:lstStyle/>
              <a:p>
                <a:endParaRPr lang="en-US"/>
              </a:p>
            </p:txBody>
          </p:sp>
          <p:sp>
            <p:nvSpPr>
              <p:cNvPr id="236" name="Line 21">
                <a:extLst>
                  <a:ext uri="{FF2B5EF4-FFF2-40B4-BE49-F238E27FC236}">
                    <a16:creationId xmlns:a16="http://schemas.microsoft.com/office/drawing/2014/main" id="{6333AA6A-8F09-4700-9E25-69D81EF769D6}"/>
                  </a:ext>
                </a:extLst>
              </p:cNvPr>
              <p:cNvSpPr>
                <a:spLocks noChangeShapeType="1"/>
              </p:cNvSpPr>
              <p:nvPr/>
            </p:nvSpPr>
            <p:spPr bwMode="auto">
              <a:xfrm flipV="1">
                <a:off x="1851" y="2828"/>
                <a:ext cx="464" cy="209"/>
              </a:xfrm>
              <a:prstGeom prst="line">
                <a:avLst/>
              </a:prstGeom>
              <a:noFill/>
              <a:ln w="9525">
                <a:solidFill>
                  <a:schemeClr val="tx1"/>
                </a:solidFill>
                <a:round/>
                <a:headEnd/>
                <a:tailEnd/>
              </a:ln>
            </p:spPr>
            <p:txBody>
              <a:bodyPr wrap="none" anchor="ctr"/>
              <a:lstStyle/>
              <a:p>
                <a:endParaRPr lang="en-US"/>
              </a:p>
            </p:txBody>
          </p:sp>
          <p:sp>
            <p:nvSpPr>
              <p:cNvPr id="237" name="Line 22">
                <a:extLst>
                  <a:ext uri="{FF2B5EF4-FFF2-40B4-BE49-F238E27FC236}">
                    <a16:creationId xmlns:a16="http://schemas.microsoft.com/office/drawing/2014/main" id="{E33D69FD-7D10-42AB-B644-A3520B7A1B82}"/>
                  </a:ext>
                </a:extLst>
              </p:cNvPr>
              <p:cNvSpPr>
                <a:spLocks noChangeShapeType="1"/>
              </p:cNvSpPr>
              <p:nvPr/>
            </p:nvSpPr>
            <p:spPr bwMode="auto">
              <a:xfrm flipV="1">
                <a:off x="1851" y="2863"/>
                <a:ext cx="464" cy="209"/>
              </a:xfrm>
              <a:prstGeom prst="line">
                <a:avLst/>
              </a:prstGeom>
              <a:noFill/>
              <a:ln w="9525">
                <a:solidFill>
                  <a:schemeClr val="tx1"/>
                </a:solidFill>
                <a:round/>
                <a:headEnd/>
                <a:tailEnd/>
              </a:ln>
            </p:spPr>
            <p:txBody>
              <a:bodyPr wrap="none" anchor="ctr"/>
              <a:lstStyle/>
              <a:p>
                <a:endParaRPr lang="en-US"/>
              </a:p>
            </p:txBody>
          </p:sp>
          <p:sp>
            <p:nvSpPr>
              <p:cNvPr id="238" name="Line 23">
                <a:extLst>
                  <a:ext uri="{FF2B5EF4-FFF2-40B4-BE49-F238E27FC236}">
                    <a16:creationId xmlns:a16="http://schemas.microsoft.com/office/drawing/2014/main" id="{F75BCCA3-9D92-46FD-95BD-CA3B8694FA9F}"/>
                  </a:ext>
                </a:extLst>
              </p:cNvPr>
              <p:cNvSpPr>
                <a:spLocks noChangeShapeType="1"/>
              </p:cNvSpPr>
              <p:nvPr/>
            </p:nvSpPr>
            <p:spPr bwMode="auto">
              <a:xfrm flipV="1">
                <a:off x="1851" y="2898"/>
                <a:ext cx="464" cy="209"/>
              </a:xfrm>
              <a:prstGeom prst="line">
                <a:avLst/>
              </a:prstGeom>
              <a:noFill/>
              <a:ln w="9525">
                <a:solidFill>
                  <a:schemeClr val="tx1"/>
                </a:solidFill>
                <a:round/>
                <a:headEnd/>
                <a:tailEnd/>
              </a:ln>
            </p:spPr>
            <p:txBody>
              <a:bodyPr wrap="none" anchor="ctr"/>
              <a:lstStyle/>
              <a:p>
                <a:endParaRPr lang="en-US"/>
              </a:p>
            </p:txBody>
          </p:sp>
          <p:sp>
            <p:nvSpPr>
              <p:cNvPr id="239" name="Line 24">
                <a:extLst>
                  <a:ext uri="{FF2B5EF4-FFF2-40B4-BE49-F238E27FC236}">
                    <a16:creationId xmlns:a16="http://schemas.microsoft.com/office/drawing/2014/main" id="{9144628F-858F-41F5-B3F9-4F3A9C492E96}"/>
                  </a:ext>
                </a:extLst>
              </p:cNvPr>
              <p:cNvSpPr>
                <a:spLocks noChangeShapeType="1"/>
              </p:cNvSpPr>
              <p:nvPr/>
            </p:nvSpPr>
            <p:spPr bwMode="auto">
              <a:xfrm flipV="1">
                <a:off x="1851" y="2933"/>
                <a:ext cx="464" cy="209"/>
              </a:xfrm>
              <a:prstGeom prst="line">
                <a:avLst/>
              </a:prstGeom>
              <a:noFill/>
              <a:ln w="9525">
                <a:solidFill>
                  <a:schemeClr val="tx1"/>
                </a:solidFill>
                <a:round/>
                <a:headEnd/>
                <a:tailEnd/>
              </a:ln>
            </p:spPr>
            <p:txBody>
              <a:bodyPr wrap="none" anchor="ctr"/>
              <a:lstStyle/>
              <a:p>
                <a:endParaRPr lang="en-US"/>
              </a:p>
            </p:txBody>
          </p:sp>
          <p:sp>
            <p:nvSpPr>
              <p:cNvPr id="240" name="Line 25">
                <a:extLst>
                  <a:ext uri="{FF2B5EF4-FFF2-40B4-BE49-F238E27FC236}">
                    <a16:creationId xmlns:a16="http://schemas.microsoft.com/office/drawing/2014/main" id="{79065370-D75C-4A60-9576-47843208AE64}"/>
                  </a:ext>
                </a:extLst>
              </p:cNvPr>
              <p:cNvSpPr>
                <a:spLocks noChangeShapeType="1"/>
              </p:cNvSpPr>
              <p:nvPr/>
            </p:nvSpPr>
            <p:spPr bwMode="auto">
              <a:xfrm flipV="1">
                <a:off x="1851" y="2967"/>
                <a:ext cx="464" cy="209"/>
              </a:xfrm>
              <a:prstGeom prst="line">
                <a:avLst/>
              </a:prstGeom>
              <a:noFill/>
              <a:ln w="9525">
                <a:solidFill>
                  <a:schemeClr val="tx1"/>
                </a:solidFill>
                <a:round/>
                <a:headEnd/>
                <a:tailEnd/>
              </a:ln>
            </p:spPr>
            <p:txBody>
              <a:bodyPr wrap="none" anchor="ctr"/>
              <a:lstStyle/>
              <a:p>
                <a:endParaRPr lang="en-US"/>
              </a:p>
            </p:txBody>
          </p:sp>
          <p:sp>
            <p:nvSpPr>
              <p:cNvPr id="241" name="Line 26">
                <a:extLst>
                  <a:ext uri="{FF2B5EF4-FFF2-40B4-BE49-F238E27FC236}">
                    <a16:creationId xmlns:a16="http://schemas.microsoft.com/office/drawing/2014/main" id="{D30D68E1-D598-487C-80CE-8D8ADD84D409}"/>
                  </a:ext>
                </a:extLst>
              </p:cNvPr>
              <p:cNvSpPr>
                <a:spLocks noChangeShapeType="1"/>
              </p:cNvSpPr>
              <p:nvPr/>
            </p:nvSpPr>
            <p:spPr bwMode="auto">
              <a:xfrm flipV="1">
                <a:off x="1851" y="3002"/>
                <a:ext cx="464" cy="209"/>
              </a:xfrm>
              <a:prstGeom prst="line">
                <a:avLst/>
              </a:prstGeom>
              <a:noFill/>
              <a:ln w="9525">
                <a:solidFill>
                  <a:schemeClr val="tx1"/>
                </a:solidFill>
                <a:round/>
                <a:headEnd/>
                <a:tailEnd/>
              </a:ln>
            </p:spPr>
            <p:txBody>
              <a:bodyPr wrap="none" anchor="ctr"/>
              <a:lstStyle/>
              <a:p>
                <a:endParaRPr lang="en-US"/>
              </a:p>
            </p:txBody>
          </p:sp>
          <p:sp>
            <p:nvSpPr>
              <p:cNvPr id="242" name="Line 27">
                <a:extLst>
                  <a:ext uri="{FF2B5EF4-FFF2-40B4-BE49-F238E27FC236}">
                    <a16:creationId xmlns:a16="http://schemas.microsoft.com/office/drawing/2014/main" id="{5E8A4D7C-E60E-46E6-880F-507E4E428446}"/>
                  </a:ext>
                </a:extLst>
              </p:cNvPr>
              <p:cNvSpPr>
                <a:spLocks noChangeShapeType="1"/>
              </p:cNvSpPr>
              <p:nvPr/>
            </p:nvSpPr>
            <p:spPr bwMode="auto">
              <a:xfrm flipV="1">
                <a:off x="1851" y="3037"/>
                <a:ext cx="464" cy="209"/>
              </a:xfrm>
              <a:prstGeom prst="line">
                <a:avLst/>
              </a:prstGeom>
              <a:noFill/>
              <a:ln w="9525">
                <a:solidFill>
                  <a:schemeClr val="tx1"/>
                </a:solidFill>
                <a:round/>
                <a:headEnd/>
                <a:tailEnd/>
              </a:ln>
            </p:spPr>
            <p:txBody>
              <a:bodyPr wrap="none" anchor="ctr"/>
              <a:lstStyle/>
              <a:p>
                <a:endParaRPr lang="en-US"/>
              </a:p>
            </p:txBody>
          </p:sp>
          <p:sp>
            <p:nvSpPr>
              <p:cNvPr id="243" name="Line 28">
                <a:extLst>
                  <a:ext uri="{FF2B5EF4-FFF2-40B4-BE49-F238E27FC236}">
                    <a16:creationId xmlns:a16="http://schemas.microsoft.com/office/drawing/2014/main" id="{66BC6CB7-DFC4-4D33-9FEE-7666D89CB5BB}"/>
                  </a:ext>
                </a:extLst>
              </p:cNvPr>
              <p:cNvSpPr>
                <a:spLocks noChangeShapeType="1"/>
              </p:cNvSpPr>
              <p:nvPr/>
            </p:nvSpPr>
            <p:spPr bwMode="auto">
              <a:xfrm flipV="1">
                <a:off x="1851" y="3072"/>
                <a:ext cx="464" cy="209"/>
              </a:xfrm>
              <a:prstGeom prst="line">
                <a:avLst/>
              </a:prstGeom>
              <a:noFill/>
              <a:ln w="9525">
                <a:solidFill>
                  <a:schemeClr val="tx1"/>
                </a:solidFill>
                <a:round/>
                <a:headEnd/>
                <a:tailEnd/>
              </a:ln>
            </p:spPr>
            <p:txBody>
              <a:bodyPr wrap="none" anchor="ctr"/>
              <a:lstStyle/>
              <a:p>
                <a:endParaRPr lang="en-US"/>
              </a:p>
            </p:txBody>
          </p:sp>
          <p:sp>
            <p:nvSpPr>
              <p:cNvPr id="244" name="Line 29">
                <a:extLst>
                  <a:ext uri="{FF2B5EF4-FFF2-40B4-BE49-F238E27FC236}">
                    <a16:creationId xmlns:a16="http://schemas.microsoft.com/office/drawing/2014/main" id="{10D6FE44-8851-41F3-9D6E-CAE162B035FC}"/>
                  </a:ext>
                </a:extLst>
              </p:cNvPr>
              <p:cNvSpPr>
                <a:spLocks noChangeShapeType="1"/>
              </p:cNvSpPr>
              <p:nvPr/>
            </p:nvSpPr>
            <p:spPr bwMode="auto">
              <a:xfrm flipV="1">
                <a:off x="1851" y="3142"/>
                <a:ext cx="464" cy="209"/>
              </a:xfrm>
              <a:prstGeom prst="line">
                <a:avLst/>
              </a:prstGeom>
              <a:noFill/>
              <a:ln w="9525">
                <a:solidFill>
                  <a:schemeClr val="tx1"/>
                </a:solidFill>
                <a:round/>
                <a:headEnd/>
                <a:tailEnd/>
              </a:ln>
            </p:spPr>
            <p:txBody>
              <a:bodyPr wrap="none" anchor="ctr"/>
              <a:lstStyle/>
              <a:p>
                <a:endParaRPr lang="en-US"/>
              </a:p>
            </p:txBody>
          </p:sp>
          <p:sp>
            <p:nvSpPr>
              <p:cNvPr id="245" name="Line 30">
                <a:extLst>
                  <a:ext uri="{FF2B5EF4-FFF2-40B4-BE49-F238E27FC236}">
                    <a16:creationId xmlns:a16="http://schemas.microsoft.com/office/drawing/2014/main" id="{DE7CC44D-AAED-48CA-859F-9E2B14804464}"/>
                  </a:ext>
                </a:extLst>
              </p:cNvPr>
              <p:cNvSpPr>
                <a:spLocks noChangeShapeType="1"/>
              </p:cNvSpPr>
              <p:nvPr/>
            </p:nvSpPr>
            <p:spPr bwMode="auto">
              <a:xfrm flipV="1">
                <a:off x="1851" y="3107"/>
                <a:ext cx="464" cy="209"/>
              </a:xfrm>
              <a:prstGeom prst="line">
                <a:avLst/>
              </a:prstGeom>
              <a:noFill/>
              <a:ln w="9525">
                <a:solidFill>
                  <a:schemeClr val="tx1"/>
                </a:solidFill>
                <a:round/>
                <a:headEnd/>
                <a:tailEnd/>
              </a:ln>
            </p:spPr>
            <p:txBody>
              <a:bodyPr wrap="none" anchor="ctr"/>
              <a:lstStyle/>
              <a:p>
                <a:endParaRPr lang="en-US"/>
              </a:p>
            </p:txBody>
          </p:sp>
          <p:sp>
            <p:nvSpPr>
              <p:cNvPr id="246" name="Line 31">
                <a:extLst>
                  <a:ext uri="{FF2B5EF4-FFF2-40B4-BE49-F238E27FC236}">
                    <a16:creationId xmlns:a16="http://schemas.microsoft.com/office/drawing/2014/main" id="{BC58AEF7-F775-4321-86DE-210FA503B698}"/>
                  </a:ext>
                </a:extLst>
              </p:cNvPr>
              <p:cNvSpPr>
                <a:spLocks noChangeShapeType="1"/>
              </p:cNvSpPr>
              <p:nvPr/>
            </p:nvSpPr>
            <p:spPr bwMode="auto">
              <a:xfrm flipV="1">
                <a:off x="1851" y="3177"/>
                <a:ext cx="464" cy="209"/>
              </a:xfrm>
              <a:prstGeom prst="line">
                <a:avLst/>
              </a:prstGeom>
              <a:noFill/>
              <a:ln w="9525">
                <a:solidFill>
                  <a:schemeClr val="tx1"/>
                </a:solidFill>
                <a:round/>
                <a:headEnd/>
                <a:tailEnd/>
              </a:ln>
            </p:spPr>
            <p:txBody>
              <a:bodyPr wrap="none" anchor="ctr"/>
              <a:lstStyle/>
              <a:p>
                <a:endParaRPr lang="en-US"/>
              </a:p>
            </p:txBody>
          </p:sp>
          <p:sp>
            <p:nvSpPr>
              <p:cNvPr id="247" name="Line 32">
                <a:extLst>
                  <a:ext uri="{FF2B5EF4-FFF2-40B4-BE49-F238E27FC236}">
                    <a16:creationId xmlns:a16="http://schemas.microsoft.com/office/drawing/2014/main" id="{C14FF90D-4C3A-4FFA-8A74-312D4447C171}"/>
                  </a:ext>
                </a:extLst>
              </p:cNvPr>
              <p:cNvSpPr>
                <a:spLocks noChangeShapeType="1"/>
              </p:cNvSpPr>
              <p:nvPr/>
            </p:nvSpPr>
            <p:spPr bwMode="auto">
              <a:xfrm flipV="1">
                <a:off x="1851" y="3212"/>
                <a:ext cx="464" cy="209"/>
              </a:xfrm>
              <a:prstGeom prst="line">
                <a:avLst/>
              </a:prstGeom>
              <a:noFill/>
              <a:ln w="9525">
                <a:solidFill>
                  <a:schemeClr val="tx1"/>
                </a:solidFill>
                <a:round/>
                <a:headEnd/>
                <a:tailEnd/>
              </a:ln>
            </p:spPr>
            <p:txBody>
              <a:bodyPr wrap="none" anchor="ctr"/>
              <a:lstStyle/>
              <a:p>
                <a:endParaRPr lang="en-US"/>
              </a:p>
            </p:txBody>
          </p:sp>
        </p:grpSp>
        <p:sp>
          <p:nvSpPr>
            <p:cNvPr id="13" name="Line 33">
              <a:extLst>
                <a:ext uri="{FF2B5EF4-FFF2-40B4-BE49-F238E27FC236}">
                  <a16:creationId xmlns:a16="http://schemas.microsoft.com/office/drawing/2014/main" id="{F965D51C-9D6F-44EC-A052-745154357929}"/>
                </a:ext>
              </a:extLst>
            </p:cNvPr>
            <p:cNvSpPr>
              <a:spLocks noChangeShapeType="1"/>
            </p:cNvSpPr>
            <p:nvPr/>
          </p:nvSpPr>
          <p:spPr bwMode="auto">
            <a:xfrm>
              <a:off x="2051050" y="3049828"/>
              <a:ext cx="0" cy="1292225"/>
            </a:xfrm>
            <a:prstGeom prst="line">
              <a:avLst/>
            </a:prstGeom>
            <a:noFill/>
            <a:ln w="9525">
              <a:solidFill>
                <a:schemeClr val="tx1"/>
              </a:solidFill>
              <a:round/>
              <a:headEnd/>
              <a:tailEnd/>
            </a:ln>
          </p:spPr>
          <p:txBody>
            <a:bodyPr wrap="none" anchor="ctr"/>
            <a:lstStyle/>
            <a:p>
              <a:endParaRPr lang="en-US"/>
            </a:p>
          </p:txBody>
        </p:sp>
        <p:sp>
          <p:nvSpPr>
            <p:cNvPr id="14" name="Line 34">
              <a:extLst>
                <a:ext uri="{FF2B5EF4-FFF2-40B4-BE49-F238E27FC236}">
                  <a16:creationId xmlns:a16="http://schemas.microsoft.com/office/drawing/2014/main" id="{2B792F2F-18C5-4996-9560-3E41DFDDFDCB}"/>
                </a:ext>
              </a:extLst>
            </p:cNvPr>
            <p:cNvSpPr>
              <a:spLocks noChangeShapeType="1"/>
            </p:cNvSpPr>
            <p:nvPr/>
          </p:nvSpPr>
          <p:spPr bwMode="auto">
            <a:xfrm>
              <a:off x="2127250" y="3011728"/>
              <a:ext cx="0" cy="1293813"/>
            </a:xfrm>
            <a:prstGeom prst="line">
              <a:avLst/>
            </a:prstGeom>
            <a:noFill/>
            <a:ln w="9525">
              <a:solidFill>
                <a:schemeClr val="tx1"/>
              </a:solidFill>
              <a:round/>
              <a:headEnd/>
              <a:tailEnd/>
            </a:ln>
          </p:spPr>
          <p:txBody>
            <a:bodyPr wrap="none" anchor="ctr"/>
            <a:lstStyle/>
            <a:p>
              <a:endParaRPr lang="en-US"/>
            </a:p>
          </p:txBody>
        </p:sp>
        <p:sp>
          <p:nvSpPr>
            <p:cNvPr id="15" name="Line 35">
              <a:extLst>
                <a:ext uri="{FF2B5EF4-FFF2-40B4-BE49-F238E27FC236}">
                  <a16:creationId xmlns:a16="http://schemas.microsoft.com/office/drawing/2014/main" id="{95112329-FAAB-492B-A38F-43DE7E189D23}"/>
                </a:ext>
              </a:extLst>
            </p:cNvPr>
            <p:cNvSpPr>
              <a:spLocks noChangeShapeType="1"/>
            </p:cNvSpPr>
            <p:nvPr/>
          </p:nvSpPr>
          <p:spPr bwMode="auto">
            <a:xfrm>
              <a:off x="2162175" y="2994265"/>
              <a:ext cx="0" cy="1293813"/>
            </a:xfrm>
            <a:prstGeom prst="line">
              <a:avLst/>
            </a:prstGeom>
            <a:noFill/>
            <a:ln w="9525">
              <a:solidFill>
                <a:schemeClr val="tx1"/>
              </a:solidFill>
              <a:round/>
              <a:headEnd/>
              <a:tailEnd/>
            </a:ln>
          </p:spPr>
          <p:txBody>
            <a:bodyPr wrap="none" anchor="ctr"/>
            <a:lstStyle/>
            <a:p>
              <a:endParaRPr lang="en-US"/>
            </a:p>
          </p:txBody>
        </p:sp>
        <p:sp>
          <p:nvSpPr>
            <p:cNvPr id="16" name="Line 36">
              <a:extLst>
                <a:ext uri="{FF2B5EF4-FFF2-40B4-BE49-F238E27FC236}">
                  <a16:creationId xmlns:a16="http://schemas.microsoft.com/office/drawing/2014/main" id="{558FEC9A-EE70-4B0C-9421-4FA2C63A3EAD}"/>
                </a:ext>
              </a:extLst>
            </p:cNvPr>
            <p:cNvSpPr>
              <a:spLocks noChangeShapeType="1"/>
            </p:cNvSpPr>
            <p:nvPr/>
          </p:nvSpPr>
          <p:spPr bwMode="auto">
            <a:xfrm>
              <a:off x="2201863" y="2976803"/>
              <a:ext cx="0" cy="1290638"/>
            </a:xfrm>
            <a:prstGeom prst="line">
              <a:avLst/>
            </a:prstGeom>
            <a:noFill/>
            <a:ln w="9525">
              <a:solidFill>
                <a:schemeClr val="tx1"/>
              </a:solidFill>
              <a:round/>
              <a:headEnd/>
              <a:tailEnd/>
            </a:ln>
          </p:spPr>
          <p:txBody>
            <a:bodyPr wrap="none" anchor="ctr"/>
            <a:lstStyle/>
            <a:p>
              <a:endParaRPr lang="en-US"/>
            </a:p>
          </p:txBody>
        </p:sp>
        <p:sp>
          <p:nvSpPr>
            <p:cNvPr id="17" name="Line 37">
              <a:extLst>
                <a:ext uri="{FF2B5EF4-FFF2-40B4-BE49-F238E27FC236}">
                  <a16:creationId xmlns:a16="http://schemas.microsoft.com/office/drawing/2014/main" id="{46057CDC-1CBC-4D23-9AA9-F0042975773F}"/>
                </a:ext>
              </a:extLst>
            </p:cNvPr>
            <p:cNvSpPr>
              <a:spLocks noChangeShapeType="1"/>
            </p:cNvSpPr>
            <p:nvPr/>
          </p:nvSpPr>
          <p:spPr bwMode="auto">
            <a:xfrm>
              <a:off x="2236788" y="2962515"/>
              <a:ext cx="0" cy="1293813"/>
            </a:xfrm>
            <a:prstGeom prst="line">
              <a:avLst/>
            </a:prstGeom>
            <a:noFill/>
            <a:ln w="9525">
              <a:solidFill>
                <a:schemeClr val="tx1"/>
              </a:solidFill>
              <a:round/>
              <a:headEnd/>
              <a:tailEnd/>
            </a:ln>
          </p:spPr>
          <p:txBody>
            <a:bodyPr wrap="none" anchor="ctr"/>
            <a:lstStyle/>
            <a:p>
              <a:endParaRPr lang="en-US"/>
            </a:p>
          </p:txBody>
        </p:sp>
        <p:sp>
          <p:nvSpPr>
            <p:cNvPr id="18" name="Line 38">
              <a:extLst>
                <a:ext uri="{FF2B5EF4-FFF2-40B4-BE49-F238E27FC236}">
                  <a16:creationId xmlns:a16="http://schemas.microsoft.com/office/drawing/2014/main" id="{B354DAB6-89E9-4C90-9BDC-86DF7B2C46B2}"/>
                </a:ext>
              </a:extLst>
            </p:cNvPr>
            <p:cNvSpPr>
              <a:spLocks noChangeShapeType="1"/>
            </p:cNvSpPr>
            <p:nvPr/>
          </p:nvSpPr>
          <p:spPr bwMode="auto">
            <a:xfrm>
              <a:off x="2312988" y="2926003"/>
              <a:ext cx="0" cy="1292225"/>
            </a:xfrm>
            <a:prstGeom prst="line">
              <a:avLst/>
            </a:prstGeom>
            <a:noFill/>
            <a:ln w="9525">
              <a:solidFill>
                <a:schemeClr val="tx1"/>
              </a:solidFill>
              <a:round/>
              <a:headEnd/>
              <a:tailEnd/>
            </a:ln>
          </p:spPr>
          <p:txBody>
            <a:bodyPr wrap="none" anchor="ctr"/>
            <a:lstStyle/>
            <a:p>
              <a:endParaRPr lang="en-US"/>
            </a:p>
          </p:txBody>
        </p:sp>
        <p:sp>
          <p:nvSpPr>
            <p:cNvPr id="19" name="Line 39">
              <a:extLst>
                <a:ext uri="{FF2B5EF4-FFF2-40B4-BE49-F238E27FC236}">
                  <a16:creationId xmlns:a16="http://schemas.microsoft.com/office/drawing/2014/main" id="{D0B44C32-F3AD-466F-B46F-3F110946532D}"/>
                </a:ext>
              </a:extLst>
            </p:cNvPr>
            <p:cNvSpPr>
              <a:spLocks noChangeShapeType="1"/>
            </p:cNvSpPr>
            <p:nvPr/>
          </p:nvSpPr>
          <p:spPr bwMode="auto">
            <a:xfrm>
              <a:off x="2276475" y="2940290"/>
              <a:ext cx="0" cy="1290638"/>
            </a:xfrm>
            <a:prstGeom prst="line">
              <a:avLst/>
            </a:prstGeom>
            <a:noFill/>
            <a:ln w="9525">
              <a:solidFill>
                <a:schemeClr val="tx1"/>
              </a:solidFill>
              <a:round/>
              <a:headEnd/>
              <a:tailEnd/>
            </a:ln>
          </p:spPr>
          <p:txBody>
            <a:bodyPr wrap="none" anchor="ctr"/>
            <a:lstStyle/>
            <a:p>
              <a:endParaRPr lang="en-US"/>
            </a:p>
          </p:txBody>
        </p:sp>
        <p:sp>
          <p:nvSpPr>
            <p:cNvPr id="20" name="Line 40">
              <a:extLst>
                <a:ext uri="{FF2B5EF4-FFF2-40B4-BE49-F238E27FC236}">
                  <a16:creationId xmlns:a16="http://schemas.microsoft.com/office/drawing/2014/main" id="{D2A3F8A5-C4CD-404A-B488-0FDC69A29335}"/>
                </a:ext>
              </a:extLst>
            </p:cNvPr>
            <p:cNvSpPr>
              <a:spLocks noChangeShapeType="1"/>
            </p:cNvSpPr>
            <p:nvPr/>
          </p:nvSpPr>
          <p:spPr bwMode="auto">
            <a:xfrm>
              <a:off x="2387600" y="2886315"/>
              <a:ext cx="0" cy="1292225"/>
            </a:xfrm>
            <a:prstGeom prst="line">
              <a:avLst/>
            </a:prstGeom>
            <a:noFill/>
            <a:ln w="9525">
              <a:solidFill>
                <a:schemeClr val="tx1"/>
              </a:solidFill>
              <a:round/>
              <a:headEnd/>
              <a:tailEnd/>
            </a:ln>
          </p:spPr>
          <p:txBody>
            <a:bodyPr wrap="none" anchor="ctr"/>
            <a:lstStyle/>
            <a:p>
              <a:endParaRPr lang="en-US"/>
            </a:p>
          </p:txBody>
        </p:sp>
        <p:sp>
          <p:nvSpPr>
            <p:cNvPr id="21" name="Line 41">
              <a:extLst>
                <a:ext uri="{FF2B5EF4-FFF2-40B4-BE49-F238E27FC236}">
                  <a16:creationId xmlns:a16="http://schemas.microsoft.com/office/drawing/2014/main" id="{95750F5F-F3EC-4A18-8786-CDA936E32091}"/>
                </a:ext>
              </a:extLst>
            </p:cNvPr>
            <p:cNvSpPr>
              <a:spLocks noChangeShapeType="1"/>
            </p:cNvSpPr>
            <p:nvPr/>
          </p:nvSpPr>
          <p:spPr bwMode="auto">
            <a:xfrm>
              <a:off x="2351088" y="2905365"/>
              <a:ext cx="0" cy="1290638"/>
            </a:xfrm>
            <a:prstGeom prst="line">
              <a:avLst/>
            </a:prstGeom>
            <a:noFill/>
            <a:ln w="9525">
              <a:solidFill>
                <a:schemeClr val="tx1"/>
              </a:solidFill>
              <a:round/>
              <a:headEnd/>
              <a:tailEnd/>
            </a:ln>
          </p:spPr>
          <p:txBody>
            <a:bodyPr wrap="none" anchor="ctr"/>
            <a:lstStyle/>
            <a:p>
              <a:endParaRPr lang="en-US"/>
            </a:p>
          </p:txBody>
        </p:sp>
        <p:sp>
          <p:nvSpPr>
            <p:cNvPr id="22" name="Line 42">
              <a:extLst>
                <a:ext uri="{FF2B5EF4-FFF2-40B4-BE49-F238E27FC236}">
                  <a16:creationId xmlns:a16="http://schemas.microsoft.com/office/drawing/2014/main" id="{86FDB5DD-D2F8-4959-9DF0-9FCAA911BB26}"/>
                </a:ext>
              </a:extLst>
            </p:cNvPr>
            <p:cNvSpPr>
              <a:spLocks noChangeShapeType="1"/>
            </p:cNvSpPr>
            <p:nvPr/>
          </p:nvSpPr>
          <p:spPr bwMode="auto">
            <a:xfrm>
              <a:off x="2425700" y="2868853"/>
              <a:ext cx="0" cy="1292225"/>
            </a:xfrm>
            <a:prstGeom prst="line">
              <a:avLst/>
            </a:prstGeom>
            <a:noFill/>
            <a:ln w="9525">
              <a:solidFill>
                <a:schemeClr val="tx1"/>
              </a:solidFill>
              <a:round/>
              <a:headEnd/>
              <a:tailEnd/>
            </a:ln>
          </p:spPr>
          <p:txBody>
            <a:bodyPr wrap="none" anchor="ctr"/>
            <a:lstStyle/>
            <a:p>
              <a:endParaRPr lang="en-US"/>
            </a:p>
          </p:txBody>
        </p:sp>
        <p:sp>
          <p:nvSpPr>
            <p:cNvPr id="23" name="Line 43">
              <a:extLst>
                <a:ext uri="{FF2B5EF4-FFF2-40B4-BE49-F238E27FC236}">
                  <a16:creationId xmlns:a16="http://schemas.microsoft.com/office/drawing/2014/main" id="{AE4714C2-C061-4BE0-9E87-CA8723CC7FB1}"/>
                </a:ext>
              </a:extLst>
            </p:cNvPr>
            <p:cNvSpPr>
              <a:spLocks noChangeShapeType="1"/>
            </p:cNvSpPr>
            <p:nvPr/>
          </p:nvSpPr>
          <p:spPr bwMode="auto">
            <a:xfrm>
              <a:off x="2500313" y="2830753"/>
              <a:ext cx="0" cy="1293813"/>
            </a:xfrm>
            <a:prstGeom prst="line">
              <a:avLst/>
            </a:prstGeom>
            <a:noFill/>
            <a:ln w="9525">
              <a:solidFill>
                <a:schemeClr val="tx1"/>
              </a:solidFill>
              <a:round/>
              <a:headEnd/>
              <a:tailEnd/>
            </a:ln>
          </p:spPr>
          <p:txBody>
            <a:bodyPr wrap="none" anchor="ctr"/>
            <a:lstStyle/>
            <a:p>
              <a:endParaRPr lang="en-US"/>
            </a:p>
          </p:txBody>
        </p:sp>
        <p:sp>
          <p:nvSpPr>
            <p:cNvPr id="24" name="Line 44">
              <a:extLst>
                <a:ext uri="{FF2B5EF4-FFF2-40B4-BE49-F238E27FC236}">
                  <a16:creationId xmlns:a16="http://schemas.microsoft.com/office/drawing/2014/main" id="{1D9FC33C-03DF-4483-B0CE-4297BE146E71}"/>
                </a:ext>
              </a:extLst>
            </p:cNvPr>
            <p:cNvSpPr>
              <a:spLocks noChangeShapeType="1"/>
            </p:cNvSpPr>
            <p:nvPr/>
          </p:nvSpPr>
          <p:spPr bwMode="auto">
            <a:xfrm>
              <a:off x="2651125" y="2762490"/>
              <a:ext cx="0" cy="1292225"/>
            </a:xfrm>
            <a:prstGeom prst="line">
              <a:avLst/>
            </a:prstGeom>
            <a:noFill/>
            <a:ln w="9525">
              <a:solidFill>
                <a:schemeClr val="tx1"/>
              </a:solidFill>
              <a:round/>
              <a:headEnd/>
              <a:tailEnd/>
            </a:ln>
          </p:spPr>
          <p:txBody>
            <a:bodyPr wrap="none" anchor="ctr"/>
            <a:lstStyle/>
            <a:p>
              <a:endParaRPr lang="en-US"/>
            </a:p>
          </p:txBody>
        </p:sp>
        <p:sp>
          <p:nvSpPr>
            <p:cNvPr id="25" name="Line 45">
              <a:extLst>
                <a:ext uri="{FF2B5EF4-FFF2-40B4-BE49-F238E27FC236}">
                  <a16:creationId xmlns:a16="http://schemas.microsoft.com/office/drawing/2014/main" id="{66BC937A-1A5E-4B38-8407-FF579A11DC6D}"/>
                </a:ext>
              </a:extLst>
            </p:cNvPr>
            <p:cNvSpPr>
              <a:spLocks noChangeShapeType="1"/>
            </p:cNvSpPr>
            <p:nvPr/>
          </p:nvSpPr>
          <p:spPr bwMode="auto">
            <a:xfrm>
              <a:off x="2536825" y="2822815"/>
              <a:ext cx="0" cy="1289050"/>
            </a:xfrm>
            <a:prstGeom prst="line">
              <a:avLst/>
            </a:prstGeom>
            <a:noFill/>
            <a:ln w="9525">
              <a:solidFill>
                <a:schemeClr val="tx1"/>
              </a:solidFill>
              <a:round/>
              <a:headEnd/>
              <a:tailEnd/>
            </a:ln>
          </p:spPr>
          <p:txBody>
            <a:bodyPr wrap="none" anchor="ctr"/>
            <a:lstStyle/>
            <a:p>
              <a:endParaRPr lang="en-US"/>
            </a:p>
          </p:txBody>
        </p:sp>
        <p:sp>
          <p:nvSpPr>
            <p:cNvPr id="26" name="Line 46">
              <a:extLst>
                <a:ext uri="{FF2B5EF4-FFF2-40B4-BE49-F238E27FC236}">
                  <a16:creationId xmlns:a16="http://schemas.microsoft.com/office/drawing/2014/main" id="{8B4EAAC2-4BC2-4F48-A111-210EA1C8FA46}"/>
                </a:ext>
              </a:extLst>
            </p:cNvPr>
            <p:cNvSpPr>
              <a:spLocks noChangeShapeType="1"/>
            </p:cNvSpPr>
            <p:nvPr/>
          </p:nvSpPr>
          <p:spPr bwMode="auto">
            <a:xfrm>
              <a:off x="2725738" y="2727565"/>
              <a:ext cx="0" cy="1292225"/>
            </a:xfrm>
            <a:prstGeom prst="line">
              <a:avLst/>
            </a:prstGeom>
            <a:noFill/>
            <a:ln w="9525">
              <a:solidFill>
                <a:schemeClr val="tx1"/>
              </a:solidFill>
              <a:round/>
              <a:headEnd/>
              <a:tailEnd/>
            </a:ln>
          </p:spPr>
          <p:txBody>
            <a:bodyPr wrap="none" anchor="ctr"/>
            <a:lstStyle/>
            <a:p>
              <a:endParaRPr lang="en-US"/>
            </a:p>
          </p:txBody>
        </p:sp>
        <p:sp>
          <p:nvSpPr>
            <p:cNvPr id="27" name="Line 47">
              <a:extLst>
                <a:ext uri="{FF2B5EF4-FFF2-40B4-BE49-F238E27FC236}">
                  <a16:creationId xmlns:a16="http://schemas.microsoft.com/office/drawing/2014/main" id="{C3B76CA8-0057-468C-AFCC-70E2B7A6593E}"/>
                </a:ext>
              </a:extLst>
            </p:cNvPr>
            <p:cNvSpPr>
              <a:spLocks noChangeShapeType="1"/>
            </p:cNvSpPr>
            <p:nvPr/>
          </p:nvSpPr>
          <p:spPr bwMode="auto">
            <a:xfrm>
              <a:off x="2462213" y="2848215"/>
              <a:ext cx="0" cy="1292225"/>
            </a:xfrm>
            <a:prstGeom prst="line">
              <a:avLst/>
            </a:prstGeom>
            <a:noFill/>
            <a:ln w="9525">
              <a:solidFill>
                <a:schemeClr val="tx1"/>
              </a:solidFill>
              <a:round/>
              <a:headEnd/>
              <a:tailEnd/>
            </a:ln>
          </p:spPr>
          <p:txBody>
            <a:bodyPr wrap="none" anchor="ctr"/>
            <a:lstStyle/>
            <a:p>
              <a:endParaRPr lang="en-US"/>
            </a:p>
          </p:txBody>
        </p:sp>
        <p:sp>
          <p:nvSpPr>
            <p:cNvPr id="28" name="Line 48">
              <a:extLst>
                <a:ext uri="{FF2B5EF4-FFF2-40B4-BE49-F238E27FC236}">
                  <a16:creationId xmlns:a16="http://schemas.microsoft.com/office/drawing/2014/main" id="{059A4755-2516-4B7E-BEFA-B09DFA8AE8DF}"/>
                </a:ext>
              </a:extLst>
            </p:cNvPr>
            <p:cNvSpPr>
              <a:spLocks noChangeShapeType="1"/>
            </p:cNvSpPr>
            <p:nvPr/>
          </p:nvSpPr>
          <p:spPr bwMode="auto">
            <a:xfrm>
              <a:off x="2576513" y="2802178"/>
              <a:ext cx="0" cy="1292225"/>
            </a:xfrm>
            <a:prstGeom prst="line">
              <a:avLst/>
            </a:prstGeom>
            <a:noFill/>
            <a:ln w="9525">
              <a:solidFill>
                <a:schemeClr val="tx1"/>
              </a:solidFill>
              <a:round/>
              <a:headEnd/>
              <a:tailEnd/>
            </a:ln>
          </p:spPr>
          <p:txBody>
            <a:bodyPr wrap="none" anchor="ctr"/>
            <a:lstStyle/>
            <a:p>
              <a:endParaRPr lang="en-US"/>
            </a:p>
          </p:txBody>
        </p:sp>
        <p:sp>
          <p:nvSpPr>
            <p:cNvPr id="29" name="Line 49">
              <a:extLst>
                <a:ext uri="{FF2B5EF4-FFF2-40B4-BE49-F238E27FC236}">
                  <a16:creationId xmlns:a16="http://schemas.microsoft.com/office/drawing/2014/main" id="{3ACFE5EF-4F0F-4E72-B06E-39D61D231CD1}"/>
                </a:ext>
              </a:extLst>
            </p:cNvPr>
            <p:cNvSpPr>
              <a:spLocks noChangeShapeType="1"/>
            </p:cNvSpPr>
            <p:nvPr/>
          </p:nvSpPr>
          <p:spPr bwMode="auto">
            <a:xfrm>
              <a:off x="2087563" y="3032365"/>
              <a:ext cx="0" cy="1292225"/>
            </a:xfrm>
            <a:prstGeom prst="line">
              <a:avLst/>
            </a:prstGeom>
            <a:noFill/>
            <a:ln w="9525">
              <a:solidFill>
                <a:schemeClr val="tx1"/>
              </a:solidFill>
              <a:round/>
              <a:headEnd/>
              <a:tailEnd/>
            </a:ln>
          </p:spPr>
          <p:txBody>
            <a:bodyPr wrap="none" anchor="ctr"/>
            <a:lstStyle/>
            <a:p>
              <a:endParaRPr lang="en-US"/>
            </a:p>
          </p:txBody>
        </p:sp>
        <p:sp>
          <p:nvSpPr>
            <p:cNvPr id="30" name="Line 50">
              <a:extLst>
                <a:ext uri="{FF2B5EF4-FFF2-40B4-BE49-F238E27FC236}">
                  <a16:creationId xmlns:a16="http://schemas.microsoft.com/office/drawing/2014/main" id="{B5FEF36F-2FC3-49F6-91EE-9A11CA7EF471}"/>
                </a:ext>
              </a:extLst>
            </p:cNvPr>
            <p:cNvSpPr>
              <a:spLocks noChangeShapeType="1"/>
            </p:cNvSpPr>
            <p:nvPr/>
          </p:nvSpPr>
          <p:spPr bwMode="auto">
            <a:xfrm>
              <a:off x="2686050" y="2745028"/>
              <a:ext cx="0" cy="1292225"/>
            </a:xfrm>
            <a:prstGeom prst="line">
              <a:avLst/>
            </a:prstGeom>
            <a:noFill/>
            <a:ln w="9525">
              <a:solidFill>
                <a:schemeClr val="tx1"/>
              </a:solidFill>
              <a:round/>
              <a:headEnd/>
              <a:tailEnd/>
            </a:ln>
          </p:spPr>
          <p:txBody>
            <a:bodyPr wrap="none" anchor="ctr"/>
            <a:lstStyle/>
            <a:p>
              <a:endParaRPr lang="en-US"/>
            </a:p>
          </p:txBody>
        </p:sp>
        <p:sp>
          <p:nvSpPr>
            <p:cNvPr id="31" name="Line 51">
              <a:extLst>
                <a:ext uri="{FF2B5EF4-FFF2-40B4-BE49-F238E27FC236}">
                  <a16:creationId xmlns:a16="http://schemas.microsoft.com/office/drawing/2014/main" id="{A3DAEDA4-6112-4EB3-AB48-721F7E9FE95E}"/>
                </a:ext>
              </a:extLst>
            </p:cNvPr>
            <p:cNvSpPr>
              <a:spLocks noChangeShapeType="1"/>
            </p:cNvSpPr>
            <p:nvPr/>
          </p:nvSpPr>
          <p:spPr bwMode="auto">
            <a:xfrm>
              <a:off x="2611438" y="2779953"/>
              <a:ext cx="0" cy="1289050"/>
            </a:xfrm>
            <a:prstGeom prst="line">
              <a:avLst/>
            </a:prstGeom>
            <a:noFill/>
            <a:ln w="9525">
              <a:solidFill>
                <a:schemeClr val="tx1"/>
              </a:solidFill>
              <a:round/>
              <a:headEnd/>
              <a:tailEnd/>
            </a:ln>
          </p:spPr>
          <p:txBody>
            <a:bodyPr wrap="none" anchor="ctr"/>
            <a:lstStyle/>
            <a:p>
              <a:endParaRPr lang="en-US"/>
            </a:p>
          </p:txBody>
        </p:sp>
      </p:grpSp>
      <p:grpSp>
        <p:nvGrpSpPr>
          <p:cNvPr id="249" name="Group 248">
            <a:extLst>
              <a:ext uri="{FF2B5EF4-FFF2-40B4-BE49-F238E27FC236}">
                <a16:creationId xmlns:a16="http://schemas.microsoft.com/office/drawing/2014/main" id="{AA2F3A1A-9779-4C6A-B67C-B8864F0DEC15}"/>
              </a:ext>
            </a:extLst>
          </p:cNvPr>
          <p:cNvGrpSpPr/>
          <p:nvPr/>
        </p:nvGrpSpPr>
        <p:grpSpPr>
          <a:xfrm>
            <a:off x="668142" y="1128713"/>
            <a:ext cx="1698947" cy="300037"/>
            <a:chOff x="6178360" y="1128713"/>
            <a:chExt cx="2202062" cy="300037"/>
          </a:xfrm>
        </p:grpSpPr>
        <p:sp>
          <p:nvSpPr>
            <p:cNvPr id="250" name="Line 4">
              <a:extLst>
                <a:ext uri="{FF2B5EF4-FFF2-40B4-BE49-F238E27FC236}">
                  <a16:creationId xmlns:a16="http://schemas.microsoft.com/office/drawing/2014/main" id="{1EF45BCD-8023-41C2-91CA-E5A045CD0418}"/>
                </a:ext>
              </a:extLst>
            </p:cNvPr>
            <p:cNvSpPr>
              <a:spLocks noChangeShapeType="1"/>
            </p:cNvSpPr>
            <p:nvPr/>
          </p:nvSpPr>
          <p:spPr bwMode="auto">
            <a:xfrm>
              <a:off x="6178361" y="1428750"/>
              <a:ext cx="2202061" cy="0"/>
            </a:xfrm>
            <a:prstGeom prst="line">
              <a:avLst/>
            </a:prstGeom>
            <a:noFill/>
            <a:ln w="9525">
              <a:solidFill>
                <a:schemeClr val="tx1"/>
              </a:solidFill>
              <a:round/>
              <a:headEnd/>
              <a:tailEnd/>
            </a:ln>
          </p:spPr>
          <p:txBody>
            <a:bodyPr wrap="none" anchor="ctr"/>
            <a:lstStyle/>
            <a:p>
              <a:endParaRPr lang="en-US"/>
            </a:p>
          </p:txBody>
        </p:sp>
        <p:sp>
          <p:nvSpPr>
            <p:cNvPr id="251" name="Rectangle 5">
              <a:extLst>
                <a:ext uri="{FF2B5EF4-FFF2-40B4-BE49-F238E27FC236}">
                  <a16:creationId xmlns:a16="http://schemas.microsoft.com/office/drawing/2014/main" id="{CC32396F-755F-4DF2-BF58-099A16334F82}"/>
                </a:ext>
              </a:extLst>
            </p:cNvPr>
            <p:cNvSpPr>
              <a:spLocks noChangeArrowheads="1"/>
            </p:cNvSpPr>
            <p:nvPr/>
          </p:nvSpPr>
          <p:spPr bwMode="auto">
            <a:xfrm>
              <a:off x="6178360" y="1128713"/>
              <a:ext cx="2194115" cy="244475"/>
            </a:xfrm>
            <a:prstGeom prst="rect">
              <a:avLst/>
            </a:prstGeom>
            <a:noFill/>
            <a:ln w="9525">
              <a:noFill/>
              <a:miter lim="800000"/>
              <a:headEnd/>
              <a:tailEnd/>
            </a:ln>
          </p:spPr>
          <p:txBody>
            <a:bodyPr wrap="square" lIns="0" tIns="0" rIns="0" bIns="0" anchor="b">
              <a:spAutoFit/>
            </a:bodyPr>
            <a:lstStyle/>
            <a:p>
              <a:pPr defTabSz="895350">
                <a:buSzPct val="120000"/>
              </a:pPr>
              <a:r>
                <a:rPr lang="en-US" altLang="ko-KR" b="1" dirty="0">
                  <a:ea typeface="굴림" pitchFamily="50" charset="-127"/>
                </a:rPr>
                <a:t>Initial Features</a:t>
              </a:r>
            </a:p>
          </p:txBody>
        </p:sp>
      </p:grpSp>
      <p:sp>
        <p:nvSpPr>
          <p:cNvPr id="252" name="Rectangle 12">
            <a:extLst>
              <a:ext uri="{FF2B5EF4-FFF2-40B4-BE49-F238E27FC236}">
                <a16:creationId xmlns:a16="http://schemas.microsoft.com/office/drawing/2014/main" id="{C22C07BE-6DBD-41E1-9DEC-3E04CA544231}"/>
              </a:ext>
            </a:extLst>
          </p:cNvPr>
          <p:cNvSpPr>
            <a:spLocks noChangeArrowheads="1"/>
          </p:cNvSpPr>
          <p:nvPr/>
        </p:nvSpPr>
        <p:spPr bwMode="auto">
          <a:xfrm>
            <a:off x="2648521" y="4958547"/>
            <a:ext cx="1282700" cy="244475"/>
          </a:xfrm>
          <a:prstGeom prst="rect">
            <a:avLst/>
          </a:prstGeom>
          <a:noFill/>
          <a:ln w="9525">
            <a:noFill/>
            <a:miter lim="800000"/>
            <a:headEnd/>
            <a:tailEnd/>
          </a:ln>
        </p:spPr>
        <p:txBody>
          <a:bodyPr lIns="0" tIns="0" rIns="0" bIns="0"/>
          <a:lstStyle/>
          <a:p>
            <a:pPr algn="ctr" defTabSz="787400">
              <a:buSzPct val="120000"/>
            </a:pPr>
            <a:r>
              <a:rPr lang="en-US" altLang="zh-CN" sz="1400" dirty="0">
                <a:ea typeface="SimSun" pitchFamily="2" charset="-122"/>
              </a:rPr>
              <a:t>Stepwise</a:t>
            </a:r>
            <a:br>
              <a:rPr lang="en-US" altLang="zh-CN" sz="1400" dirty="0">
                <a:ea typeface="SimSun" pitchFamily="2" charset="-122"/>
              </a:rPr>
            </a:br>
            <a:r>
              <a:rPr lang="en-US" altLang="zh-CN" sz="1400" dirty="0">
                <a:ea typeface="SimSun" pitchFamily="2" charset="-122"/>
              </a:rPr>
              <a:t>Linear</a:t>
            </a:r>
            <a:br>
              <a:rPr lang="en-US" altLang="zh-CN" sz="1400" dirty="0">
                <a:ea typeface="SimSun" pitchFamily="2" charset="-122"/>
              </a:rPr>
            </a:br>
            <a:r>
              <a:rPr lang="en-US" altLang="zh-CN" sz="1400" dirty="0">
                <a:ea typeface="SimSun" pitchFamily="2" charset="-122"/>
              </a:rPr>
              <a:t>Regression</a:t>
            </a:r>
            <a:br>
              <a:rPr lang="en-US" altLang="zh-CN" sz="1400" dirty="0">
                <a:ea typeface="SimSun" pitchFamily="2" charset="-122"/>
              </a:rPr>
            </a:br>
            <a:r>
              <a:rPr lang="en-US" altLang="zh-CN" sz="1400" dirty="0">
                <a:ea typeface="SimSun" pitchFamily="2" charset="-122"/>
              </a:rPr>
              <a:t>+</a:t>
            </a:r>
            <a:br>
              <a:rPr lang="en-US" altLang="zh-CN" sz="1400" dirty="0">
                <a:ea typeface="SimSun" pitchFamily="2" charset="-122"/>
              </a:rPr>
            </a:br>
            <a:r>
              <a:rPr lang="en-US" altLang="zh-CN" sz="1400" dirty="0">
                <a:ea typeface="SimSun" pitchFamily="2" charset="-122"/>
              </a:rPr>
              <a:t>Dummy Variables</a:t>
            </a:r>
          </a:p>
        </p:txBody>
      </p:sp>
      <p:sp>
        <p:nvSpPr>
          <p:cNvPr id="254" name="Rectangle 253">
            <a:extLst>
              <a:ext uri="{FF2B5EF4-FFF2-40B4-BE49-F238E27FC236}">
                <a16:creationId xmlns:a16="http://schemas.microsoft.com/office/drawing/2014/main" id="{61BE9E10-9D42-4471-84CE-68A2F51AA9B7}"/>
              </a:ext>
            </a:extLst>
          </p:cNvPr>
          <p:cNvSpPr/>
          <p:nvPr/>
        </p:nvSpPr>
        <p:spPr>
          <a:xfrm>
            <a:off x="281939" y="1824269"/>
            <a:ext cx="2522156" cy="3323987"/>
          </a:xfrm>
          <a:prstGeom prst="rect">
            <a:avLst/>
          </a:prstGeom>
        </p:spPr>
        <p:txBody>
          <a:bodyPr wrap="square">
            <a:spAutoFit/>
          </a:bodyPr>
          <a:lstStyle/>
          <a:p>
            <a:pPr marL="144463" lvl="1" indent="-142875" defTabSz="895350">
              <a:buSzPct val="120000"/>
              <a:buFontTx/>
              <a:buChar char="•"/>
            </a:pPr>
            <a:r>
              <a:rPr lang="en-US" altLang="ko-KR" sz="1400" dirty="0">
                <a:ea typeface="굴림" pitchFamily="50" charset="-127"/>
              </a:rPr>
              <a:t>Number of critic for reviews</a:t>
            </a:r>
          </a:p>
          <a:p>
            <a:pPr marL="144463" lvl="1" indent="-142875" defTabSz="895350">
              <a:buSzPct val="120000"/>
              <a:buFontTx/>
              <a:buChar char="•"/>
            </a:pPr>
            <a:r>
              <a:rPr lang="en-US" altLang="ko-KR" sz="1400" dirty="0">
                <a:ea typeface="굴림" pitchFamily="50" charset="-127"/>
              </a:rPr>
              <a:t>Duration</a:t>
            </a:r>
          </a:p>
          <a:p>
            <a:pPr marL="144463" lvl="1" indent="-142875" defTabSz="895350">
              <a:buSzPct val="120000"/>
              <a:buFontTx/>
              <a:buChar char="•"/>
            </a:pPr>
            <a:r>
              <a:rPr lang="en-US" altLang="ko-KR" sz="1400" dirty="0">
                <a:ea typeface="굴림" pitchFamily="50" charset="-127"/>
              </a:rPr>
              <a:t>Director facebook likes</a:t>
            </a:r>
          </a:p>
          <a:p>
            <a:pPr marL="144463" lvl="1" indent="-142875" defTabSz="895350">
              <a:buSzPct val="120000"/>
              <a:buFontTx/>
              <a:buChar char="•"/>
            </a:pPr>
            <a:r>
              <a:rPr lang="en-US" altLang="ko-KR" sz="1400" dirty="0">
                <a:ea typeface="굴림" pitchFamily="50" charset="-127"/>
              </a:rPr>
              <a:t>Actor 1 facebook likes</a:t>
            </a:r>
          </a:p>
          <a:p>
            <a:pPr marL="144463" lvl="1" indent="-142875" defTabSz="895350">
              <a:buSzPct val="120000"/>
              <a:buFontTx/>
              <a:buChar char="•"/>
            </a:pPr>
            <a:r>
              <a:rPr lang="en-US" altLang="ko-KR" sz="1400" dirty="0">
                <a:ea typeface="굴림" pitchFamily="50" charset="-127"/>
              </a:rPr>
              <a:t>Actor 2 facebook likes</a:t>
            </a:r>
          </a:p>
          <a:p>
            <a:pPr marL="144463" lvl="1" indent="-142875" defTabSz="895350">
              <a:buSzPct val="120000"/>
              <a:buFontTx/>
              <a:buChar char="•"/>
            </a:pPr>
            <a:r>
              <a:rPr lang="en-US" altLang="ko-KR" sz="1400" dirty="0">
                <a:ea typeface="굴림" pitchFamily="50" charset="-127"/>
              </a:rPr>
              <a:t>Actor 3 facebook likes</a:t>
            </a:r>
          </a:p>
          <a:p>
            <a:pPr marL="144463" lvl="1" indent="-142875" defTabSz="895350">
              <a:buSzPct val="120000"/>
              <a:buFontTx/>
              <a:buChar char="•"/>
            </a:pPr>
            <a:r>
              <a:rPr lang="en-US" altLang="ko-KR" sz="1400" dirty="0">
                <a:ea typeface="굴림" pitchFamily="50" charset="-127"/>
              </a:rPr>
              <a:t>Cast total facebook likes</a:t>
            </a:r>
          </a:p>
          <a:p>
            <a:pPr marL="144463" lvl="1" indent="-142875" defTabSz="895350">
              <a:buSzPct val="120000"/>
              <a:buFontTx/>
              <a:buChar char="•"/>
            </a:pPr>
            <a:r>
              <a:rPr lang="en-US" altLang="ko-KR" sz="1400" dirty="0">
                <a:ea typeface="굴림" pitchFamily="50" charset="-127"/>
              </a:rPr>
              <a:t>Face number in poster</a:t>
            </a:r>
          </a:p>
          <a:p>
            <a:pPr marL="144463" lvl="1" indent="-142875" defTabSz="895350">
              <a:buSzPct val="120000"/>
              <a:buFontTx/>
              <a:buChar char="•"/>
            </a:pPr>
            <a:r>
              <a:rPr lang="en-US" altLang="ko-KR" sz="1400" dirty="0">
                <a:ea typeface="굴림" pitchFamily="50" charset="-127"/>
              </a:rPr>
              <a:t>Number User for Reviews</a:t>
            </a:r>
          </a:p>
          <a:p>
            <a:pPr marL="144463" lvl="1" indent="-142875" defTabSz="895350">
              <a:buSzPct val="120000"/>
              <a:buFontTx/>
              <a:buChar char="•"/>
            </a:pPr>
            <a:r>
              <a:rPr lang="en-US" altLang="ko-KR" sz="1400" dirty="0">
                <a:ea typeface="굴림" pitchFamily="50" charset="-127"/>
              </a:rPr>
              <a:t>Rating (G, PG, PG-13, R)</a:t>
            </a:r>
          </a:p>
          <a:p>
            <a:pPr marL="144463" lvl="1" indent="-142875" defTabSz="895350">
              <a:buSzPct val="120000"/>
              <a:buFontTx/>
              <a:buChar char="•"/>
            </a:pPr>
            <a:r>
              <a:rPr lang="en-US" altLang="ko-KR" sz="1400" dirty="0">
                <a:ea typeface="굴림" pitchFamily="50" charset="-127"/>
              </a:rPr>
              <a:t>Budget</a:t>
            </a:r>
          </a:p>
          <a:p>
            <a:pPr marL="144463" lvl="1" indent="-142875" defTabSz="895350">
              <a:buSzPct val="120000"/>
              <a:buFontTx/>
              <a:buChar char="•"/>
            </a:pPr>
            <a:r>
              <a:rPr lang="en-US" altLang="ko-KR" sz="1400" dirty="0">
                <a:ea typeface="굴림" pitchFamily="50" charset="-127"/>
              </a:rPr>
              <a:t>Movie facebook likes</a:t>
            </a:r>
          </a:p>
          <a:p>
            <a:pPr marL="144463" lvl="1" indent="-142875" defTabSz="895350">
              <a:buSzPct val="120000"/>
              <a:buFontTx/>
              <a:buChar char="•"/>
            </a:pPr>
            <a:r>
              <a:rPr lang="en-US" altLang="ko-KR" sz="1400" dirty="0">
                <a:ea typeface="굴림" pitchFamily="50" charset="-127"/>
              </a:rPr>
              <a:t>Number of voted users</a:t>
            </a:r>
          </a:p>
          <a:p>
            <a:pPr marL="144463" lvl="1" indent="-142875" defTabSz="895350">
              <a:buSzPct val="120000"/>
              <a:buFontTx/>
              <a:buChar char="•"/>
            </a:pPr>
            <a:r>
              <a:rPr lang="en-US" altLang="ko-KR" sz="1400" dirty="0">
                <a:ea typeface="굴림" pitchFamily="50" charset="-127"/>
              </a:rPr>
              <a:t>IMDB Score</a:t>
            </a:r>
          </a:p>
          <a:p>
            <a:pPr marL="144463" lvl="1" indent="-142875" defTabSz="895350">
              <a:buSzPct val="120000"/>
              <a:buFontTx/>
              <a:buChar char="•"/>
            </a:pPr>
            <a:r>
              <a:rPr lang="en-US" altLang="ko-KR" sz="1400" dirty="0">
                <a:ea typeface="굴림" pitchFamily="50" charset="-127"/>
              </a:rPr>
              <a:t>Movie facebook likes?</a:t>
            </a:r>
          </a:p>
        </p:txBody>
      </p:sp>
      <p:sp>
        <p:nvSpPr>
          <p:cNvPr id="255" name="Rectangle 254">
            <a:extLst>
              <a:ext uri="{FF2B5EF4-FFF2-40B4-BE49-F238E27FC236}">
                <a16:creationId xmlns:a16="http://schemas.microsoft.com/office/drawing/2014/main" id="{D0C7FD1A-2A9B-4F27-A304-9F99E0E58078}"/>
              </a:ext>
            </a:extLst>
          </p:cNvPr>
          <p:cNvSpPr/>
          <p:nvPr/>
        </p:nvSpPr>
        <p:spPr>
          <a:xfrm>
            <a:off x="3775647" y="2401453"/>
            <a:ext cx="2522156" cy="1815882"/>
          </a:xfrm>
          <a:prstGeom prst="rect">
            <a:avLst/>
          </a:prstGeom>
        </p:spPr>
        <p:txBody>
          <a:bodyPr wrap="square">
            <a:spAutoFit/>
          </a:bodyPr>
          <a:lstStyle/>
          <a:p>
            <a:pPr marL="144463" lvl="1" indent="-142875" defTabSz="895350">
              <a:buSzPct val="120000"/>
              <a:buFontTx/>
              <a:buChar char="•"/>
            </a:pPr>
            <a:r>
              <a:rPr lang="en-US" altLang="ko-KR" sz="1400" dirty="0">
                <a:ea typeface="굴림" pitchFamily="50" charset="-127"/>
              </a:rPr>
              <a:t>Duration</a:t>
            </a:r>
          </a:p>
          <a:p>
            <a:pPr marL="144463" lvl="1" indent="-142875" defTabSz="895350">
              <a:buSzPct val="120000"/>
              <a:buFontTx/>
              <a:buChar char="•"/>
            </a:pPr>
            <a:r>
              <a:rPr lang="en-US" altLang="ko-KR" sz="1400" dirty="0">
                <a:ea typeface="굴림" pitchFamily="50" charset="-127"/>
              </a:rPr>
              <a:t>Director facebook likes</a:t>
            </a:r>
          </a:p>
          <a:p>
            <a:pPr marL="144463" lvl="1" indent="-142875" defTabSz="895350">
              <a:buSzPct val="120000"/>
              <a:buFontTx/>
              <a:buChar char="•"/>
            </a:pPr>
            <a:r>
              <a:rPr lang="en-US" altLang="ko-KR" sz="1400" dirty="0">
                <a:ea typeface="굴림" pitchFamily="50" charset="-127"/>
              </a:rPr>
              <a:t>Actor 1 facebook likes</a:t>
            </a:r>
          </a:p>
          <a:p>
            <a:pPr marL="144463" lvl="1" indent="-142875" defTabSz="895350">
              <a:buSzPct val="120000"/>
              <a:buFontTx/>
              <a:buChar char="•"/>
            </a:pPr>
            <a:r>
              <a:rPr lang="en-US" altLang="ko-KR" sz="1400" dirty="0">
                <a:ea typeface="굴림" pitchFamily="50" charset="-127"/>
              </a:rPr>
              <a:t>Actor 2 facebook likes</a:t>
            </a:r>
          </a:p>
          <a:p>
            <a:pPr marL="144463" lvl="1" indent="-142875" defTabSz="895350">
              <a:buSzPct val="120000"/>
              <a:buFontTx/>
              <a:buChar char="•"/>
            </a:pPr>
            <a:r>
              <a:rPr lang="en-US" altLang="ko-KR" sz="1400" dirty="0">
                <a:ea typeface="굴림" pitchFamily="50" charset="-127"/>
              </a:rPr>
              <a:t>Actor 3 facebook likes</a:t>
            </a:r>
          </a:p>
          <a:p>
            <a:pPr marL="144463" lvl="1" indent="-142875" defTabSz="895350">
              <a:buSzPct val="120000"/>
              <a:buFontTx/>
              <a:buChar char="•"/>
            </a:pPr>
            <a:r>
              <a:rPr lang="en-US" altLang="ko-KR" sz="1400" dirty="0">
                <a:ea typeface="굴림" pitchFamily="50" charset="-127"/>
              </a:rPr>
              <a:t>Cast total facebook likes</a:t>
            </a:r>
          </a:p>
          <a:p>
            <a:pPr marL="144463" lvl="1" indent="-142875" defTabSz="895350">
              <a:buSzPct val="120000"/>
              <a:buFontTx/>
              <a:buChar char="•"/>
            </a:pPr>
            <a:r>
              <a:rPr lang="en-US" altLang="ko-KR" sz="1400" dirty="0">
                <a:ea typeface="굴림" pitchFamily="50" charset="-127"/>
              </a:rPr>
              <a:t>Rating (G, PG, PG-13, R)</a:t>
            </a:r>
          </a:p>
          <a:p>
            <a:pPr marL="144463" lvl="1" indent="-142875" defTabSz="895350">
              <a:buSzPct val="120000"/>
              <a:buFontTx/>
              <a:buChar char="•"/>
            </a:pPr>
            <a:r>
              <a:rPr lang="en-US" altLang="ko-KR" sz="1400" dirty="0">
                <a:ea typeface="굴림" pitchFamily="50" charset="-127"/>
              </a:rPr>
              <a:t>Budget</a:t>
            </a:r>
          </a:p>
        </p:txBody>
      </p:sp>
      <p:sp>
        <p:nvSpPr>
          <p:cNvPr id="256" name="Rectangle 12">
            <a:extLst>
              <a:ext uri="{FF2B5EF4-FFF2-40B4-BE49-F238E27FC236}">
                <a16:creationId xmlns:a16="http://schemas.microsoft.com/office/drawing/2014/main" id="{9B8A09DC-F971-47B8-9503-9600C4F88BA1}"/>
              </a:ext>
            </a:extLst>
          </p:cNvPr>
          <p:cNvSpPr>
            <a:spLocks noChangeArrowheads="1"/>
          </p:cNvSpPr>
          <p:nvPr/>
        </p:nvSpPr>
        <p:spPr bwMode="auto">
          <a:xfrm>
            <a:off x="2726308" y="1563365"/>
            <a:ext cx="1282700" cy="244475"/>
          </a:xfrm>
          <a:prstGeom prst="rect">
            <a:avLst/>
          </a:prstGeom>
          <a:noFill/>
          <a:ln w="9525">
            <a:noFill/>
            <a:miter lim="800000"/>
            <a:headEnd/>
            <a:tailEnd/>
          </a:ln>
        </p:spPr>
        <p:txBody>
          <a:bodyPr lIns="0" tIns="0" rIns="0" bIns="0"/>
          <a:lstStyle/>
          <a:p>
            <a:pPr algn="ctr" defTabSz="787400">
              <a:buSzPct val="120000"/>
            </a:pPr>
            <a:r>
              <a:rPr lang="en-US" altLang="zh-CN" sz="1200" b="1" dirty="0">
                <a:ea typeface="SimSun" pitchFamily="2" charset="-122"/>
              </a:rPr>
              <a:t>Filter &amp;</a:t>
            </a:r>
            <a:br>
              <a:rPr lang="en-US" altLang="zh-CN" sz="1200" b="1" dirty="0">
                <a:ea typeface="SimSun" pitchFamily="2" charset="-122"/>
              </a:rPr>
            </a:br>
            <a:r>
              <a:rPr lang="en-US" altLang="zh-CN" sz="1200" b="1" dirty="0">
                <a:ea typeface="SimSun" pitchFamily="2" charset="-122"/>
              </a:rPr>
              <a:t>Cleansing</a:t>
            </a:r>
          </a:p>
        </p:txBody>
      </p:sp>
      <p:sp>
        <p:nvSpPr>
          <p:cNvPr id="257" name="AutoShape 13">
            <a:extLst>
              <a:ext uri="{FF2B5EF4-FFF2-40B4-BE49-F238E27FC236}">
                <a16:creationId xmlns:a16="http://schemas.microsoft.com/office/drawing/2014/main" id="{C94FE830-DF9F-4829-AD15-423F4469919A}"/>
              </a:ext>
            </a:extLst>
          </p:cNvPr>
          <p:cNvSpPr>
            <a:spLocks noChangeArrowheads="1"/>
          </p:cNvSpPr>
          <p:nvPr/>
        </p:nvSpPr>
        <p:spPr bwMode="auto">
          <a:xfrm rot="5400000">
            <a:off x="4910678" y="3280569"/>
            <a:ext cx="3030537" cy="384175"/>
          </a:xfrm>
          <a:prstGeom prst="triangle">
            <a:avLst>
              <a:gd name="adj" fmla="val 50000"/>
            </a:avLst>
          </a:prstGeom>
          <a:solidFill>
            <a:schemeClr val="accent2"/>
          </a:solidFill>
          <a:ln w="9525">
            <a:solidFill>
              <a:schemeClr val="tx1"/>
            </a:solidFill>
            <a:miter lim="800000"/>
            <a:headEnd/>
            <a:tailEnd/>
          </a:ln>
        </p:spPr>
        <p:txBody>
          <a:bodyPr rot="10800000" vert="eaVert" lIns="0" tIns="0" rIns="0" bIns="0" anchor="ctr"/>
          <a:lstStyle/>
          <a:p>
            <a:pPr algn="ctr"/>
            <a:endParaRPr lang="zh-CN" altLang="en-US">
              <a:ea typeface="SimSun" pitchFamily="2" charset="-122"/>
            </a:endParaRPr>
          </a:p>
        </p:txBody>
      </p:sp>
      <p:grpSp>
        <p:nvGrpSpPr>
          <p:cNvPr id="258" name="Group 257">
            <a:extLst>
              <a:ext uri="{FF2B5EF4-FFF2-40B4-BE49-F238E27FC236}">
                <a16:creationId xmlns:a16="http://schemas.microsoft.com/office/drawing/2014/main" id="{6A696F96-85AD-484C-8916-4DA5E7408E90}"/>
              </a:ext>
            </a:extLst>
          </p:cNvPr>
          <p:cNvGrpSpPr/>
          <p:nvPr/>
        </p:nvGrpSpPr>
        <p:grpSpPr>
          <a:xfrm>
            <a:off x="6535538" y="880745"/>
            <a:ext cx="2202062" cy="548005"/>
            <a:chOff x="6178360" y="880745"/>
            <a:chExt cx="2202062" cy="548005"/>
          </a:xfrm>
        </p:grpSpPr>
        <p:sp>
          <p:nvSpPr>
            <p:cNvPr id="259" name="Line 4">
              <a:extLst>
                <a:ext uri="{FF2B5EF4-FFF2-40B4-BE49-F238E27FC236}">
                  <a16:creationId xmlns:a16="http://schemas.microsoft.com/office/drawing/2014/main" id="{0BB6C655-7D98-48C9-8AA8-F5045C9F709C}"/>
                </a:ext>
              </a:extLst>
            </p:cNvPr>
            <p:cNvSpPr>
              <a:spLocks noChangeShapeType="1"/>
            </p:cNvSpPr>
            <p:nvPr/>
          </p:nvSpPr>
          <p:spPr bwMode="auto">
            <a:xfrm>
              <a:off x="6178361" y="1428750"/>
              <a:ext cx="2202061" cy="0"/>
            </a:xfrm>
            <a:prstGeom prst="line">
              <a:avLst/>
            </a:prstGeom>
            <a:noFill/>
            <a:ln w="9525">
              <a:solidFill>
                <a:schemeClr val="tx1"/>
              </a:solidFill>
              <a:round/>
              <a:headEnd/>
              <a:tailEnd/>
            </a:ln>
          </p:spPr>
          <p:txBody>
            <a:bodyPr wrap="none" anchor="ctr"/>
            <a:lstStyle/>
            <a:p>
              <a:endParaRPr lang="en-US"/>
            </a:p>
          </p:txBody>
        </p:sp>
        <p:sp>
          <p:nvSpPr>
            <p:cNvPr id="260" name="Rectangle 5">
              <a:extLst>
                <a:ext uri="{FF2B5EF4-FFF2-40B4-BE49-F238E27FC236}">
                  <a16:creationId xmlns:a16="http://schemas.microsoft.com/office/drawing/2014/main" id="{E4B06EDD-79DF-4F8E-A287-CE19D336D264}"/>
                </a:ext>
              </a:extLst>
            </p:cNvPr>
            <p:cNvSpPr>
              <a:spLocks noChangeArrowheads="1"/>
            </p:cNvSpPr>
            <p:nvPr/>
          </p:nvSpPr>
          <p:spPr bwMode="auto">
            <a:xfrm>
              <a:off x="6178360" y="880745"/>
              <a:ext cx="2194115" cy="492443"/>
            </a:xfrm>
            <a:prstGeom prst="rect">
              <a:avLst/>
            </a:prstGeom>
            <a:noFill/>
            <a:ln w="9525">
              <a:noFill/>
              <a:miter lim="800000"/>
              <a:headEnd/>
              <a:tailEnd/>
            </a:ln>
          </p:spPr>
          <p:txBody>
            <a:bodyPr wrap="square" lIns="0" tIns="0" rIns="0" bIns="0" anchor="b">
              <a:spAutoFit/>
            </a:bodyPr>
            <a:lstStyle/>
            <a:p>
              <a:pPr defTabSz="895350">
                <a:buSzPct val="120000"/>
              </a:pPr>
              <a:r>
                <a:rPr lang="en-US" altLang="ko-KR" b="1" dirty="0">
                  <a:ea typeface="굴림" pitchFamily="50" charset="-127"/>
                </a:rPr>
                <a:t>Model: Multiple Linear Regression</a:t>
              </a:r>
            </a:p>
          </p:txBody>
        </p:sp>
      </p:grpSp>
      <p:sp>
        <p:nvSpPr>
          <p:cNvPr id="261" name="Rectangle 12">
            <a:extLst>
              <a:ext uri="{FF2B5EF4-FFF2-40B4-BE49-F238E27FC236}">
                <a16:creationId xmlns:a16="http://schemas.microsoft.com/office/drawing/2014/main" id="{49A938A7-F42F-49A7-AC20-238998FCD725}"/>
              </a:ext>
            </a:extLst>
          </p:cNvPr>
          <p:cNvSpPr>
            <a:spLocks noChangeArrowheads="1"/>
          </p:cNvSpPr>
          <p:nvPr/>
        </p:nvSpPr>
        <p:spPr bwMode="auto">
          <a:xfrm>
            <a:off x="6891083" y="2464448"/>
            <a:ext cx="1282700" cy="244475"/>
          </a:xfrm>
          <a:prstGeom prst="rect">
            <a:avLst/>
          </a:prstGeom>
          <a:noFill/>
          <a:ln w="9525">
            <a:noFill/>
            <a:miter lim="800000"/>
            <a:headEnd/>
            <a:tailEnd/>
          </a:ln>
        </p:spPr>
        <p:txBody>
          <a:bodyPr lIns="0" tIns="0" rIns="0" bIns="0"/>
          <a:lstStyle/>
          <a:p>
            <a:pPr defTabSz="787400">
              <a:buSzPct val="120000"/>
            </a:pPr>
            <a:r>
              <a:rPr lang="en-US" altLang="zh-CN" sz="1400" dirty="0">
                <a:ea typeface="SimSun" pitchFamily="2" charset="-122"/>
              </a:rPr>
              <a:t>R</a:t>
            </a:r>
            <a:r>
              <a:rPr lang="en-US" altLang="zh-CN" sz="1400" baseline="30000" dirty="0">
                <a:ea typeface="SimSun" pitchFamily="2" charset="-122"/>
              </a:rPr>
              <a:t>2</a:t>
            </a:r>
            <a:r>
              <a:rPr lang="en-US" altLang="zh-CN" sz="1400" dirty="0">
                <a:ea typeface="SimSun" pitchFamily="2" charset="-122"/>
              </a:rPr>
              <a:t> = XX.XX</a:t>
            </a:r>
          </a:p>
          <a:p>
            <a:pPr defTabSz="787400">
              <a:buSzPct val="120000"/>
            </a:pPr>
            <a:endParaRPr lang="en-US" altLang="zh-CN" sz="1400" dirty="0">
              <a:ea typeface="SimSun" pitchFamily="2" charset="-122"/>
            </a:endParaRPr>
          </a:p>
          <a:p>
            <a:pPr defTabSz="787400">
              <a:buSzPct val="120000"/>
            </a:pPr>
            <a:r>
              <a:rPr lang="en-US" altLang="zh-CN" sz="1400" dirty="0">
                <a:ea typeface="SimSun" pitchFamily="2" charset="-122"/>
              </a:rPr>
              <a:t>MSE = XX.XX</a:t>
            </a:r>
          </a:p>
        </p:txBody>
      </p:sp>
    </p:spTree>
    <p:extLst>
      <p:ext uri="{BB962C8B-B14F-4D97-AF65-F5344CB8AC3E}">
        <p14:creationId xmlns:p14="http://schemas.microsoft.com/office/powerpoint/2010/main" val="79568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51"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3</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sp>
        <p:nvSpPr>
          <p:cNvPr id="5" name="TextBox 4">
            <a:extLst>
              <a:ext uri="{FF2B5EF4-FFF2-40B4-BE49-F238E27FC236}">
                <a16:creationId xmlns:a16="http://schemas.microsoft.com/office/drawing/2014/main" id="{FA1BC8B4-DD7B-41D1-BEE7-1638629BF4CF}"/>
              </a:ext>
            </a:extLst>
          </p:cNvPr>
          <p:cNvSpPr txBox="1"/>
          <p:nvPr/>
        </p:nvSpPr>
        <p:spPr>
          <a:xfrm>
            <a:off x="2433989" y="1037158"/>
            <a:ext cx="4648297" cy="584775"/>
          </a:xfrm>
          <a:prstGeom prst="rect">
            <a:avLst/>
          </a:prstGeom>
          <a:noFill/>
        </p:spPr>
        <p:txBody>
          <a:bodyPr wrap="square" rtlCol="0">
            <a:spAutoFit/>
          </a:bodyPr>
          <a:lstStyle/>
          <a:p>
            <a:r>
              <a:rPr lang="en-US" b="1" dirty="0"/>
              <a:t>Given the plot of a movie, can we predict that movie’s genre, with a reasonable accuracy?</a:t>
            </a:r>
          </a:p>
        </p:txBody>
      </p:sp>
      <p:pic>
        <p:nvPicPr>
          <p:cNvPr id="9" name="Picture 8">
            <a:extLst>
              <a:ext uri="{FF2B5EF4-FFF2-40B4-BE49-F238E27FC236}">
                <a16:creationId xmlns:a16="http://schemas.microsoft.com/office/drawing/2014/main" id="{CD8CE8DD-FA04-4F97-B406-101CB7951230}"/>
              </a:ext>
            </a:extLst>
          </p:cNvPr>
          <p:cNvPicPr>
            <a:picLocks noChangeAspect="1"/>
          </p:cNvPicPr>
          <p:nvPr/>
        </p:nvPicPr>
        <p:blipFill>
          <a:blip r:embed="rId7"/>
          <a:stretch>
            <a:fillRect/>
          </a:stretch>
        </p:blipFill>
        <p:spPr>
          <a:xfrm>
            <a:off x="281939" y="2034404"/>
            <a:ext cx="8618537" cy="4065050"/>
          </a:xfrm>
          <a:prstGeom prst="rect">
            <a:avLst/>
          </a:prstGeom>
        </p:spPr>
      </p:pic>
    </p:spTree>
    <p:extLst>
      <p:ext uri="{BB962C8B-B14F-4D97-AF65-F5344CB8AC3E}">
        <p14:creationId xmlns:p14="http://schemas.microsoft.com/office/powerpoint/2010/main" val="295476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4"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4</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sp>
        <p:nvSpPr>
          <p:cNvPr id="5" name="TextBox 4">
            <a:extLst>
              <a:ext uri="{FF2B5EF4-FFF2-40B4-BE49-F238E27FC236}">
                <a16:creationId xmlns:a16="http://schemas.microsoft.com/office/drawing/2014/main" id="{FA1BC8B4-DD7B-41D1-BEE7-1638629BF4CF}"/>
              </a:ext>
            </a:extLst>
          </p:cNvPr>
          <p:cNvSpPr txBox="1"/>
          <p:nvPr/>
        </p:nvSpPr>
        <p:spPr>
          <a:xfrm>
            <a:off x="3896631" y="2299374"/>
            <a:ext cx="1168175" cy="338554"/>
          </a:xfrm>
          <a:prstGeom prst="rect">
            <a:avLst/>
          </a:prstGeom>
          <a:noFill/>
        </p:spPr>
        <p:txBody>
          <a:bodyPr wrap="square" rtlCol="0">
            <a:spAutoFit/>
          </a:bodyPr>
          <a:lstStyle/>
          <a:p>
            <a:r>
              <a:rPr lang="en-US" dirty="0"/>
              <a:t>ANSWER:</a:t>
            </a:r>
          </a:p>
        </p:txBody>
      </p:sp>
      <p:sp>
        <p:nvSpPr>
          <p:cNvPr id="4" name="TextBox 3">
            <a:extLst>
              <a:ext uri="{FF2B5EF4-FFF2-40B4-BE49-F238E27FC236}">
                <a16:creationId xmlns:a16="http://schemas.microsoft.com/office/drawing/2014/main" id="{C1C79892-A78A-4600-BF7B-F36E65857ED8}"/>
              </a:ext>
            </a:extLst>
          </p:cNvPr>
          <p:cNvSpPr txBox="1"/>
          <p:nvPr/>
        </p:nvSpPr>
        <p:spPr>
          <a:xfrm>
            <a:off x="3817683" y="3022183"/>
            <a:ext cx="1221296" cy="338554"/>
          </a:xfrm>
          <a:prstGeom prst="rect">
            <a:avLst/>
          </a:prstGeom>
          <a:noFill/>
        </p:spPr>
        <p:txBody>
          <a:bodyPr wrap="none" rtlCol="0">
            <a:spAutoFit/>
          </a:bodyPr>
          <a:lstStyle/>
          <a:p>
            <a:r>
              <a:rPr lang="en-US" dirty="0"/>
              <a:t>We can try!</a:t>
            </a:r>
          </a:p>
        </p:txBody>
      </p:sp>
    </p:spTree>
    <p:extLst>
      <p:ext uri="{BB962C8B-B14F-4D97-AF65-F5344CB8AC3E}">
        <p14:creationId xmlns:p14="http://schemas.microsoft.com/office/powerpoint/2010/main" val="363110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extLst>
              <p:ext uri="{D42A27DB-BD31-4B8C-83A1-F6EECF244321}">
                <p14:modId xmlns:p14="http://schemas.microsoft.com/office/powerpoint/2010/main" val="26982768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36"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5</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pic>
        <p:nvPicPr>
          <p:cNvPr id="30730" name="Picture 10" descr="Image result for spacy">
            <a:extLst>
              <a:ext uri="{FF2B5EF4-FFF2-40B4-BE49-F238E27FC236}">
                <a16:creationId xmlns:a16="http://schemas.microsoft.com/office/drawing/2014/main" id="{C7ECEAB9-F974-4185-B1F9-1C7311D52D7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84712" y="615111"/>
            <a:ext cx="3792013" cy="19910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71F483C-7DEF-4648-928A-B97F3D2E6977}"/>
              </a:ext>
            </a:extLst>
          </p:cNvPr>
          <p:cNvPicPr>
            <a:picLocks noChangeAspect="1"/>
          </p:cNvPicPr>
          <p:nvPr/>
        </p:nvPicPr>
        <p:blipFill>
          <a:blip r:embed="rId8"/>
          <a:stretch>
            <a:fillRect/>
          </a:stretch>
        </p:blipFill>
        <p:spPr>
          <a:xfrm>
            <a:off x="2025163" y="2698705"/>
            <a:ext cx="4806336" cy="3610367"/>
          </a:xfrm>
          <a:prstGeom prst="rect">
            <a:avLst/>
          </a:prstGeom>
        </p:spPr>
      </p:pic>
    </p:spTree>
    <p:extLst>
      <p:ext uri="{BB962C8B-B14F-4D97-AF65-F5344CB8AC3E}">
        <p14:creationId xmlns:p14="http://schemas.microsoft.com/office/powerpoint/2010/main" val="70553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2"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6</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pic>
        <p:nvPicPr>
          <p:cNvPr id="4" name="Picture 3">
            <a:extLst>
              <a:ext uri="{FF2B5EF4-FFF2-40B4-BE49-F238E27FC236}">
                <a16:creationId xmlns:a16="http://schemas.microsoft.com/office/drawing/2014/main" id="{4A1E221F-BF36-42B2-81FE-A3CA745EBAF7}"/>
              </a:ext>
            </a:extLst>
          </p:cNvPr>
          <p:cNvPicPr>
            <a:picLocks noChangeAspect="1"/>
          </p:cNvPicPr>
          <p:nvPr/>
        </p:nvPicPr>
        <p:blipFill>
          <a:blip r:embed="rId7"/>
          <a:stretch>
            <a:fillRect/>
          </a:stretch>
        </p:blipFill>
        <p:spPr>
          <a:xfrm>
            <a:off x="3494529" y="3526683"/>
            <a:ext cx="1867604" cy="2819295"/>
          </a:xfrm>
          <a:prstGeom prst="rect">
            <a:avLst/>
          </a:prstGeom>
        </p:spPr>
      </p:pic>
      <p:pic>
        <p:nvPicPr>
          <p:cNvPr id="9" name="Picture 8">
            <a:extLst>
              <a:ext uri="{FF2B5EF4-FFF2-40B4-BE49-F238E27FC236}">
                <a16:creationId xmlns:a16="http://schemas.microsoft.com/office/drawing/2014/main" id="{446F5A7C-CFF6-4DA6-A655-85D4EF8CE7A5}"/>
              </a:ext>
            </a:extLst>
          </p:cNvPr>
          <p:cNvPicPr>
            <a:picLocks noChangeAspect="1"/>
          </p:cNvPicPr>
          <p:nvPr/>
        </p:nvPicPr>
        <p:blipFill>
          <a:blip r:embed="rId8"/>
          <a:stretch>
            <a:fillRect/>
          </a:stretch>
        </p:blipFill>
        <p:spPr>
          <a:xfrm>
            <a:off x="281939" y="707900"/>
            <a:ext cx="7755147" cy="2626532"/>
          </a:xfrm>
          <a:prstGeom prst="rect">
            <a:avLst/>
          </a:prstGeom>
        </p:spPr>
      </p:pic>
    </p:spTree>
    <p:extLst>
      <p:ext uri="{BB962C8B-B14F-4D97-AF65-F5344CB8AC3E}">
        <p14:creationId xmlns:p14="http://schemas.microsoft.com/office/powerpoint/2010/main" val="159815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41"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7</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pic>
        <p:nvPicPr>
          <p:cNvPr id="5" name="Picture 4">
            <a:extLst>
              <a:ext uri="{FF2B5EF4-FFF2-40B4-BE49-F238E27FC236}">
                <a16:creationId xmlns:a16="http://schemas.microsoft.com/office/drawing/2014/main" id="{B9317E68-1D52-494F-8E8E-F894FCB3FF4E}"/>
              </a:ext>
            </a:extLst>
          </p:cNvPr>
          <p:cNvPicPr>
            <a:picLocks noChangeAspect="1"/>
          </p:cNvPicPr>
          <p:nvPr/>
        </p:nvPicPr>
        <p:blipFill>
          <a:blip r:embed="rId7"/>
          <a:stretch>
            <a:fillRect/>
          </a:stretch>
        </p:blipFill>
        <p:spPr>
          <a:xfrm>
            <a:off x="1427956" y="1808162"/>
            <a:ext cx="6105525" cy="3105150"/>
          </a:xfrm>
          <a:prstGeom prst="rect">
            <a:avLst/>
          </a:prstGeom>
        </p:spPr>
      </p:pic>
    </p:spTree>
    <p:extLst>
      <p:ext uri="{BB962C8B-B14F-4D97-AF65-F5344CB8AC3E}">
        <p14:creationId xmlns:p14="http://schemas.microsoft.com/office/powerpoint/2010/main" val="89033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0E9E8AA-5643-4941-944F-DD81B935D40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6"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50E9E8AA-5643-4941-944F-DD81B935D4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364308AE-6716-496B-9269-6B6C2D72532F}"/>
              </a:ext>
            </a:extLst>
          </p:cNvPr>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kumimoji="0" lang="en-US" sz="1900" b="1" u="none" strike="noStrike" cap="none" normalizeH="0" dirty="0">
              <a:ln>
                <a:noFill/>
              </a:ln>
              <a:solidFill>
                <a:schemeClr val="tx1"/>
              </a:solidFill>
              <a:effectLst/>
              <a:cs typeface="+mj-cs"/>
              <a:sym typeface="Arial" panose="020B0604020202020204" pitchFamily="34" charset="0"/>
            </a:endParaRPr>
          </a:p>
        </p:txBody>
      </p:sp>
      <p:sp>
        <p:nvSpPr>
          <p:cNvPr id="2" name="Title 1">
            <a:extLst>
              <a:ext uri="{FF2B5EF4-FFF2-40B4-BE49-F238E27FC236}">
                <a16:creationId xmlns:a16="http://schemas.microsoft.com/office/drawing/2014/main" id="{318C26DC-4A1E-494B-AA3E-9A7D324A0CAC}"/>
              </a:ext>
            </a:extLst>
          </p:cNvPr>
          <p:cNvSpPr>
            <a:spLocks noGrp="1"/>
          </p:cNvSpPr>
          <p:nvPr>
            <p:ph type="title"/>
          </p:nvPr>
        </p:nvSpPr>
        <p:spPr>
          <a:xfrm>
            <a:off x="119063" y="230188"/>
            <a:ext cx="8618537" cy="292388"/>
          </a:xfrm>
        </p:spPr>
        <p:txBody>
          <a:bodyPr/>
          <a:lstStyle/>
          <a:p>
            <a:r>
              <a:rPr lang="en-US" dirty="0"/>
              <a:t>	Predicting the Genre of a Movie using Machine Learning</a:t>
            </a:r>
          </a:p>
        </p:txBody>
      </p:sp>
      <p:sp>
        <p:nvSpPr>
          <p:cNvPr id="3" name="Slide Number Placeholder 2">
            <a:extLst>
              <a:ext uri="{FF2B5EF4-FFF2-40B4-BE49-F238E27FC236}">
                <a16:creationId xmlns:a16="http://schemas.microsoft.com/office/drawing/2014/main" id="{5F2CCFA8-945D-4723-A9A8-72DEFC93FE3E}"/>
              </a:ext>
            </a:extLst>
          </p:cNvPr>
          <p:cNvSpPr>
            <a:spLocks noGrp="1"/>
          </p:cNvSpPr>
          <p:nvPr>
            <p:ph type="sldNum" sz="quarter" idx="11"/>
          </p:nvPr>
        </p:nvSpPr>
        <p:spPr/>
        <p:txBody>
          <a:bodyPr/>
          <a:lstStyle/>
          <a:p>
            <a:fld id="{34DF3EA7-9972-4F4F-8B54-8138BBC04A35}" type="slidenum">
              <a:rPr lang="zh-CN" altLang="en-US" smtClean="0"/>
              <a:pPr/>
              <a:t>8</a:t>
            </a:fld>
            <a:endParaRPr lang="en-US" altLang="zh-CN"/>
          </a:p>
        </p:txBody>
      </p:sp>
      <p:sp>
        <p:nvSpPr>
          <p:cNvPr id="6" name="Oval 289">
            <a:extLst>
              <a:ext uri="{FF2B5EF4-FFF2-40B4-BE49-F238E27FC236}">
                <a16:creationId xmlns:a16="http://schemas.microsoft.com/office/drawing/2014/main" id="{C2DC1355-7974-4B5C-98DC-79B3CC7D70F2}"/>
              </a:ext>
            </a:extLst>
          </p:cNvPr>
          <p:cNvSpPr>
            <a:spLocks noChangeArrowheads="1"/>
          </p:cNvSpPr>
          <p:nvPr/>
        </p:nvSpPr>
        <p:spPr bwMode="auto">
          <a:xfrm>
            <a:off x="281939" y="198323"/>
            <a:ext cx="319407" cy="320790"/>
          </a:xfrm>
          <a:prstGeom prst="ellipse">
            <a:avLst/>
          </a:prstGeom>
          <a:solidFill>
            <a:schemeClr val="bg2"/>
          </a:solidFill>
          <a:ln w="9525">
            <a:solidFill>
              <a:schemeClr val="tx1"/>
            </a:solidFill>
            <a:round/>
            <a:headEnd/>
            <a:tailEnd/>
          </a:ln>
        </p:spPr>
        <p:txBody>
          <a:bodyPr wrap="none" anchor="ctr"/>
          <a:lstStyle/>
          <a:p>
            <a:pPr algn="ctr"/>
            <a:r>
              <a:rPr lang="en-US" altLang="ko-KR" sz="1400" b="1" dirty="0">
                <a:solidFill>
                  <a:schemeClr val="bg1"/>
                </a:solidFill>
              </a:rPr>
              <a:t>I</a:t>
            </a:r>
            <a:endParaRPr lang="ko-KR" altLang="en-US" sz="1400" b="1" dirty="0">
              <a:solidFill>
                <a:schemeClr val="bg1"/>
              </a:solidFill>
            </a:endParaRPr>
          </a:p>
        </p:txBody>
      </p:sp>
      <p:pic>
        <p:nvPicPr>
          <p:cNvPr id="5" name="Picture 4">
            <a:extLst>
              <a:ext uri="{FF2B5EF4-FFF2-40B4-BE49-F238E27FC236}">
                <a16:creationId xmlns:a16="http://schemas.microsoft.com/office/drawing/2014/main" id="{F2669737-3A97-4C09-9C40-B0C0B3D1FFBC}"/>
              </a:ext>
            </a:extLst>
          </p:cNvPr>
          <p:cNvPicPr>
            <a:picLocks noChangeAspect="1"/>
          </p:cNvPicPr>
          <p:nvPr/>
        </p:nvPicPr>
        <p:blipFill>
          <a:blip r:embed="rId7"/>
          <a:stretch>
            <a:fillRect/>
          </a:stretch>
        </p:blipFill>
        <p:spPr>
          <a:xfrm>
            <a:off x="0" y="3229215"/>
            <a:ext cx="8961438" cy="1902528"/>
          </a:xfrm>
          <a:prstGeom prst="rect">
            <a:avLst/>
          </a:prstGeom>
        </p:spPr>
      </p:pic>
      <p:pic>
        <p:nvPicPr>
          <p:cNvPr id="11" name="Picture 10" descr="Image result for spacy">
            <a:extLst>
              <a:ext uri="{FF2B5EF4-FFF2-40B4-BE49-F238E27FC236}">
                <a16:creationId xmlns:a16="http://schemas.microsoft.com/office/drawing/2014/main" id="{3AC82220-0CD1-4B12-A1B7-0C6AB63B1C0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84712" y="880366"/>
            <a:ext cx="3792013" cy="199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6517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2_8mOkyJOcyswZGTyZ1yoA"/>
</p:tagLst>
</file>

<file path=ppt/tags/tag12.xml><?xml version="1.0" encoding="utf-8"?>
<p:tagLst xmlns:a="http://schemas.openxmlformats.org/drawingml/2006/main" xmlns:r="http://schemas.openxmlformats.org/officeDocument/2006/relationships" xmlns:p="http://schemas.openxmlformats.org/presentationml/2006/main">
  <p:tag name="NAME" val="RectangleShape"/>
</p:tagLst>
</file>

<file path=ppt/tags/tag13.xml><?xml version="1.0" encoding="utf-8"?>
<p:tagLst xmlns:a="http://schemas.openxmlformats.org/drawingml/2006/main" xmlns:r="http://schemas.openxmlformats.org/officeDocument/2006/relationships" xmlns:p="http://schemas.openxmlformats.org/presentationml/2006/main">
  <p:tag name="NAME" val="RectangleText"/>
</p:tagLst>
</file>

<file path=ppt/tags/tag14.xml><?xml version="1.0" encoding="utf-8"?>
<p:tagLst xmlns:a="http://schemas.openxmlformats.org/drawingml/2006/main" xmlns:r="http://schemas.openxmlformats.org/officeDocument/2006/relationships" xmlns:p="http://schemas.openxmlformats.org/presentationml/2006/main">
  <p:tag name="NAME" val="RectangleShape"/>
</p:tagLst>
</file>

<file path=ppt/tags/tag15.xml><?xml version="1.0" encoding="utf-8"?>
<p:tagLst xmlns:a="http://schemas.openxmlformats.org/drawingml/2006/main" xmlns:r="http://schemas.openxmlformats.org/officeDocument/2006/relationships" xmlns:p="http://schemas.openxmlformats.org/presentationml/2006/main">
  <p:tag name="NAME" val="RectangleText"/>
</p:tagLst>
</file>

<file path=ppt/tags/tag16.xml><?xml version="1.0" encoding="utf-8"?>
<p:tagLst xmlns:a="http://schemas.openxmlformats.org/drawingml/2006/main" xmlns:r="http://schemas.openxmlformats.org/officeDocument/2006/relationships" xmlns:p="http://schemas.openxmlformats.org/presentationml/2006/main">
  <p:tag name="NAME" val="RectangleShape"/>
</p:tagLst>
</file>

<file path=ppt/tags/tag17.xml><?xml version="1.0" encoding="utf-8"?>
<p:tagLst xmlns:a="http://schemas.openxmlformats.org/drawingml/2006/main" xmlns:r="http://schemas.openxmlformats.org/officeDocument/2006/relationships" xmlns:p="http://schemas.openxmlformats.org/presentationml/2006/main">
  <p:tag name="NAME" val="RectangleText"/>
</p:tagLst>
</file>

<file path=ppt/tags/tag18.xml><?xml version="1.0" encoding="utf-8"?>
<p:tagLst xmlns:a="http://schemas.openxmlformats.org/drawingml/2006/main" xmlns:r="http://schemas.openxmlformats.org/officeDocument/2006/relationships" xmlns:p="http://schemas.openxmlformats.org/presentationml/2006/main">
  <p:tag name="RESIZE" val="Yes"/>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ve.2HgiwZGaUTMAR2G4vT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RVIuSOvZ7nr2F0d42Nhi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qaB_yNmYgcYJB4KEVvsH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izZb.Oi87X1iqXzh1Ix8xQ"/>
</p:tagLst>
</file>

<file path=ppt/tags/tag7.xml><?xml version="1.0" encoding="utf-8"?>
<p:tagLst xmlns:a="http://schemas.openxmlformats.org/drawingml/2006/main" xmlns:r="http://schemas.openxmlformats.org/officeDocument/2006/relationships" xmlns:p="http://schemas.openxmlformats.org/presentationml/2006/main">
  <p:tag name="RESIZE" val="Yes"/>
</p:tagLst>
</file>

<file path=ppt/tags/tag8.xml><?xml version="1.0" encoding="utf-8"?>
<p:tagLst xmlns:a="http://schemas.openxmlformats.org/drawingml/2006/main" xmlns:r="http://schemas.openxmlformats.org/officeDocument/2006/relationships" xmlns:p="http://schemas.openxmlformats.org/presentationml/2006/main">
  <p:tag name="RESIZE" val="Yes"/>
</p:tagLst>
</file>

<file path=ppt/tags/tag9.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U_Template 2000_K">
  <a:themeElements>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U_Template 2000_K">
      <a:majorFont>
        <a:latin typeface="Arial"/>
        <a:ea typeface="-윤고딕150"/>
        <a:cs typeface=""/>
      </a:majorFont>
      <a:minorFont>
        <a:latin typeface="Arial"/>
        <a:ea typeface="-윤고딕130"/>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ea typeface="-윤고딕130" pitchFamily="18"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ea typeface="-윤고딕130" pitchFamily="18"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McKinsey Template</Template>
  <TotalTime>228</TotalTime>
  <Words>295</Words>
  <Application>Microsoft Office PowerPoint</Application>
  <PresentationFormat>Custom</PresentationFormat>
  <Paragraphs>114</Paragraphs>
  <Slides>16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Arial Black</vt:lpstr>
      <vt:lpstr>Lato</vt:lpstr>
      <vt:lpstr>medium-content-serif-font</vt:lpstr>
      <vt:lpstr>Times New Roman</vt:lpstr>
      <vt:lpstr>U_Template 2000_K</vt:lpstr>
      <vt:lpstr>think-cell Slide</vt:lpstr>
      <vt:lpstr>MOVIES: Using Machine Learning to Predict Key Metadata</vt:lpstr>
      <vt:lpstr>What are key attributes of movies? </vt:lpstr>
      <vt:lpstr> Box Office Gross </vt:lpstr>
      <vt:lpstr> Predicting the Genre of a Movie using Machine Learning</vt:lpstr>
      <vt:lpstr> Predicting the Genre of a Movie using Machine Learning</vt:lpstr>
      <vt:lpstr> Predicting the Genre of a Movie using Machine Learning</vt:lpstr>
      <vt:lpstr> Predicting the Genre of a Movie using Machine Learning</vt:lpstr>
      <vt:lpstr> Predicting the Genre of a Movie using Machine Learning</vt:lpstr>
      <vt:lpstr> Predicting the Genre of a Movie using Machine Learning</vt:lpstr>
      <vt:lpstr> Predicting the Genre of a Movie using Machine Learning</vt:lpstr>
      <vt:lpstr> Predicting the Genre of a Movie using Machine Learning</vt:lpstr>
      <vt:lpstr> Predicting the Genre of a Movie using Machine Learning</vt:lpstr>
      <vt:lpstr> Predicting the Genre of a Movie using Machine Learning</vt:lpstr>
      <vt:lpstr> Predicting the Genre of a Movie using Machine Learning</vt:lpstr>
      <vt:lpstr> Predicting the Genre of a Movie using Machine Learning</vt:lpstr>
      <vt:lpstr> Predicting the Genre of a Movie using Machine Learning</vt:lpstr>
    </vt:vector>
  </TitlesOfParts>
  <Manager>Firm I&amp;T</Manager>
  <Company>Walmart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Frequently Used Template</dc:title>
  <dc:creator>Seth Kim</dc:creator>
  <cp:keywords>V5</cp:keywords>
  <dc:description>A4 version</dc:description>
  <cp:lastModifiedBy>Trong Nguyen</cp:lastModifiedBy>
  <cp:revision>21</cp:revision>
  <dcterms:created xsi:type="dcterms:W3CDTF">2017-03-24T20:36:31Z</dcterms:created>
  <dcterms:modified xsi:type="dcterms:W3CDTF">2019-08-01T03:02:12Z</dcterms:modified>
  <cp:category>POT - U_Template 2000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DocID">
    <vt:lpwstr/>
  </property>
  <property fmtid="{D5CDD505-2E9C-101B-9397-08002B2CF9AE}" pid="6" name="DocIDPosition">
    <vt:i4>0</vt:i4>
  </property>
  <property fmtid="{D5CDD505-2E9C-101B-9397-08002B2CF9AE}" pid="7" name="DocIDinTitle">
    <vt:bool>true</vt:bool>
  </property>
  <property fmtid="{D5CDD505-2E9C-101B-9397-08002B2CF9AE}" pid="8" name="DocIDinSlide">
    <vt:bool>true</vt:bool>
  </property>
  <property fmtid="{D5CDD505-2E9C-101B-9397-08002B2CF9AE}" pid="9" name="MSIP_Label_b24820e8-223f-4ed2-bd95-81c83f641284_Enabled">
    <vt:lpwstr>True</vt:lpwstr>
  </property>
  <property fmtid="{D5CDD505-2E9C-101B-9397-08002B2CF9AE}" pid="10" name="MSIP_Label_b24820e8-223f-4ed2-bd95-81c83f641284_SiteId">
    <vt:lpwstr>3cbcc3d3-094d-4006-9849-0d11d61f484d</vt:lpwstr>
  </property>
  <property fmtid="{D5CDD505-2E9C-101B-9397-08002B2CF9AE}" pid="11" name="MSIP_Label_b24820e8-223f-4ed2-bd95-81c83f641284_Owner">
    <vt:lpwstr>skim2@HomeOffice.wal-mart.com</vt:lpwstr>
  </property>
  <property fmtid="{D5CDD505-2E9C-101B-9397-08002B2CF9AE}" pid="12" name="MSIP_Label_b24820e8-223f-4ed2-bd95-81c83f641284_SetDate">
    <vt:lpwstr>2019-07-31T23:16:14.8649898Z</vt:lpwstr>
  </property>
  <property fmtid="{D5CDD505-2E9C-101B-9397-08002B2CF9AE}" pid="13" name="MSIP_Label_b24820e8-223f-4ed2-bd95-81c83f641284_Name">
    <vt:lpwstr>Sensitive</vt:lpwstr>
  </property>
  <property fmtid="{D5CDD505-2E9C-101B-9397-08002B2CF9AE}" pid="14" name="MSIP_Label_b24820e8-223f-4ed2-bd95-81c83f641284_Application">
    <vt:lpwstr>Microsoft Azure Information Protection</vt:lpwstr>
  </property>
  <property fmtid="{D5CDD505-2E9C-101B-9397-08002B2CF9AE}" pid="15" name="MSIP_Label_b24820e8-223f-4ed2-bd95-81c83f641284_ActionId">
    <vt:lpwstr>ef2d1cb4-6a71-478d-9890-87099c67bc40</vt:lpwstr>
  </property>
  <property fmtid="{D5CDD505-2E9C-101B-9397-08002B2CF9AE}" pid="16" name="MSIP_Label_b24820e8-223f-4ed2-bd95-81c83f641284_Extended_MSFT_Method">
    <vt:lpwstr>Automatic</vt:lpwstr>
  </property>
  <property fmtid="{D5CDD505-2E9C-101B-9397-08002B2CF9AE}" pid="17" name="Sensitivity">
    <vt:lpwstr>Sensitive</vt:lpwstr>
  </property>
</Properties>
</file>