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 id="2147483679"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6858000" cx="9144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4">
          <p15:clr>
            <a:srgbClr val="A4A3A4"/>
          </p15:clr>
        </p15:guide>
        <p15:guide id="2" pos="2880">
          <p15:clr>
            <a:srgbClr val="A4A3A4"/>
          </p15:clr>
        </p15:guide>
      </p15:sldGuideLst>
    </p:ext>
    <p:ext uri="http://customooxmlschemas.google.com/">
      <go:slidesCustomData xmlns:go="http://customooxmlschemas.google.com/" r:id="rId38" roundtripDataSignature="AMtx7miVW0QDkOdJHZqSv2ojto30Sn86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CenturyGothic-bold.fntdata"/><Relationship Id="rId12" Type="http://schemas.openxmlformats.org/officeDocument/2006/relationships/slide" Target="slides/slide4.xml"/><Relationship Id="rId34" Type="http://schemas.openxmlformats.org/officeDocument/2006/relationships/font" Target="fonts/CenturyGothic-regular.fntdata"/><Relationship Id="rId15" Type="http://schemas.openxmlformats.org/officeDocument/2006/relationships/slide" Target="slides/slide7.xml"/><Relationship Id="rId37" Type="http://schemas.openxmlformats.org/officeDocument/2006/relationships/font" Target="fonts/CenturyGothic-boldItalic.fntdata"/><Relationship Id="rId14" Type="http://schemas.openxmlformats.org/officeDocument/2006/relationships/slide" Target="slides/slide6.xml"/><Relationship Id="rId36" Type="http://schemas.openxmlformats.org/officeDocument/2006/relationships/font" Target="fonts/CenturyGothic-italic.fntdata"/><Relationship Id="rId17" Type="http://schemas.openxmlformats.org/officeDocument/2006/relationships/slide" Target="slides/slide9.xml"/><Relationship Id="rId16" Type="http://schemas.openxmlformats.org/officeDocument/2006/relationships/slide" Target="slides/slide8.xml"/><Relationship Id="rId38" Type="http://customschemas.google.com/relationships/presentationmetadata" Target="meta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2" name="Google Shape;3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22" name="Google Shape;42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1" name="Google Shape;4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7" name="Google Shape;43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45" name="Google Shape;44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52" name="Google Shape;45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61" name="Google Shape;46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69" name="Google Shape;46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77" name="Google Shape;47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83" name="Google Shape;4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0" name="Google Shape;49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49" name="Google Shape;34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9" name="Google Shape;4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07" name="Google Shape;50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14" name="Google Shape;51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21" name="Google Shape;52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28" name="Google Shape;52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37" name="Google Shape;53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5" name="Google Shape;3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76" name="Google Shape;37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2" name="Google Shape;3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9" name="Google Shape;3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96" name="Google Shape;3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05" name="Google Shape;40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12" name="Google Shape;4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3"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27"/>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showMasterSp="0" type="objTx">
  <p:cSld name="OBJECT_WITH_CAPTION_TEXT">
    <p:spTree>
      <p:nvGrpSpPr>
        <p:cNvPr id="60" name="Shape 60"/>
        <p:cNvGrpSpPr/>
        <p:nvPr/>
      </p:nvGrpSpPr>
      <p:grpSpPr>
        <a:xfrm>
          <a:off x="0" y="0"/>
          <a:ext cx="0" cy="0"/>
          <a:chOff x="0" y="0"/>
          <a:chExt cx="0" cy="0"/>
        </a:xfrm>
      </p:grpSpPr>
      <p:sp>
        <p:nvSpPr>
          <p:cNvPr id="61" name="Google Shape;61;p39"/>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39"/>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0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4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4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4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4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9pPr>
          </a:lstStyle>
          <a:p/>
        </p:txBody>
      </p:sp>
      <p:sp>
        <p:nvSpPr>
          <p:cNvPr id="63" name="Google Shape;63;p39"/>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4" name="Google Shape;64;p39"/>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5" name="Google Shape;65;p39"/>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showMasterSp="0" type="picTx">
  <p:cSld name="PICTURE_WITH_CAPTION_TEXT">
    <p:spTree>
      <p:nvGrpSpPr>
        <p:cNvPr id="66" name="Shape 66"/>
        <p:cNvGrpSpPr/>
        <p:nvPr/>
      </p:nvGrpSpPr>
      <p:grpSpPr>
        <a:xfrm>
          <a:off x="0" y="0"/>
          <a:ext cx="0" cy="0"/>
          <a:chOff x="0" y="0"/>
          <a:chExt cx="0" cy="0"/>
        </a:xfrm>
      </p:grpSpPr>
      <p:sp>
        <p:nvSpPr>
          <p:cNvPr id="67" name="Google Shape;67;p40"/>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40"/>
          <p:cNvSpPr/>
          <p:nvPr>
            <p:ph idx="2" type="pic"/>
          </p:nvPr>
        </p:nvSpPr>
        <p:spPr>
          <a:xfrm>
            <a:off x="5487990" y="2048256"/>
            <a:ext cx="3427413" cy="4206240"/>
          </a:xfrm>
          <a:prstGeom prst="rect">
            <a:avLst/>
          </a:prstGeom>
          <a:noFill/>
          <a:ln>
            <a:noFill/>
          </a:ln>
        </p:spPr>
      </p:sp>
      <p:sp>
        <p:nvSpPr>
          <p:cNvPr id="69" name="Google Shape;69;p40"/>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70" name="Google Shape;70;p40"/>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1" name="Google Shape;71;p40"/>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showMasterSp="0">
  <p:cSld name="Picture above Caption">
    <p:spTree>
      <p:nvGrpSpPr>
        <p:cNvPr id="72" name="Shape 72"/>
        <p:cNvGrpSpPr/>
        <p:nvPr/>
      </p:nvGrpSpPr>
      <p:grpSpPr>
        <a:xfrm>
          <a:off x="0" y="0"/>
          <a:ext cx="0" cy="0"/>
          <a:chOff x="0" y="0"/>
          <a:chExt cx="0" cy="0"/>
        </a:xfrm>
      </p:grpSpPr>
      <p:sp>
        <p:nvSpPr>
          <p:cNvPr id="73" name="Google Shape;73;p41"/>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41"/>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5" name="Google Shape;75;p41"/>
          <p:cNvSpPr/>
          <p:nvPr>
            <p:ph idx="2" type="pic"/>
          </p:nvPr>
        </p:nvSpPr>
        <p:spPr>
          <a:xfrm>
            <a:off x="927100" y="1129553"/>
            <a:ext cx="7988300" cy="2980944"/>
          </a:xfrm>
          <a:prstGeom prst="rect">
            <a:avLst/>
          </a:prstGeom>
          <a:noFill/>
          <a:ln>
            <a:noFill/>
          </a:ln>
        </p:spPr>
      </p:sp>
      <p:pic>
        <p:nvPicPr>
          <p:cNvPr id="76" name="Google Shape;76;p41"/>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7" name="Google Shape;77;p41"/>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showMasterSp="0">
  <p:cSld name="2 Pictures with Caption">
    <p:spTree>
      <p:nvGrpSpPr>
        <p:cNvPr id="78" name="Shape 78"/>
        <p:cNvGrpSpPr/>
        <p:nvPr/>
      </p:nvGrpSpPr>
      <p:grpSpPr>
        <a:xfrm>
          <a:off x="0" y="0"/>
          <a:ext cx="0" cy="0"/>
          <a:chOff x="0" y="0"/>
          <a:chExt cx="0" cy="0"/>
        </a:xfrm>
      </p:grpSpPr>
      <p:sp>
        <p:nvSpPr>
          <p:cNvPr id="79" name="Google Shape;79;p42"/>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42"/>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1" name="Google Shape;81;p42"/>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42"/>
          <p:cNvSpPr/>
          <p:nvPr>
            <p:ph idx="2" type="pic"/>
          </p:nvPr>
        </p:nvSpPr>
        <p:spPr>
          <a:xfrm>
            <a:off x="927100" y="1129553"/>
            <a:ext cx="3986784" cy="2980944"/>
          </a:xfrm>
          <a:prstGeom prst="rect">
            <a:avLst/>
          </a:prstGeom>
          <a:noFill/>
          <a:ln>
            <a:noFill/>
          </a:ln>
        </p:spPr>
      </p:sp>
      <p:sp>
        <p:nvSpPr>
          <p:cNvPr id="83" name="Google Shape;83;p42"/>
          <p:cNvSpPr/>
          <p:nvPr>
            <p:ph idx="3" type="pic"/>
          </p:nvPr>
        </p:nvSpPr>
        <p:spPr>
          <a:xfrm>
            <a:off x="4928616" y="1129553"/>
            <a:ext cx="3986784" cy="2980944"/>
          </a:xfrm>
          <a:prstGeom prst="rect">
            <a:avLst/>
          </a:prstGeom>
          <a:noFill/>
          <a:ln>
            <a:noFill/>
          </a:ln>
        </p:spPr>
      </p:sp>
      <p:sp>
        <p:nvSpPr>
          <p:cNvPr id="84" name="Google Shape;84;p42"/>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85" name="Google Shape;85;p42"/>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showMasterSp="0">
  <p:cSld name="3 Pictures with Caption">
    <p:spTree>
      <p:nvGrpSpPr>
        <p:cNvPr id="86" name="Shape 86"/>
        <p:cNvGrpSpPr/>
        <p:nvPr/>
      </p:nvGrpSpPr>
      <p:grpSpPr>
        <a:xfrm>
          <a:off x="0" y="0"/>
          <a:ext cx="0" cy="0"/>
          <a:chOff x="0" y="0"/>
          <a:chExt cx="0" cy="0"/>
        </a:xfrm>
      </p:grpSpPr>
      <p:sp>
        <p:nvSpPr>
          <p:cNvPr id="87" name="Google Shape;87;p43"/>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43"/>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9" name="Google Shape;89;p43"/>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Google Shape;90;p43"/>
          <p:cNvSpPr/>
          <p:nvPr>
            <p:ph idx="2" type="pic"/>
          </p:nvPr>
        </p:nvSpPr>
        <p:spPr>
          <a:xfrm>
            <a:off x="927100" y="1129553"/>
            <a:ext cx="6601968" cy="2980944"/>
          </a:xfrm>
          <a:prstGeom prst="rect">
            <a:avLst/>
          </a:prstGeom>
          <a:noFill/>
          <a:ln>
            <a:noFill/>
          </a:ln>
        </p:spPr>
      </p:sp>
      <p:sp>
        <p:nvSpPr>
          <p:cNvPr id="91" name="Google Shape;91;p43"/>
          <p:cNvSpPr/>
          <p:nvPr>
            <p:ph idx="3" type="pic"/>
          </p:nvPr>
        </p:nvSpPr>
        <p:spPr>
          <a:xfrm>
            <a:off x="7543800" y="1129553"/>
            <a:ext cx="1371600" cy="1481328"/>
          </a:xfrm>
          <a:prstGeom prst="rect">
            <a:avLst/>
          </a:prstGeom>
          <a:noFill/>
          <a:ln>
            <a:noFill/>
          </a:ln>
        </p:spPr>
      </p:sp>
      <p:sp>
        <p:nvSpPr>
          <p:cNvPr id="92" name="Google Shape;92;p43"/>
          <p:cNvSpPr/>
          <p:nvPr>
            <p:ph idx="4" type="pic"/>
          </p:nvPr>
        </p:nvSpPr>
        <p:spPr>
          <a:xfrm>
            <a:off x="7543800" y="2629169"/>
            <a:ext cx="1371600" cy="1481328"/>
          </a:xfrm>
          <a:prstGeom prst="rect">
            <a:avLst/>
          </a:prstGeom>
          <a:noFill/>
          <a:ln>
            <a:noFill/>
          </a:ln>
        </p:spPr>
      </p:sp>
      <p:pic>
        <p:nvPicPr>
          <p:cNvPr id="93" name="Google Shape;93;p4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4" name="Google Shape;94;p43"/>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showMasterSp="0" type="vertTx">
  <p:cSld name="VERTICAL_TEXT">
    <p:spTree>
      <p:nvGrpSpPr>
        <p:cNvPr id="95" name="Shape 95"/>
        <p:cNvGrpSpPr/>
        <p:nvPr/>
      </p:nvGrpSpPr>
      <p:grpSpPr>
        <a:xfrm>
          <a:off x="0" y="0"/>
          <a:ext cx="0" cy="0"/>
          <a:chOff x="0" y="0"/>
          <a:chExt cx="0" cy="0"/>
        </a:xfrm>
      </p:grpSpPr>
      <p:sp>
        <p:nvSpPr>
          <p:cNvPr id="96" name="Google Shape;96;p44"/>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44"/>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0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9pPr>
          </a:lstStyle>
          <a:p/>
        </p:txBody>
      </p:sp>
      <p:pic>
        <p:nvPicPr>
          <p:cNvPr id="98" name="Google Shape;98;p44"/>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9" name="Google Shape;99;p4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45"/>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45"/>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0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9pPr>
          </a:lstStyle>
          <a:p/>
        </p:txBody>
      </p:sp>
      <p:sp>
        <p:nvSpPr>
          <p:cNvPr id="103" name="Google Shape;103;p45"/>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104" name="Google Shape;104;p45"/>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05" name="Google Shape;105;p45"/>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2" name="Shape 112"/>
        <p:cNvGrpSpPr/>
        <p:nvPr/>
      </p:nvGrpSpPr>
      <p:grpSpPr>
        <a:xfrm>
          <a:off x="0" y="0"/>
          <a:ext cx="0" cy="0"/>
          <a:chOff x="0" y="0"/>
          <a:chExt cx="0" cy="0"/>
        </a:xfrm>
      </p:grpSpPr>
      <p:sp>
        <p:nvSpPr>
          <p:cNvPr id="113" name="Google Shape;11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1"/>
          <p:cNvSpPr txBox="1"/>
          <p:nvPr>
            <p:ph idx="1" type="body"/>
          </p:nvPr>
        </p:nvSpPr>
        <p:spPr>
          <a:xfrm>
            <a:off x="457200" y="1600200"/>
            <a:ext cx="4032504"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 name="Google Shape;121;p31"/>
          <p:cNvSpPr txBox="1"/>
          <p:nvPr>
            <p:ph idx="2" type="body"/>
          </p:nvPr>
        </p:nvSpPr>
        <p:spPr>
          <a:xfrm>
            <a:off x="4654296" y="1600200"/>
            <a:ext cx="4032504"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 name="Google Shape;122;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5" name="Shape 125"/>
        <p:cNvGrpSpPr/>
        <p:nvPr/>
      </p:nvGrpSpPr>
      <p:grpSpPr>
        <a:xfrm>
          <a:off x="0" y="0"/>
          <a:ext cx="0" cy="0"/>
          <a:chOff x="0" y="0"/>
          <a:chExt cx="0" cy="0"/>
        </a:xfrm>
      </p:grpSpPr>
      <p:sp>
        <p:nvSpPr>
          <p:cNvPr id="126" name="Google Shape;126;p4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4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Clr>
                <a:schemeClr val="dk1"/>
              </a:buClr>
              <a:buSzPts val="1800"/>
              <a:buFont typeface="Arial"/>
              <a:buNone/>
              <a:defRPr sz="1800"/>
            </a:lvl1pPr>
            <a:lvl2pPr lvl="1" algn="ctr">
              <a:lnSpc>
                <a:spcPct val="100000"/>
              </a:lnSpc>
              <a:spcBef>
                <a:spcPts val="300"/>
              </a:spcBef>
              <a:spcAft>
                <a:spcPts val="0"/>
              </a:spcAft>
              <a:buClr>
                <a:schemeClr val="dk1"/>
              </a:buClr>
              <a:buSzPts val="1500"/>
              <a:buFont typeface="Arial"/>
              <a:buNone/>
              <a:defRPr sz="1500"/>
            </a:lvl2pPr>
            <a:lvl3pPr lvl="2" algn="ctr">
              <a:lnSpc>
                <a:spcPct val="100000"/>
              </a:lnSpc>
              <a:spcBef>
                <a:spcPts val="270"/>
              </a:spcBef>
              <a:spcAft>
                <a:spcPts val="0"/>
              </a:spcAft>
              <a:buClr>
                <a:schemeClr val="dk1"/>
              </a:buClr>
              <a:buSzPts val="1350"/>
              <a:buFont typeface="Arial"/>
              <a:buNone/>
              <a:defRPr sz="1350"/>
            </a:lvl3pPr>
            <a:lvl4pPr lvl="3" algn="ctr">
              <a:lnSpc>
                <a:spcPct val="100000"/>
              </a:lnSpc>
              <a:spcBef>
                <a:spcPts val="240"/>
              </a:spcBef>
              <a:spcAft>
                <a:spcPts val="0"/>
              </a:spcAft>
              <a:buClr>
                <a:schemeClr val="dk1"/>
              </a:buClr>
              <a:buSzPts val="1200"/>
              <a:buFont typeface="Arial"/>
              <a:buNone/>
              <a:defRPr sz="1200"/>
            </a:lvl4pPr>
            <a:lvl5pPr lvl="4" algn="ctr">
              <a:lnSpc>
                <a:spcPct val="100000"/>
              </a:lnSpc>
              <a:spcBef>
                <a:spcPts val="240"/>
              </a:spcBef>
              <a:spcAft>
                <a:spcPts val="0"/>
              </a:spcAft>
              <a:buClr>
                <a:schemeClr val="dk1"/>
              </a:buClr>
              <a:buSzPts val="1200"/>
              <a:buFont typeface="Arial"/>
              <a:buNone/>
              <a:defRPr sz="1200"/>
            </a:lvl5pPr>
            <a:lvl6pPr lvl="5" algn="ctr">
              <a:lnSpc>
                <a:spcPct val="100000"/>
              </a:lnSpc>
              <a:spcBef>
                <a:spcPts val="240"/>
              </a:spcBef>
              <a:spcAft>
                <a:spcPts val="0"/>
              </a:spcAft>
              <a:buClr>
                <a:schemeClr val="dk1"/>
              </a:buClr>
              <a:buSzPts val="1200"/>
              <a:buFont typeface="Arial"/>
              <a:buNone/>
              <a:defRPr sz="1200"/>
            </a:lvl6pPr>
            <a:lvl7pPr lvl="6" algn="ctr">
              <a:lnSpc>
                <a:spcPct val="100000"/>
              </a:lnSpc>
              <a:spcBef>
                <a:spcPts val="240"/>
              </a:spcBef>
              <a:spcAft>
                <a:spcPts val="0"/>
              </a:spcAft>
              <a:buClr>
                <a:schemeClr val="dk1"/>
              </a:buClr>
              <a:buSzPts val="1200"/>
              <a:buFont typeface="Arial"/>
              <a:buNone/>
              <a:defRPr sz="1200"/>
            </a:lvl7pPr>
            <a:lvl8pPr lvl="7" algn="ctr">
              <a:lnSpc>
                <a:spcPct val="100000"/>
              </a:lnSpc>
              <a:spcBef>
                <a:spcPts val="240"/>
              </a:spcBef>
              <a:spcAft>
                <a:spcPts val="0"/>
              </a:spcAft>
              <a:buClr>
                <a:schemeClr val="dk1"/>
              </a:buClr>
              <a:buSzPts val="1200"/>
              <a:buFont typeface="Arial"/>
              <a:buNone/>
              <a:defRPr sz="1200"/>
            </a:lvl8pPr>
            <a:lvl9pPr lvl="8" algn="ctr">
              <a:lnSpc>
                <a:spcPct val="100000"/>
              </a:lnSpc>
              <a:spcBef>
                <a:spcPts val="240"/>
              </a:spcBef>
              <a:spcAft>
                <a:spcPts val="0"/>
              </a:spcAft>
              <a:buClr>
                <a:schemeClr val="dk1"/>
              </a:buClr>
              <a:buSzPts val="1200"/>
              <a:buFont typeface="Arial"/>
              <a:buNone/>
              <a:defRPr sz="1200"/>
            </a:lvl9pPr>
          </a:lstStyle>
          <a:p/>
        </p:txBody>
      </p:sp>
      <p:sp>
        <p:nvSpPr>
          <p:cNvPr id="128" name="Google Shape;128;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showMasterSp="0" type="obj">
  <p:cSld name="OBJECT">
    <p:spTree>
      <p:nvGrpSpPr>
        <p:cNvPr id="16" name="Shape 16"/>
        <p:cNvGrpSpPr/>
        <p:nvPr/>
      </p:nvGrpSpPr>
      <p:grpSpPr>
        <a:xfrm>
          <a:off x="0" y="0"/>
          <a:ext cx="0" cy="0"/>
          <a:chOff x="0" y="0"/>
          <a:chExt cx="0" cy="0"/>
        </a:xfrm>
      </p:grpSpPr>
      <p:sp>
        <p:nvSpPr>
          <p:cNvPr id="17" name="Google Shape;17;p28"/>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28"/>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000"/>
              </a:spcBef>
              <a:spcAft>
                <a:spcPts val="0"/>
              </a:spcAft>
              <a:buSzPts val="1400"/>
              <a:buNone/>
              <a:defRPr b="0" i="0" sz="20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4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Font typeface="Arial"/>
              <a:buNone/>
              <a:defRPr sz="1800">
                <a:solidFill>
                  <a:srgbClr val="888888"/>
                </a:solidFill>
              </a:defRPr>
            </a:lvl1pPr>
            <a:lvl2pPr indent="-228600" lvl="1" marL="914400" algn="l">
              <a:lnSpc>
                <a:spcPct val="100000"/>
              </a:lnSpc>
              <a:spcBef>
                <a:spcPts val="300"/>
              </a:spcBef>
              <a:spcAft>
                <a:spcPts val="0"/>
              </a:spcAft>
              <a:buClr>
                <a:srgbClr val="888888"/>
              </a:buClr>
              <a:buSzPts val="1500"/>
              <a:buFont typeface="Arial"/>
              <a:buNone/>
              <a:defRPr sz="1500">
                <a:solidFill>
                  <a:srgbClr val="888888"/>
                </a:solidFill>
              </a:defRPr>
            </a:lvl2pPr>
            <a:lvl3pPr indent="-228600" lvl="2" marL="1371600" algn="l">
              <a:lnSpc>
                <a:spcPct val="100000"/>
              </a:lnSpc>
              <a:spcBef>
                <a:spcPts val="270"/>
              </a:spcBef>
              <a:spcAft>
                <a:spcPts val="0"/>
              </a:spcAft>
              <a:buClr>
                <a:srgbClr val="888888"/>
              </a:buClr>
              <a:buSzPts val="1350"/>
              <a:buFont typeface="Arial"/>
              <a:buNone/>
              <a:defRPr sz="1350">
                <a:solidFill>
                  <a:srgbClr val="888888"/>
                </a:solidFill>
              </a:defRPr>
            </a:lvl3pPr>
            <a:lvl4pPr indent="-228600" lvl="3" marL="1828800" algn="l">
              <a:lnSpc>
                <a:spcPct val="100000"/>
              </a:lnSpc>
              <a:spcBef>
                <a:spcPts val="240"/>
              </a:spcBef>
              <a:spcAft>
                <a:spcPts val="0"/>
              </a:spcAft>
              <a:buClr>
                <a:srgbClr val="888888"/>
              </a:buClr>
              <a:buSzPts val="1200"/>
              <a:buFont typeface="Arial"/>
              <a:buNone/>
              <a:defRPr sz="1200">
                <a:solidFill>
                  <a:srgbClr val="888888"/>
                </a:solidFill>
              </a:defRPr>
            </a:lvl4pPr>
            <a:lvl5pPr indent="-228600" lvl="4" marL="2286000" algn="l">
              <a:lnSpc>
                <a:spcPct val="100000"/>
              </a:lnSpc>
              <a:spcBef>
                <a:spcPts val="240"/>
              </a:spcBef>
              <a:spcAft>
                <a:spcPts val="0"/>
              </a:spcAft>
              <a:buClr>
                <a:srgbClr val="888888"/>
              </a:buClr>
              <a:buSzPts val="1200"/>
              <a:buFont typeface="Arial"/>
              <a:buNone/>
              <a:defRPr sz="1200">
                <a:solidFill>
                  <a:srgbClr val="888888"/>
                </a:solidFill>
              </a:defRPr>
            </a:lvl5pPr>
            <a:lvl6pPr indent="-228600" lvl="5" marL="2743200" algn="l">
              <a:lnSpc>
                <a:spcPct val="100000"/>
              </a:lnSpc>
              <a:spcBef>
                <a:spcPts val="240"/>
              </a:spcBef>
              <a:spcAft>
                <a:spcPts val="0"/>
              </a:spcAft>
              <a:buClr>
                <a:srgbClr val="888888"/>
              </a:buClr>
              <a:buSzPts val="1200"/>
              <a:buFont typeface="Arial"/>
              <a:buNone/>
              <a:defRPr sz="1200">
                <a:solidFill>
                  <a:srgbClr val="888888"/>
                </a:solidFill>
              </a:defRPr>
            </a:lvl6pPr>
            <a:lvl7pPr indent="-228600" lvl="6" marL="3200400" algn="l">
              <a:lnSpc>
                <a:spcPct val="100000"/>
              </a:lnSpc>
              <a:spcBef>
                <a:spcPts val="240"/>
              </a:spcBef>
              <a:spcAft>
                <a:spcPts val="0"/>
              </a:spcAft>
              <a:buClr>
                <a:srgbClr val="888888"/>
              </a:buClr>
              <a:buSzPts val="1200"/>
              <a:buFont typeface="Arial"/>
              <a:buNone/>
              <a:defRPr sz="1200">
                <a:solidFill>
                  <a:srgbClr val="888888"/>
                </a:solidFill>
              </a:defRPr>
            </a:lvl7pPr>
            <a:lvl8pPr indent="-228600" lvl="7" marL="3657600" algn="l">
              <a:lnSpc>
                <a:spcPct val="100000"/>
              </a:lnSpc>
              <a:spcBef>
                <a:spcPts val="240"/>
              </a:spcBef>
              <a:spcAft>
                <a:spcPts val="0"/>
              </a:spcAft>
              <a:buClr>
                <a:srgbClr val="888888"/>
              </a:buClr>
              <a:buSzPts val="1200"/>
              <a:buFont typeface="Arial"/>
              <a:buNone/>
              <a:defRPr sz="1200">
                <a:solidFill>
                  <a:srgbClr val="888888"/>
                </a:solidFill>
              </a:defRPr>
            </a:lvl8pPr>
            <a:lvl9pPr indent="-228600" lvl="8" marL="4114800" algn="l">
              <a:lnSpc>
                <a:spcPct val="100000"/>
              </a:lnSpc>
              <a:spcBef>
                <a:spcPts val="240"/>
              </a:spcBef>
              <a:spcAft>
                <a:spcPts val="0"/>
              </a:spcAft>
              <a:buClr>
                <a:srgbClr val="888888"/>
              </a:buClr>
              <a:buSzPts val="1200"/>
              <a:buFont typeface="Arial"/>
              <a:buNone/>
              <a:defRPr sz="1200">
                <a:solidFill>
                  <a:srgbClr val="888888"/>
                </a:solidFill>
              </a:defRPr>
            </a:lvl9pPr>
          </a:lstStyle>
          <a:p/>
        </p:txBody>
      </p:sp>
      <p:sp>
        <p:nvSpPr>
          <p:cNvPr id="134" name="Google Shape;134;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48"/>
          <p:cNvSpPr txBox="1"/>
          <p:nvPr>
            <p:ph type="title"/>
          </p:nvPr>
        </p:nvSpPr>
        <p:spPr>
          <a:xfrm>
            <a:off x="629841" y="365125"/>
            <a:ext cx="78867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48"/>
          <p:cNvSpPr txBox="1"/>
          <p:nvPr>
            <p:ph idx="1" type="body"/>
          </p:nvPr>
        </p:nvSpPr>
        <p:spPr>
          <a:xfrm>
            <a:off x="629841"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140" name="Google Shape;140;p48"/>
          <p:cNvSpPr txBox="1"/>
          <p:nvPr>
            <p:ph idx="2" type="body"/>
          </p:nvPr>
        </p:nvSpPr>
        <p:spPr>
          <a:xfrm>
            <a:off x="629841"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1" name="Google Shape;141;p4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142" name="Google Shape;142;p4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3" name="Google Shape;143;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5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1"/>
          <p:cNvSpPr txBox="1"/>
          <p:nvPr>
            <p:ph idx="1" type="body"/>
          </p:nvPr>
        </p:nvSpPr>
        <p:spPr>
          <a:xfrm>
            <a:off x="3887391"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61950" lvl="1" marL="914400" algn="l">
              <a:lnSpc>
                <a:spcPct val="100000"/>
              </a:lnSpc>
              <a:spcBef>
                <a:spcPts val="420"/>
              </a:spcBef>
              <a:spcAft>
                <a:spcPts val="0"/>
              </a:spcAft>
              <a:buClr>
                <a:schemeClr val="dk1"/>
              </a:buClr>
              <a:buSzPts val="2100"/>
              <a:buFont typeface="Arial"/>
              <a:buChar char="–"/>
              <a:defRPr sz="2100"/>
            </a:lvl2pPr>
            <a:lvl3pPr indent="-342900" lvl="2" marL="1371600" algn="l">
              <a:lnSpc>
                <a:spcPct val="100000"/>
              </a:lnSpc>
              <a:spcBef>
                <a:spcPts val="360"/>
              </a:spcBef>
              <a:spcAft>
                <a:spcPts val="0"/>
              </a:spcAft>
              <a:buClr>
                <a:schemeClr val="dk1"/>
              </a:buClr>
              <a:buSzPts val="1800"/>
              <a:buFont typeface="Arial"/>
              <a:buChar char="•"/>
              <a:defRPr sz="1800"/>
            </a:lvl3pPr>
            <a:lvl4pPr indent="-323850" lvl="3" marL="1828800" algn="l">
              <a:lnSpc>
                <a:spcPct val="100000"/>
              </a:lnSpc>
              <a:spcBef>
                <a:spcPts val="300"/>
              </a:spcBef>
              <a:spcAft>
                <a:spcPts val="0"/>
              </a:spcAft>
              <a:buClr>
                <a:schemeClr val="dk1"/>
              </a:buClr>
              <a:buSzPts val="1500"/>
              <a:buFont typeface="Arial"/>
              <a:buChar char="–"/>
              <a:defRPr sz="1500"/>
            </a:lvl4pPr>
            <a:lvl5pPr indent="-323850" lvl="4" marL="2286000" algn="l">
              <a:lnSpc>
                <a:spcPct val="100000"/>
              </a:lnSpc>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158" name="Google Shape;158;p5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159" name="Google Shape;159;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5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52"/>
          <p:cNvSpPr/>
          <p:nvPr>
            <p:ph idx="2" type="pic"/>
          </p:nvPr>
        </p:nvSpPr>
        <p:spPr>
          <a:xfrm>
            <a:off x="3887391" y="987425"/>
            <a:ext cx="4629150" cy="4873625"/>
          </a:xfrm>
          <a:prstGeom prst="rect">
            <a:avLst/>
          </a:prstGeom>
          <a:noFill/>
          <a:ln>
            <a:noFill/>
          </a:ln>
        </p:spPr>
      </p:sp>
      <p:sp>
        <p:nvSpPr>
          <p:cNvPr id="165" name="Google Shape;165;p5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166" name="Google Shape;166;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sp>
        <p:nvSpPr>
          <p:cNvPr id="170" name="Google Shape;17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5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2" name="Google Shape;172;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5" name="Shape 175"/>
        <p:cNvGrpSpPr/>
        <p:nvPr/>
      </p:nvGrpSpPr>
      <p:grpSpPr>
        <a:xfrm>
          <a:off x="0" y="0"/>
          <a:ext cx="0" cy="0"/>
          <a:chOff x="0" y="0"/>
          <a:chExt cx="0" cy="0"/>
        </a:xfrm>
      </p:grpSpPr>
      <p:sp>
        <p:nvSpPr>
          <p:cNvPr id="176" name="Google Shape;176;p5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54"/>
          <p:cNvSpPr txBox="1"/>
          <p:nvPr>
            <p:ph idx="1" type="body"/>
          </p:nvPr>
        </p:nvSpPr>
        <p:spPr>
          <a:xfrm rot="5400000">
            <a:off x="557903" y="173935"/>
            <a:ext cx="5851525" cy="605293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8" name="Google Shape;178;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81" name="Shape 181"/>
        <p:cNvGrpSpPr/>
        <p:nvPr/>
      </p:nvGrpSpPr>
      <p:grpSpPr>
        <a:xfrm>
          <a:off x="0" y="0"/>
          <a:ext cx="0" cy="0"/>
          <a:chOff x="0" y="0"/>
          <a:chExt cx="0" cy="0"/>
        </a:xfrm>
      </p:grpSpPr>
      <p:sp>
        <p:nvSpPr>
          <p:cNvPr id="182" name="Google Shape;18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6" name="Shape 186"/>
        <p:cNvGrpSpPr/>
        <p:nvPr/>
      </p:nvGrpSpPr>
      <p:grpSpPr>
        <a:xfrm>
          <a:off x="0" y="0"/>
          <a:ext cx="0" cy="0"/>
          <a:chOff x="0" y="0"/>
          <a:chExt cx="0" cy="0"/>
        </a:xfrm>
      </p:grpSpPr>
      <p:sp>
        <p:nvSpPr>
          <p:cNvPr id="187" name="Google Shape;187;p56"/>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8" name="Google Shape;188;p5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600"/>
              </a:spcBef>
              <a:spcAft>
                <a:spcPts val="0"/>
              </a:spcAft>
              <a:buClr>
                <a:schemeClr val="dk1"/>
              </a:buClr>
              <a:buSzPts val="1400"/>
              <a:buChar char="○"/>
              <a:defRPr/>
            </a:lvl2pPr>
            <a:lvl3pPr indent="-317500" lvl="2" marL="1371600" algn="l">
              <a:lnSpc>
                <a:spcPct val="115000"/>
              </a:lnSpc>
              <a:spcBef>
                <a:spcPts val="1600"/>
              </a:spcBef>
              <a:spcAft>
                <a:spcPts val="0"/>
              </a:spcAft>
              <a:buClr>
                <a:schemeClr val="dk1"/>
              </a:buClr>
              <a:buSzPts val="1400"/>
              <a:buChar char="■"/>
              <a:defRPr/>
            </a:lvl3pPr>
            <a:lvl4pPr indent="-317500" lvl="3" marL="1828800" algn="l">
              <a:lnSpc>
                <a:spcPct val="115000"/>
              </a:lnSpc>
              <a:spcBef>
                <a:spcPts val="1600"/>
              </a:spcBef>
              <a:spcAft>
                <a:spcPts val="0"/>
              </a:spcAft>
              <a:buClr>
                <a:schemeClr val="dk1"/>
              </a:buClr>
              <a:buSzPts val="1400"/>
              <a:buChar char="●"/>
              <a:defRPr/>
            </a:lvl4pPr>
            <a:lvl5pPr indent="-317500" lvl="4" marL="2286000" algn="l">
              <a:lnSpc>
                <a:spcPct val="115000"/>
              </a:lnSpc>
              <a:spcBef>
                <a:spcPts val="1600"/>
              </a:spcBef>
              <a:spcAft>
                <a:spcPts val="0"/>
              </a:spcAft>
              <a:buClr>
                <a:schemeClr val="dk1"/>
              </a:buClr>
              <a:buSzPts val="1400"/>
              <a:buChar char="○"/>
              <a:defRPr/>
            </a:lvl5pPr>
            <a:lvl6pPr indent="-317500" lvl="5" marL="2743200" algn="l">
              <a:lnSpc>
                <a:spcPct val="115000"/>
              </a:lnSpc>
              <a:spcBef>
                <a:spcPts val="1600"/>
              </a:spcBef>
              <a:spcAft>
                <a:spcPts val="0"/>
              </a:spcAft>
              <a:buClr>
                <a:schemeClr val="dk1"/>
              </a:buClr>
              <a:buSzPts val="1400"/>
              <a:buChar char="■"/>
              <a:defRPr/>
            </a:lvl6pPr>
            <a:lvl7pPr indent="-317500" lvl="6" marL="3200400" algn="l">
              <a:lnSpc>
                <a:spcPct val="115000"/>
              </a:lnSpc>
              <a:spcBef>
                <a:spcPts val="1600"/>
              </a:spcBef>
              <a:spcAft>
                <a:spcPts val="0"/>
              </a:spcAft>
              <a:buClr>
                <a:schemeClr val="dk1"/>
              </a:buClr>
              <a:buSzPts val="1400"/>
              <a:buChar char="●"/>
              <a:defRPr/>
            </a:lvl7pPr>
            <a:lvl8pPr indent="-317500" lvl="7" marL="3657600" algn="l">
              <a:lnSpc>
                <a:spcPct val="115000"/>
              </a:lnSpc>
              <a:spcBef>
                <a:spcPts val="1600"/>
              </a:spcBef>
              <a:spcAft>
                <a:spcPts val="0"/>
              </a:spcAft>
              <a:buClr>
                <a:schemeClr val="dk1"/>
              </a:buClr>
              <a:buSzPts val="1400"/>
              <a:buChar char="○"/>
              <a:defRPr/>
            </a:lvl8pPr>
            <a:lvl9pPr indent="-317500" lvl="8" marL="4114800" algn="l">
              <a:lnSpc>
                <a:spcPct val="115000"/>
              </a:lnSpc>
              <a:spcBef>
                <a:spcPts val="1600"/>
              </a:spcBef>
              <a:spcAft>
                <a:spcPts val="1600"/>
              </a:spcAft>
              <a:buClr>
                <a:schemeClr val="dk1"/>
              </a:buClr>
              <a:buSzPts val="1400"/>
              <a:buChar char="■"/>
              <a:defRPr/>
            </a:lvl9pPr>
          </a:lstStyle>
          <a:p/>
        </p:txBody>
      </p:sp>
      <p:sp>
        <p:nvSpPr>
          <p:cNvPr id="189" name="Google Shape;189;p56"/>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pic>
        <p:nvPicPr>
          <p:cNvPr id="20" name="Google Shape;20;p32"/>
          <p:cNvPicPr preferRelativeResize="0"/>
          <p:nvPr/>
        </p:nvPicPr>
        <p:blipFill rotWithShape="1">
          <a:blip r:embed="rId2">
            <a:alphaModFix/>
          </a:blip>
          <a:srcRect b="0" l="0" r="0" t="0"/>
          <a:stretch/>
        </p:blipFill>
        <p:spPr>
          <a:xfrm>
            <a:off x="7159751"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 name="Google Shape;21;p32"/>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97" name="Shape 197"/>
        <p:cNvGrpSpPr/>
        <p:nvPr/>
      </p:nvGrpSpPr>
      <p:grpSpPr>
        <a:xfrm>
          <a:off x="0" y="0"/>
          <a:ext cx="0" cy="0"/>
          <a:chOff x="0" y="0"/>
          <a:chExt cx="0" cy="0"/>
        </a:xfrm>
      </p:grpSpPr>
      <p:sp>
        <p:nvSpPr>
          <p:cNvPr id="198" name="Google Shape;198;p5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5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0" name="Google Shape;200;p5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5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58"/>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03" name="Shape 203"/>
        <p:cNvGrpSpPr/>
        <p:nvPr/>
      </p:nvGrpSpPr>
      <p:grpSpPr>
        <a:xfrm>
          <a:off x="0" y="0"/>
          <a:ext cx="0" cy="0"/>
          <a:chOff x="0" y="0"/>
          <a:chExt cx="0" cy="0"/>
        </a:xfrm>
      </p:grpSpPr>
      <p:sp>
        <p:nvSpPr>
          <p:cNvPr id="204" name="Google Shape;204;p5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5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5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59"/>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09" name="Shape 209"/>
        <p:cNvGrpSpPr/>
        <p:nvPr/>
      </p:nvGrpSpPr>
      <p:grpSpPr>
        <a:xfrm>
          <a:off x="0" y="0"/>
          <a:ext cx="0" cy="0"/>
          <a:chOff x="0" y="0"/>
          <a:chExt cx="0" cy="0"/>
        </a:xfrm>
      </p:grpSpPr>
      <p:sp>
        <p:nvSpPr>
          <p:cNvPr id="210" name="Google Shape;210;p60"/>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60"/>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2" name="Google Shape;212;p6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6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60"/>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15" name="Shape 215"/>
        <p:cNvGrpSpPr/>
        <p:nvPr/>
      </p:nvGrpSpPr>
      <p:grpSpPr>
        <a:xfrm>
          <a:off x="0" y="0"/>
          <a:ext cx="0" cy="0"/>
          <a:chOff x="0" y="0"/>
          <a:chExt cx="0" cy="0"/>
        </a:xfrm>
      </p:grpSpPr>
      <p:sp>
        <p:nvSpPr>
          <p:cNvPr id="216" name="Google Shape;216;p6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1"/>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61"/>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6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6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1"/>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222" name="Shape 222"/>
        <p:cNvGrpSpPr/>
        <p:nvPr/>
      </p:nvGrpSpPr>
      <p:grpSpPr>
        <a:xfrm>
          <a:off x="0" y="0"/>
          <a:ext cx="0" cy="0"/>
          <a:chOff x="0" y="0"/>
          <a:chExt cx="0" cy="0"/>
        </a:xfrm>
      </p:grpSpPr>
      <p:sp>
        <p:nvSpPr>
          <p:cNvPr id="223" name="Google Shape;223;p6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6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5" name="Google Shape;225;p6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6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7" name="Google Shape;227;p6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6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6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62"/>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31" name="Shape 231"/>
        <p:cNvGrpSpPr/>
        <p:nvPr/>
      </p:nvGrpSpPr>
      <p:grpSpPr>
        <a:xfrm>
          <a:off x="0" y="0"/>
          <a:ext cx="0" cy="0"/>
          <a:chOff x="0" y="0"/>
          <a:chExt cx="0" cy="0"/>
        </a:xfrm>
      </p:grpSpPr>
      <p:sp>
        <p:nvSpPr>
          <p:cNvPr id="232" name="Google Shape;232;p6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6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6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63"/>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6" name="Shape 236"/>
        <p:cNvGrpSpPr/>
        <p:nvPr/>
      </p:nvGrpSpPr>
      <p:grpSpPr>
        <a:xfrm>
          <a:off x="0" y="0"/>
          <a:ext cx="0" cy="0"/>
          <a:chOff x="0" y="0"/>
          <a:chExt cx="0" cy="0"/>
        </a:xfrm>
      </p:grpSpPr>
      <p:sp>
        <p:nvSpPr>
          <p:cNvPr id="237" name="Google Shape;237;p6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6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64"/>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240" name="Shape 240"/>
        <p:cNvGrpSpPr/>
        <p:nvPr/>
      </p:nvGrpSpPr>
      <p:grpSpPr>
        <a:xfrm>
          <a:off x="0" y="0"/>
          <a:ext cx="0" cy="0"/>
          <a:chOff x="0" y="0"/>
          <a:chExt cx="0" cy="0"/>
        </a:xfrm>
      </p:grpSpPr>
      <p:sp>
        <p:nvSpPr>
          <p:cNvPr id="241" name="Google Shape;241;p6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6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3" name="Google Shape;243;p6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4" name="Google Shape;244;p6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6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65"/>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247" name="Shape 247"/>
        <p:cNvGrpSpPr/>
        <p:nvPr/>
      </p:nvGrpSpPr>
      <p:grpSpPr>
        <a:xfrm>
          <a:off x="0" y="0"/>
          <a:ext cx="0" cy="0"/>
          <a:chOff x="0" y="0"/>
          <a:chExt cx="0" cy="0"/>
        </a:xfrm>
      </p:grpSpPr>
      <p:sp>
        <p:nvSpPr>
          <p:cNvPr id="248" name="Google Shape;248;p6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66"/>
          <p:cNvSpPr/>
          <p:nvPr>
            <p:ph idx="2" type="pic"/>
          </p:nvPr>
        </p:nvSpPr>
        <p:spPr>
          <a:xfrm>
            <a:off x="3887788" y="987425"/>
            <a:ext cx="4629150" cy="4873625"/>
          </a:xfrm>
          <a:prstGeom prst="rect">
            <a:avLst/>
          </a:prstGeom>
          <a:noFill/>
          <a:ln>
            <a:noFill/>
          </a:ln>
        </p:spPr>
      </p:sp>
      <p:sp>
        <p:nvSpPr>
          <p:cNvPr id="250" name="Google Shape;250;p6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1" name="Google Shape;251;p6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6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66"/>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254" name="Shape 254"/>
        <p:cNvGrpSpPr/>
        <p:nvPr/>
      </p:nvGrpSpPr>
      <p:grpSpPr>
        <a:xfrm>
          <a:off x="0" y="0"/>
          <a:ext cx="0" cy="0"/>
          <a:chOff x="0" y="0"/>
          <a:chExt cx="0" cy="0"/>
        </a:xfrm>
      </p:grpSpPr>
      <p:sp>
        <p:nvSpPr>
          <p:cNvPr id="255" name="Google Shape;255;p6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6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6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6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67"/>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22" name="Shape 22"/>
        <p:cNvGrpSpPr/>
        <p:nvPr/>
      </p:nvGrpSpPr>
      <p:grpSpPr>
        <a:xfrm>
          <a:off x="0" y="0"/>
          <a:ext cx="0" cy="0"/>
          <a:chOff x="0" y="0"/>
          <a:chExt cx="0" cy="0"/>
        </a:xfrm>
      </p:grpSpPr>
      <p:sp>
        <p:nvSpPr>
          <p:cNvPr id="23" name="Google Shape;23;p33"/>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33"/>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5" name="Google Shape;25;p33"/>
          <p:cNvSpPr/>
          <p:nvPr>
            <p:ph idx="2" type="pic"/>
          </p:nvPr>
        </p:nvSpPr>
        <p:spPr>
          <a:xfrm>
            <a:off x="927100" y="1129553"/>
            <a:ext cx="7988300" cy="3886200"/>
          </a:xfrm>
          <a:prstGeom prst="rect">
            <a:avLst/>
          </a:prstGeom>
          <a:noFill/>
          <a:ln>
            <a:noFill/>
          </a:ln>
        </p:spPr>
      </p:sp>
      <p:pic>
        <p:nvPicPr>
          <p:cNvPr id="26" name="Google Shape;26;p33"/>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 name="Google Shape;27;p33"/>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260" name="Shape 260"/>
        <p:cNvGrpSpPr/>
        <p:nvPr/>
      </p:nvGrpSpPr>
      <p:grpSpPr>
        <a:xfrm>
          <a:off x="0" y="0"/>
          <a:ext cx="0" cy="0"/>
          <a:chOff x="0" y="0"/>
          <a:chExt cx="0" cy="0"/>
        </a:xfrm>
      </p:grpSpPr>
      <p:sp>
        <p:nvSpPr>
          <p:cNvPr id="261" name="Google Shape;261;p6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8"/>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6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6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68"/>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274" name="Shape 274"/>
        <p:cNvGrpSpPr/>
        <p:nvPr/>
      </p:nvGrpSpPr>
      <p:grpSpPr>
        <a:xfrm>
          <a:off x="0" y="0"/>
          <a:ext cx="0" cy="0"/>
          <a:chOff x="0" y="0"/>
          <a:chExt cx="0" cy="0"/>
        </a:xfrm>
      </p:grpSpPr>
      <p:sp>
        <p:nvSpPr>
          <p:cNvPr id="275" name="Google Shape;275;p70"/>
          <p:cNvSpPr txBox="1"/>
          <p:nvPr>
            <p:ph type="ctrTitle"/>
          </p:nvPr>
        </p:nvSpPr>
        <p:spPr>
          <a:xfrm>
            <a:off x="892176" y="2911261"/>
            <a:ext cx="6581775" cy="219291"/>
          </a:xfrm>
          <a:prstGeom prst="rect">
            <a:avLst/>
          </a:prstGeom>
          <a:noFill/>
          <a:ln>
            <a:noFill/>
          </a:ln>
        </p:spPr>
        <p:txBody>
          <a:bodyPr anchorCtr="0" anchor="b" bIns="0" lIns="0" spcFirstLastPara="1" rIns="0" wrap="square" tIns="0">
            <a:spAutoFit/>
          </a:bodyPr>
          <a:lstStyle>
            <a:lvl1pPr lvl="0" algn="l">
              <a:lnSpc>
                <a:spcPct val="123000"/>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76" name="Google Shape;276;p70"/>
          <p:cNvSpPr txBox="1"/>
          <p:nvPr>
            <p:ph idx="1" type="subTitle"/>
          </p:nvPr>
        </p:nvSpPr>
        <p:spPr>
          <a:xfrm>
            <a:off x="892177" y="3402014"/>
            <a:ext cx="6583363" cy="439738"/>
          </a:xfrm>
          <a:prstGeom prst="rect">
            <a:avLst/>
          </a:prstGeom>
          <a:noFill/>
          <a:ln>
            <a:noFill/>
          </a:ln>
        </p:spPr>
        <p:txBody>
          <a:bodyPr anchorCtr="0" anchor="t" bIns="0" lIns="0" spcFirstLastPara="1" rIns="0" wrap="square" tIns="0">
            <a:noAutofit/>
          </a:bodyPr>
          <a:lstStyle>
            <a:lvl1pPr lvl="0" algn="l">
              <a:lnSpc>
                <a:spcPct val="113000"/>
              </a:lnSpc>
              <a:spcBef>
                <a:spcPts val="165"/>
              </a:spcBef>
              <a:spcAft>
                <a:spcPts val="0"/>
              </a:spcAft>
              <a:buSzPts val="1400"/>
              <a:buNone/>
              <a:defRPr b="1" sz="1100"/>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pic>
        <p:nvPicPr>
          <p:cNvPr id="277" name="Google Shape;277;p70"/>
          <p:cNvPicPr preferRelativeResize="0"/>
          <p:nvPr/>
        </p:nvPicPr>
        <p:blipFill rotWithShape="1">
          <a:blip r:embed="rId2">
            <a:alphaModFix/>
          </a:blip>
          <a:srcRect b="0" l="0" r="0" t="0"/>
          <a:stretch/>
        </p:blipFill>
        <p:spPr>
          <a:xfrm>
            <a:off x="7159751"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8" name="Google Shape;278;p70"/>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showMasterSp="0" type="obj">
  <p:cSld name="OBJECT">
    <p:spTree>
      <p:nvGrpSpPr>
        <p:cNvPr id="279" name="Shape 279"/>
        <p:cNvGrpSpPr/>
        <p:nvPr/>
      </p:nvGrpSpPr>
      <p:grpSpPr>
        <a:xfrm>
          <a:off x="0" y="0"/>
          <a:ext cx="0" cy="0"/>
          <a:chOff x="0" y="0"/>
          <a:chExt cx="0" cy="0"/>
        </a:xfrm>
      </p:grpSpPr>
      <p:sp>
        <p:nvSpPr>
          <p:cNvPr id="280" name="Google Shape;280;p71"/>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81" name="Google Shape;281;p71"/>
          <p:cNvSpPr txBox="1"/>
          <p:nvPr>
            <p:ph idx="1" type="body"/>
          </p:nvPr>
        </p:nvSpPr>
        <p:spPr>
          <a:xfrm>
            <a:off x="396875" y="1154114"/>
            <a:ext cx="4008438"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282" name="Google Shape;282;p71"/>
          <p:cNvPicPr preferRelativeResize="0"/>
          <p:nvPr/>
        </p:nvPicPr>
        <p:blipFill rotWithShape="1">
          <a:blip r:embed="rId2">
            <a:alphaModFix/>
          </a:blip>
          <a:srcRect b="0" l="0" r="0" t="0"/>
          <a:stretch/>
        </p:blipFill>
        <p:spPr>
          <a:xfrm>
            <a:off x="7159751"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83" name="Google Shape;283;p71"/>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showMasterSp="0" type="secHead">
  <p:cSld name="SECTION_HEADER">
    <p:spTree>
      <p:nvGrpSpPr>
        <p:cNvPr id="284" name="Shape 284"/>
        <p:cNvGrpSpPr/>
        <p:nvPr/>
      </p:nvGrpSpPr>
      <p:grpSpPr>
        <a:xfrm>
          <a:off x="0" y="0"/>
          <a:ext cx="0" cy="0"/>
          <a:chOff x="0" y="0"/>
          <a:chExt cx="0" cy="0"/>
        </a:xfrm>
      </p:grpSpPr>
      <p:sp>
        <p:nvSpPr>
          <p:cNvPr id="285" name="Google Shape;285;p72"/>
          <p:cNvSpPr txBox="1"/>
          <p:nvPr>
            <p:ph type="title"/>
          </p:nvPr>
        </p:nvSpPr>
        <p:spPr>
          <a:xfrm>
            <a:off x="722313" y="4406902"/>
            <a:ext cx="7772400" cy="500906"/>
          </a:xfrm>
          <a:prstGeom prst="rect">
            <a:avLst/>
          </a:prstGeom>
          <a:noFill/>
          <a:ln>
            <a:noFill/>
          </a:ln>
        </p:spPr>
        <p:txBody>
          <a:bodyPr anchorCtr="0" anchor="t" bIns="0" lIns="0" spcFirstLastPara="1" rIns="0" wrap="square" tIns="0">
            <a:spAutoFit/>
          </a:bodyPr>
          <a:lstStyle>
            <a:lvl1pPr lvl="0" algn="l">
              <a:lnSpc>
                <a:spcPct val="106000"/>
              </a:lnSpc>
              <a:spcBef>
                <a:spcPts val="0"/>
              </a:spcBef>
              <a:spcAft>
                <a:spcPts val="0"/>
              </a:spcAft>
              <a:buSzPts val="1400"/>
              <a:buNone/>
              <a:defRPr b="1" sz="3100"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86" name="Google Shape;286;p72"/>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280"/>
              </a:spcBef>
              <a:spcAft>
                <a:spcPts val="0"/>
              </a:spcAft>
              <a:buSzPts val="1280"/>
              <a:buNone/>
              <a:defRPr sz="1600"/>
            </a:lvl1pPr>
            <a:lvl2pPr indent="-228600" lvl="1" marL="914400" algn="l">
              <a:lnSpc>
                <a:spcPct val="106000"/>
              </a:lnSpc>
              <a:spcBef>
                <a:spcPts val="1120"/>
              </a:spcBef>
              <a:spcAft>
                <a:spcPts val="0"/>
              </a:spcAft>
              <a:buSzPts val="1400"/>
              <a:buNone/>
              <a:defRPr sz="1400"/>
            </a:lvl2pPr>
            <a:lvl3pPr indent="-228600" lvl="2" marL="1371600" algn="l">
              <a:lnSpc>
                <a:spcPct val="106000"/>
              </a:lnSpc>
              <a:spcBef>
                <a:spcPts val="480"/>
              </a:spcBef>
              <a:spcAft>
                <a:spcPts val="0"/>
              </a:spcAft>
              <a:buSzPts val="1200"/>
              <a:buNone/>
              <a:defRPr sz="1200"/>
            </a:lvl3pPr>
            <a:lvl4pPr indent="-228600" lvl="3" marL="1828800" algn="l">
              <a:lnSpc>
                <a:spcPct val="106000"/>
              </a:lnSpc>
              <a:spcBef>
                <a:spcPts val="220"/>
              </a:spcBef>
              <a:spcAft>
                <a:spcPts val="0"/>
              </a:spcAft>
              <a:buSzPts val="1100"/>
              <a:buFont typeface="Arial"/>
              <a:buNone/>
              <a:defRPr sz="1100"/>
            </a:lvl4pPr>
            <a:lvl5pPr indent="-228600" lvl="4" marL="2286000" algn="l">
              <a:lnSpc>
                <a:spcPct val="100000"/>
              </a:lnSpc>
              <a:spcBef>
                <a:spcPts val="220"/>
              </a:spcBef>
              <a:spcAft>
                <a:spcPts val="0"/>
              </a:spcAft>
              <a:buSzPts val="1100"/>
              <a:buFont typeface="Arial"/>
              <a:buNone/>
              <a:defRPr sz="1100"/>
            </a:lvl5pPr>
            <a:lvl6pPr indent="-228600" lvl="5" marL="2743200" algn="l">
              <a:lnSpc>
                <a:spcPct val="100000"/>
              </a:lnSpc>
              <a:spcBef>
                <a:spcPts val="220"/>
              </a:spcBef>
              <a:spcAft>
                <a:spcPts val="0"/>
              </a:spcAft>
              <a:buSzPts val="1100"/>
              <a:buFont typeface="Arial"/>
              <a:buNone/>
              <a:defRPr sz="1100"/>
            </a:lvl6pPr>
            <a:lvl7pPr indent="-228600" lvl="6" marL="3200400" algn="l">
              <a:lnSpc>
                <a:spcPct val="100000"/>
              </a:lnSpc>
              <a:spcBef>
                <a:spcPts val="220"/>
              </a:spcBef>
              <a:spcAft>
                <a:spcPts val="0"/>
              </a:spcAft>
              <a:buSzPts val="1100"/>
              <a:buFont typeface="Arial"/>
              <a:buNone/>
              <a:defRPr sz="1100"/>
            </a:lvl7pPr>
            <a:lvl8pPr indent="-228600" lvl="7" marL="3657600" algn="l">
              <a:lnSpc>
                <a:spcPct val="100000"/>
              </a:lnSpc>
              <a:spcBef>
                <a:spcPts val="220"/>
              </a:spcBef>
              <a:spcAft>
                <a:spcPts val="0"/>
              </a:spcAft>
              <a:buSzPts val="1100"/>
              <a:buFont typeface="Arial"/>
              <a:buNone/>
              <a:defRPr sz="1100"/>
            </a:lvl8pPr>
            <a:lvl9pPr indent="-228600" lvl="8" marL="4114800" algn="l">
              <a:lnSpc>
                <a:spcPct val="100000"/>
              </a:lnSpc>
              <a:spcBef>
                <a:spcPts val="220"/>
              </a:spcBef>
              <a:spcAft>
                <a:spcPts val="0"/>
              </a:spcAft>
              <a:buSzPts val="1100"/>
              <a:buFont typeface="Arial"/>
              <a:buNone/>
              <a:defRPr sz="1100"/>
            </a:lvl9pPr>
          </a:lstStyle>
          <a:p/>
        </p:txBody>
      </p:sp>
      <p:pic>
        <p:nvPicPr>
          <p:cNvPr id="287" name="Google Shape;287;p72"/>
          <p:cNvPicPr preferRelativeResize="0"/>
          <p:nvPr/>
        </p:nvPicPr>
        <p:blipFill rotWithShape="1">
          <a:blip r:embed="rId2">
            <a:alphaModFix/>
          </a:blip>
          <a:srcRect b="0" l="0" r="0" t="0"/>
          <a:stretch/>
        </p:blipFill>
        <p:spPr>
          <a:xfrm>
            <a:off x="7168896" y="350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88" name="Google Shape;288;p72"/>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showMasterSp="0" type="twoObj">
  <p:cSld name="TWO_OBJECTS">
    <p:spTree>
      <p:nvGrpSpPr>
        <p:cNvPr id="289" name="Shape 289"/>
        <p:cNvGrpSpPr/>
        <p:nvPr/>
      </p:nvGrpSpPr>
      <p:grpSpPr>
        <a:xfrm>
          <a:off x="0" y="0"/>
          <a:ext cx="0" cy="0"/>
          <a:chOff x="0" y="0"/>
          <a:chExt cx="0" cy="0"/>
        </a:xfrm>
      </p:grpSpPr>
      <p:sp>
        <p:nvSpPr>
          <p:cNvPr id="290" name="Google Shape;290;p73"/>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91" name="Google Shape;291;p73"/>
          <p:cNvSpPr txBox="1"/>
          <p:nvPr>
            <p:ph idx="1" type="body"/>
          </p:nvPr>
        </p:nvSpPr>
        <p:spPr>
          <a:xfrm>
            <a:off x="396877" y="1154114"/>
            <a:ext cx="1927225"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760"/>
              </a:spcBef>
              <a:spcAft>
                <a:spcPts val="0"/>
              </a:spcAft>
              <a:buSzPts val="1400"/>
              <a:buNone/>
              <a:defRPr sz="2200"/>
            </a:lvl1pPr>
            <a:lvl2pPr indent="-349250" lvl="1" marL="914400" algn="l">
              <a:lnSpc>
                <a:spcPct val="106000"/>
              </a:lnSpc>
              <a:spcBef>
                <a:spcPts val="1520"/>
              </a:spcBef>
              <a:spcAft>
                <a:spcPts val="0"/>
              </a:spcAft>
              <a:buSzPts val="1900"/>
              <a:buChar char="◼"/>
              <a:defRPr sz="1900"/>
            </a:lvl2pPr>
            <a:lvl3pPr indent="-330200" lvl="2" marL="1371600" algn="l">
              <a:lnSpc>
                <a:spcPct val="106000"/>
              </a:lnSpc>
              <a:spcBef>
                <a:spcPts val="640"/>
              </a:spcBef>
              <a:spcAft>
                <a:spcPts val="0"/>
              </a:spcAft>
              <a:buSzPts val="1600"/>
              <a:buChar char="–"/>
              <a:defRPr sz="1600"/>
            </a:lvl3pPr>
            <a:lvl4pPr indent="-317500" lvl="3" marL="1828800" algn="l">
              <a:lnSpc>
                <a:spcPct val="106000"/>
              </a:lnSpc>
              <a:spcBef>
                <a:spcPts val="280"/>
              </a:spcBef>
              <a:spcAft>
                <a:spcPts val="0"/>
              </a:spcAft>
              <a:buSzPts val="1400"/>
              <a:buFont typeface="Arial"/>
              <a:buChar char="•"/>
              <a:defRPr sz="1400"/>
            </a:lvl4pPr>
            <a:lvl5pPr indent="-317500" lvl="4" marL="2286000" algn="l">
              <a:lnSpc>
                <a:spcPct val="100000"/>
              </a:lnSpc>
              <a:spcBef>
                <a:spcPts val="280"/>
              </a:spcBef>
              <a:spcAft>
                <a:spcPts val="0"/>
              </a:spcAft>
              <a:buSzPts val="1400"/>
              <a:buFont typeface="Arial"/>
              <a:buChar char="–"/>
              <a:defRPr sz="1400"/>
            </a:lvl5pPr>
            <a:lvl6pPr indent="-317500" lvl="5" marL="2743200" algn="l">
              <a:lnSpc>
                <a:spcPct val="100000"/>
              </a:lnSpc>
              <a:spcBef>
                <a:spcPts val="280"/>
              </a:spcBef>
              <a:spcAft>
                <a:spcPts val="0"/>
              </a:spcAft>
              <a:buSzPts val="1400"/>
              <a:buFont typeface="Arial"/>
              <a:buChar char="–"/>
              <a:defRPr sz="1400"/>
            </a:lvl6pPr>
            <a:lvl7pPr indent="-317500" lvl="6" marL="3200400" algn="l">
              <a:lnSpc>
                <a:spcPct val="100000"/>
              </a:lnSpc>
              <a:spcBef>
                <a:spcPts val="280"/>
              </a:spcBef>
              <a:spcAft>
                <a:spcPts val="0"/>
              </a:spcAft>
              <a:buSzPts val="1400"/>
              <a:buFont typeface="Arial"/>
              <a:buChar char="–"/>
              <a:defRPr sz="1400"/>
            </a:lvl7pPr>
            <a:lvl8pPr indent="-317500" lvl="7" marL="3657600" algn="l">
              <a:lnSpc>
                <a:spcPct val="100000"/>
              </a:lnSpc>
              <a:spcBef>
                <a:spcPts val="280"/>
              </a:spcBef>
              <a:spcAft>
                <a:spcPts val="0"/>
              </a:spcAft>
              <a:buSzPts val="1400"/>
              <a:buFont typeface="Arial"/>
              <a:buChar char="–"/>
              <a:defRPr sz="1400"/>
            </a:lvl8pPr>
            <a:lvl9pPr indent="-317500" lvl="8" marL="4114800" algn="l">
              <a:lnSpc>
                <a:spcPct val="100000"/>
              </a:lnSpc>
              <a:spcBef>
                <a:spcPts val="280"/>
              </a:spcBef>
              <a:spcAft>
                <a:spcPts val="0"/>
              </a:spcAft>
              <a:buSzPts val="1400"/>
              <a:buFont typeface="Arial"/>
              <a:buChar char="–"/>
              <a:defRPr sz="1400"/>
            </a:lvl9pPr>
          </a:lstStyle>
          <a:p/>
        </p:txBody>
      </p:sp>
      <p:sp>
        <p:nvSpPr>
          <p:cNvPr id="292" name="Google Shape;292;p73"/>
          <p:cNvSpPr txBox="1"/>
          <p:nvPr>
            <p:ph idx="2" type="body"/>
          </p:nvPr>
        </p:nvSpPr>
        <p:spPr>
          <a:xfrm>
            <a:off x="2476502" y="1154114"/>
            <a:ext cx="1928813"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760"/>
              </a:spcBef>
              <a:spcAft>
                <a:spcPts val="0"/>
              </a:spcAft>
              <a:buSzPts val="1400"/>
              <a:buNone/>
              <a:defRPr sz="2200"/>
            </a:lvl1pPr>
            <a:lvl2pPr indent="-349250" lvl="1" marL="914400" algn="l">
              <a:lnSpc>
                <a:spcPct val="106000"/>
              </a:lnSpc>
              <a:spcBef>
                <a:spcPts val="1520"/>
              </a:spcBef>
              <a:spcAft>
                <a:spcPts val="0"/>
              </a:spcAft>
              <a:buSzPts val="1900"/>
              <a:buChar char="◼"/>
              <a:defRPr sz="1900"/>
            </a:lvl2pPr>
            <a:lvl3pPr indent="-330200" lvl="2" marL="1371600" algn="l">
              <a:lnSpc>
                <a:spcPct val="106000"/>
              </a:lnSpc>
              <a:spcBef>
                <a:spcPts val="640"/>
              </a:spcBef>
              <a:spcAft>
                <a:spcPts val="0"/>
              </a:spcAft>
              <a:buSzPts val="1600"/>
              <a:buChar char="–"/>
              <a:defRPr sz="1600"/>
            </a:lvl3pPr>
            <a:lvl4pPr indent="-317500" lvl="3" marL="1828800" algn="l">
              <a:lnSpc>
                <a:spcPct val="106000"/>
              </a:lnSpc>
              <a:spcBef>
                <a:spcPts val="280"/>
              </a:spcBef>
              <a:spcAft>
                <a:spcPts val="0"/>
              </a:spcAft>
              <a:buSzPts val="1400"/>
              <a:buFont typeface="Arial"/>
              <a:buChar char="•"/>
              <a:defRPr sz="1400"/>
            </a:lvl4pPr>
            <a:lvl5pPr indent="-317500" lvl="4" marL="2286000" algn="l">
              <a:lnSpc>
                <a:spcPct val="100000"/>
              </a:lnSpc>
              <a:spcBef>
                <a:spcPts val="280"/>
              </a:spcBef>
              <a:spcAft>
                <a:spcPts val="0"/>
              </a:spcAft>
              <a:buSzPts val="1400"/>
              <a:buFont typeface="Arial"/>
              <a:buChar char="–"/>
              <a:defRPr sz="1400"/>
            </a:lvl5pPr>
            <a:lvl6pPr indent="-317500" lvl="5" marL="2743200" algn="l">
              <a:lnSpc>
                <a:spcPct val="100000"/>
              </a:lnSpc>
              <a:spcBef>
                <a:spcPts val="280"/>
              </a:spcBef>
              <a:spcAft>
                <a:spcPts val="0"/>
              </a:spcAft>
              <a:buSzPts val="1400"/>
              <a:buFont typeface="Arial"/>
              <a:buChar char="–"/>
              <a:defRPr sz="1400"/>
            </a:lvl6pPr>
            <a:lvl7pPr indent="-317500" lvl="6" marL="3200400" algn="l">
              <a:lnSpc>
                <a:spcPct val="100000"/>
              </a:lnSpc>
              <a:spcBef>
                <a:spcPts val="280"/>
              </a:spcBef>
              <a:spcAft>
                <a:spcPts val="0"/>
              </a:spcAft>
              <a:buSzPts val="1400"/>
              <a:buFont typeface="Arial"/>
              <a:buChar char="–"/>
              <a:defRPr sz="1400"/>
            </a:lvl7pPr>
            <a:lvl8pPr indent="-317500" lvl="7" marL="3657600" algn="l">
              <a:lnSpc>
                <a:spcPct val="100000"/>
              </a:lnSpc>
              <a:spcBef>
                <a:spcPts val="280"/>
              </a:spcBef>
              <a:spcAft>
                <a:spcPts val="0"/>
              </a:spcAft>
              <a:buSzPts val="1400"/>
              <a:buFont typeface="Arial"/>
              <a:buChar char="–"/>
              <a:defRPr sz="1400"/>
            </a:lvl8pPr>
            <a:lvl9pPr indent="-317500" lvl="8" marL="4114800" algn="l">
              <a:lnSpc>
                <a:spcPct val="100000"/>
              </a:lnSpc>
              <a:spcBef>
                <a:spcPts val="280"/>
              </a:spcBef>
              <a:spcAft>
                <a:spcPts val="0"/>
              </a:spcAft>
              <a:buSzPts val="1400"/>
              <a:buFont typeface="Arial"/>
              <a:buChar char="–"/>
              <a:defRPr sz="1400"/>
            </a:lvl9pPr>
          </a:lstStyle>
          <a:p/>
        </p:txBody>
      </p:sp>
      <p:pic>
        <p:nvPicPr>
          <p:cNvPr id="293" name="Google Shape;293;p73"/>
          <p:cNvPicPr preferRelativeResize="0"/>
          <p:nvPr/>
        </p:nvPicPr>
        <p:blipFill rotWithShape="1">
          <a:blip r:embed="rId2">
            <a:alphaModFix/>
          </a:blip>
          <a:srcRect b="0" l="0" r="0" t="0"/>
          <a:stretch/>
        </p:blipFill>
        <p:spPr>
          <a:xfrm>
            <a:off x="7159751"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94" name="Google Shape;294;p73"/>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showMasterSp="0" type="twoTxTwoObj">
  <p:cSld name="TWO_OBJECTS_WITH_TEXT">
    <p:spTree>
      <p:nvGrpSpPr>
        <p:cNvPr id="295" name="Shape 295"/>
        <p:cNvGrpSpPr/>
        <p:nvPr/>
      </p:nvGrpSpPr>
      <p:grpSpPr>
        <a:xfrm>
          <a:off x="0" y="0"/>
          <a:ext cx="0" cy="0"/>
          <a:chOff x="0" y="0"/>
          <a:chExt cx="0" cy="0"/>
        </a:xfrm>
      </p:grpSpPr>
      <p:sp>
        <p:nvSpPr>
          <p:cNvPr id="296" name="Google Shape;296;p74"/>
          <p:cNvSpPr txBox="1"/>
          <p:nvPr>
            <p:ph type="title"/>
          </p:nvPr>
        </p:nvSpPr>
        <p:spPr>
          <a:xfrm>
            <a:off x="457200" y="1223740"/>
            <a:ext cx="8229600"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97" name="Google Shape;297;p74"/>
          <p:cNvSpPr txBox="1"/>
          <p:nvPr>
            <p:ph idx="1" type="body"/>
          </p:nvPr>
        </p:nvSpPr>
        <p:spPr>
          <a:xfrm>
            <a:off x="457200" y="1535114"/>
            <a:ext cx="4040188" cy="639762"/>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520"/>
              </a:spcBef>
              <a:spcAft>
                <a:spcPts val="0"/>
              </a:spcAft>
              <a:buSzPts val="1520"/>
              <a:buNone/>
              <a:defRPr b="1" sz="1900"/>
            </a:lvl1pPr>
            <a:lvl2pPr indent="-228600" lvl="1" marL="914400" algn="l">
              <a:lnSpc>
                <a:spcPct val="106000"/>
              </a:lnSpc>
              <a:spcBef>
                <a:spcPts val="1280"/>
              </a:spcBef>
              <a:spcAft>
                <a:spcPts val="0"/>
              </a:spcAft>
              <a:buSzPts val="1600"/>
              <a:buNone/>
              <a:defRPr b="1" sz="1600"/>
            </a:lvl2pPr>
            <a:lvl3pPr indent="-228600" lvl="2" marL="1371600" algn="l">
              <a:lnSpc>
                <a:spcPct val="106000"/>
              </a:lnSpc>
              <a:spcBef>
                <a:spcPts val="560"/>
              </a:spcBef>
              <a:spcAft>
                <a:spcPts val="0"/>
              </a:spcAft>
              <a:buSzPts val="1400"/>
              <a:buNone/>
              <a:defRPr b="1" sz="1400"/>
            </a:lvl3pPr>
            <a:lvl4pPr indent="-228600" lvl="3" marL="1828800" algn="l">
              <a:lnSpc>
                <a:spcPct val="106000"/>
              </a:lnSpc>
              <a:spcBef>
                <a:spcPts val="240"/>
              </a:spcBef>
              <a:spcAft>
                <a:spcPts val="0"/>
              </a:spcAft>
              <a:buSzPts val="1200"/>
              <a:buFont typeface="Arial"/>
              <a:buNone/>
              <a:defRPr b="1" sz="1200"/>
            </a:lvl4pPr>
            <a:lvl5pPr indent="-228600" lvl="4" marL="2286000" algn="l">
              <a:lnSpc>
                <a:spcPct val="100000"/>
              </a:lnSpc>
              <a:spcBef>
                <a:spcPts val="240"/>
              </a:spcBef>
              <a:spcAft>
                <a:spcPts val="0"/>
              </a:spcAft>
              <a:buSzPts val="1200"/>
              <a:buFont typeface="Arial"/>
              <a:buNone/>
              <a:defRPr b="1" sz="1200"/>
            </a:lvl5pPr>
            <a:lvl6pPr indent="-228600" lvl="5" marL="2743200" algn="l">
              <a:lnSpc>
                <a:spcPct val="100000"/>
              </a:lnSpc>
              <a:spcBef>
                <a:spcPts val="240"/>
              </a:spcBef>
              <a:spcAft>
                <a:spcPts val="0"/>
              </a:spcAft>
              <a:buSzPts val="1200"/>
              <a:buFont typeface="Arial"/>
              <a:buNone/>
              <a:defRPr b="1" sz="1200"/>
            </a:lvl6pPr>
            <a:lvl7pPr indent="-228600" lvl="6" marL="3200400" algn="l">
              <a:lnSpc>
                <a:spcPct val="100000"/>
              </a:lnSpc>
              <a:spcBef>
                <a:spcPts val="240"/>
              </a:spcBef>
              <a:spcAft>
                <a:spcPts val="0"/>
              </a:spcAft>
              <a:buSzPts val="1200"/>
              <a:buFont typeface="Arial"/>
              <a:buNone/>
              <a:defRPr b="1" sz="1200"/>
            </a:lvl7pPr>
            <a:lvl8pPr indent="-228600" lvl="7" marL="3657600" algn="l">
              <a:lnSpc>
                <a:spcPct val="100000"/>
              </a:lnSpc>
              <a:spcBef>
                <a:spcPts val="240"/>
              </a:spcBef>
              <a:spcAft>
                <a:spcPts val="0"/>
              </a:spcAft>
              <a:buSzPts val="1200"/>
              <a:buFont typeface="Arial"/>
              <a:buNone/>
              <a:defRPr b="1" sz="1200"/>
            </a:lvl8pPr>
            <a:lvl9pPr indent="-228600" lvl="8" marL="4114800" algn="l">
              <a:lnSpc>
                <a:spcPct val="100000"/>
              </a:lnSpc>
              <a:spcBef>
                <a:spcPts val="240"/>
              </a:spcBef>
              <a:spcAft>
                <a:spcPts val="0"/>
              </a:spcAft>
              <a:buSzPts val="1200"/>
              <a:buFont typeface="Arial"/>
              <a:buNone/>
              <a:defRPr b="1" sz="1200"/>
            </a:lvl9pPr>
          </a:lstStyle>
          <a:p/>
        </p:txBody>
      </p:sp>
      <p:sp>
        <p:nvSpPr>
          <p:cNvPr id="298" name="Google Shape;298;p74"/>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520"/>
              </a:spcBef>
              <a:spcAft>
                <a:spcPts val="0"/>
              </a:spcAft>
              <a:buSzPts val="1400"/>
              <a:buNone/>
              <a:defRPr sz="1900"/>
            </a:lvl1pPr>
            <a:lvl2pPr indent="-330200" lvl="1" marL="914400" algn="l">
              <a:lnSpc>
                <a:spcPct val="106000"/>
              </a:lnSpc>
              <a:spcBef>
                <a:spcPts val="1280"/>
              </a:spcBef>
              <a:spcAft>
                <a:spcPts val="0"/>
              </a:spcAft>
              <a:buSzPts val="1600"/>
              <a:buChar char="◼"/>
              <a:defRPr sz="1600"/>
            </a:lvl2pPr>
            <a:lvl3pPr indent="-317500" lvl="2" marL="1371600" algn="l">
              <a:lnSpc>
                <a:spcPct val="106000"/>
              </a:lnSpc>
              <a:spcBef>
                <a:spcPts val="560"/>
              </a:spcBef>
              <a:spcAft>
                <a:spcPts val="0"/>
              </a:spcAft>
              <a:buSzPts val="1400"/>
              <a:buChar char="–"/>
              <a:defRPr sz="1400"/>
            </a:lvl3pPr>
            <a:lvl4pPr indent="-304800" lvl="3" marL="1828800" algn="l">
              <a:lnSpc>
                <a:spcPct val="106000"/>
              </a:lnSpc>
              <a:spcBef>
                <a:spcPts val="240"/>
              </a:spcBef>
              <a:spcAft>
                <a:spcPts val="0"/>
              </a:spcAft>
              <a:buSzPts val="1200"/>
              <a:buFont typeface="Arial"/>
              <a:buChar char="•"/>
              <a:defRPr sz="1200"/>
            </a:lvl4pPr>
            <a:lvl5pPr indent="-304800" lvl="4" marL="2286000" algn="l">
              <a:lnSpc>
                <a:spcPct val="100000"/>
              </a:lnSpc>
              <a:spcBef>
                <a:spcPts val="240"/>
              </a:spcBef>
              <a:spcAft>
                <a:spcPts val="0"/>
              </a:spcAft>
              <a:buSzPts val="1200"/>
              <a:buFont typeface="Arial"/>
              <a:buChar char="–"/>
              <a:defRPr sz="1200"/>
            </a:lvl5pPr>
            <a:lvl6pPr indent="-304800" lvl="5" marL="2743200" algn="l">
              <a:lnSpc>
                <a:spcPct val="100000"/>
              </a:lnSpc>
              <a:spcBef>
                <a:spcPts val="240"/>
              </a:spcBef>
              <a:spcAft>
                <a:spcPts val="0"/>
              </a:spcAft>
              <a:buSzPts val="1200"/>
              <a:buFont typeface="Arial"/>
              <a:buChar char="–"/>
              <a:defRPr sz="1200"/>
            </a:lvl6pPr>
            <a:lvl7pPr indent="-304800" lvl="6" marL="3200400" algn="l">
              <a:lnSpc>
                <a:spcPct val="100000"/>
              </a:lnSpc>
              <a:spcBef>
                <a:spcPts val="240"/>
              </a:spcBef>
              <a:spcAft>
                <a:spcPts val="0"/>
              </a:spcAft>
              <a:buSzPts val="1200"/>
              <a:buFont typeface="Arial"/>
              <a:buChar char="–"/>
              <a:defRPr sz="1200"/>
            </a:lvl7pPr>
            <a:lvl8pPr indent="-304800" lvl="7" marL="3657600" algn="l">
              <a:lnSpc>
                <a:spcPct val="100000"/>
              </a:lnSpc>
              <a:spcBef>
                <a:spcPts val="240"/>
              </a:spcBef>
              <a:spcAft>
                <a:spcPts val="0"/>
              </a:spcAft>
              <a:buSzPts val="1200"/>
              <a:buFont typeface="Arial"/>
              <a:buChar char="–"/>
              <a:defRPr sz="1200"/>
            </a:lvl8pPr>
            <a:lvl9pPr indent="-304800" lvl="8" marL="4114800" algn="l">
              <a:lnSpc>
                <a:spcPct val="100000"/>
              </a:lnSpc>
              <a:spcBef>
                <a:spcPts val="240"/>
              </a:spcBef>
              <a:spcAft>
                <a:spcPts val="0"/>
              </a:spcAft>
              <a:buSzPts val="1200"/>
              <a:buFont typeface="Arial"/>
              <a:buChar char="–"/>
              <a:defRPr sz="1200"/>
            </a:lvl9pPr>
          </a:lstStyle>
          <a:p/>
        </p:txBody>
      </p:sp>
      <p:sp>
        <p:nvSpPr>
          <p:cNvPr id="299" name="Google Shape;299;p74"/>
          <p:cNvSpPr txBox="1"/>
          <p:nvPr>
            <p:ph idx="3" type="body"/>
          </p:nvPr>
        </p:nvSpPr>
        <p:spPr>
          <a:xfrm>
            <a:off x="4645027" y="1535114"/>
            <a:ext cx="4041775" cy="639762"/>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520"/>
              </a:spcBef>
              <a:spcAft>
                <a:spcPts val="0"/>
              </a:spcAft>
              <a:buSzPts val="1520"/>
              <a:buNone/>
              <a:defRPr b="1" sz="1900"/>
            </a:lvl1pPr>
            <a:lvl2pPr indent="-228600" lvl="1" marL="914400" algn="l">
              <a:lnSpc>
                <a:spcPct val="106000"/>
              </a:lnSpc>
              <a:spcBef>
                <a:spcPts val="1280"/>
              </a:spcBef>
              <a:spcAft>
                <a:spcPts val="0"/>
              </a:spcAft>
              <a:buSzPts val="1600"/>
              <a:buNone/>
              <a:defRPr b="1" sz="1600"/>
            </a:lvl2pPr>
            <a:lvl3pPr indent="-228600" lvl="2" marL="1371600" algn="l">
              <a:lnSpc>
                <a:spcPct val="106000"/>
              </a:lnSpc>
              <a:spcBef>
                <a:spcPts val="560"/>
              </a:spcBef>
              <a:spcAft>
                <a:spcPts val="0"/>
              </a:spcAft>
              <a:buSzPts val="1400"/>
              <a:buNone/>
              <a:defRPr b="1" sz="1400"/>
            </a:lvl3pPr>
            <a:lvl4pPr indent="-228600" lvl="3" marL="1828800" algn="l">
              <a:lnSpc>
                <a:spcPct val="106000"/>
              </a:lnSpc>
              <a:spcBef>
                <a:spcPts val="240"/>
              </a:spcBef>
              <a:spcAft>
                <a:spcPts val="0"/>
              </a:spcAft>
              <a:buSzPts val="1200"/>
              <a:buFont typeface="Arial"/>
              <a:buNone/>
              <a:defRPr b="1" sz="1200"/>
            </a:lvl4pPr>
            <a:lvl5pPr indent="-228600" lvl="4" marL="2286000" algn="l">
              <a:lnSpc>
                <a:spcPct val="100000"/>
              </a:lnSpc>
              <a:spcBef>
                <a:spcPts val="240"/>
              </a:spcBef>
              <a:spcAft>
                <a:spcPts val="0"/>
              </a:spcAft>
              <a:buSzPts val="1200"/>
              <a:buFont typeface="Arial"/>
              <a:buNone/>
              <a:defRPr b="1" sz="1200"/>
            </a:lvl5pPr>
            <a:lvl6pPr indent="-228600" lvl="5" marL="2743200" algn="l">
              <a:lnSpc>
                <a:spcPct val="100000"/>
              </a:lnSpc>
              <a:spcBef>
                <a:spcPts val="240"/>
              </a:spcBef>
              <a:spcAft>
                <a:spcPts val="0"/>
              </a:spcAft>
              <a:buSzPts val="1200"/>
              <a:buFont typeface="Arial"/>
              <a:buNone/>
              <a:defRPr b="1" sz="1200"/>
            </a:lvl6pPr>
            <a:lvl7pPr indent="-228600" lvl="6" marL="3200400" algn="l">
              <a:lnSpc>
                <a:spcPct val="100000"/>
              </a:lnSpc>
              <a:spcBef>
                <a:spcPts val="240"/>
              </a:spcBef>
              <a:spcAft>
                <a:spcPts val="0"/>
              </a:spcAft>
              <a:buSzPts val="1200"/>
              <a:buFont typeface="Arial"/>
              <a:buNone/>
              <a:defRPr b="1" sz="1200"/>
            </a:lvl7pPr>
            <a:lvl8pPr indent="-228600" lvl="7" marL="3657600" algn="l">
              <a:lnSpc>
                <a:spcPct val="100000"/>
              </a:lnSpc>
              <a:spcBef>
                <a:spcPts val="240"/>
              </a:spcBef>
              <a:spcAft>
                <a:spcPts val="0"/>
              </a:spcAft>
              <a:buSzPts val="1200"/>
              <a:buFont typeface="Arial"/>
              <a:buNone/>
              <a:defRPr b="1" sz="1200"/>
            </a:lvl8pPr>
            <a:lvl9pPr indent="-228600" lvl="8" marL="4114800" algn="l">
              <a:lnSpc>
                <a:spcPct val="100000"/>
              </a:lnSpc>
              <a:spcBef>
                <a:spcPts val="240"/>
              </a:spcBef>
              <a:spcAft>
                <a:spcPts val="0"/>
              </a:spcAft>
              <a:buSzPts val="1200"/>
              <a:buFont typeface="Arial"/>
              <a:buNone/>
              <a:defRPr b="1" sz="1200"/>
            </a:lvl9pPr>
          </a:lstStyle>
          <a:p/>
        </p:txBody>
      </p:sp>
      <p:sp>
        <p:nvSpPr>
          <p:cNvPr id="300" name="Google Shape;300;p74"/>
          <p:cNvSpPr txBox="1"/>
          <p:nvPr>
            <p:ph idx="4" type="body"/>
          </p:nvPr>
        </p:nvSpPr>
        <p:spPr>
          <a:xfrm>
            <a:off x="4645027" y="2174875"/>
            <a:ext cx="4041775" cy="3951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520"/>
              </a:spcBef>
              <a:spcAft>
                <a:spcPts val="0"/>
              </a:spcAft>
              <a:buSzPts val="1400"/>
              <a:buNone/>
              <a:defRPr sz="1900"/>
            </a:lvl1pPr>
            <a:lvl2pPr indent="-330200" lvl="1" marL="914400" algn="l">
              <a:lnSpc>
                <a:spcPct val="106000"/>
              </a:lnSpc>
              <a:spcBef>
                <a:spcPts val="1280"/>
              </a:spcBef>
              <a:spcAft>
                <a:spcPts val="0"/>
              </a:spcAft>
              <a:buSzPts val="1600"/>
              <a:buChar char="◼"/>
              <a:defRPr sz="1600"/>
            </a:lvl2pPr>
            <a:lvl3pPr indent="-317500" lvl="2" marL="1371600" algn="l">
              <a:lnSpc>
                <a:spcPct val="106000"/>
              </a:lnSpc>
              <a:spcBef>
                <a:spcPts val="560"/>
              </a:spcBef>
              <a:spcAft>
                <a:spcPts val="0"/>
              </a:spcAft>
              <a:buSzPts val="1400"/>
              <a:buChar char="–"/>
              <a:defRPr sz="1400"/>
            </a:lvl3pPr>
            <a:lvl4pPr indent="-304800" lvl="3" marL="1828800" algn="l">
              <a:lnSpc>
                <a:spcPct val="106000"/>
              </a:lnSpc>
              <a:spcBef>
                <a:spcPts val="240"/>
              </a:spcBef>
              <a:spcAft>
                <a:spcPts val="0"/>
              </a:spcAft>
              <a:buSzPts val="1200"/>
              <a:buFont typeface="Arial"/>
              <a:buChar char="•"/>
              <a:defRPr sz="1200"/>
            </a:lvl4pPr>
            <a:lvl5pPr indent="-304800" lvl="4" marL="2286000" algn="l">
              <a:lnSpc>
                <a:spcPct val="100000"/>
              </a:lnSpc>
              <a:spcBef>
                <a:spcPts val="240"/>
              </a:spcBef>
              <a:spcAft>
                <a:spcPts val="0"/>
              </a:spcAft>
              <a:buSzPts val="1200"/>
              <a:buFont typeface="Arial"/>
              <a:buChar char="–"/>
              <a:defRPr sz="1200"/>
            </a:lvl5pPr>
            <a:lvl6pPr indent="-304800" lvl="5" marL="2743200" algn="l">
              <a:lnSpc>
                <a:spcPct val="100000"/>
              </a:lnSpc>
              <a:spcBef>
                <a:spcPts val="240"/>
              </a:spcBef>
              <a:spcAft>
                <a:spcPts val="0"/>
              </a:spcAft>
              <a:buSzPts val="1200"/>
              <a:buFont typeface="Arial"/>
              <a:buChar char="–"/>
              <a:defRPr sz="1200"/>
            </a:lvl6pPr>
            <a:lvl7pPr indent="-304800" lvl="6" marL="3200400" algn="l">
              <a:lnSpc>
                <a:spcPct val="100000"/>
              </a:lnSpc>
              <a:spcBef>
                <a:spcPts val="240"/>
              </a:spcBef>
              <a:spcAft>
                <a:spcPts val="0"/>
              </a:spcAft>
              <a:buSzPts val="1200"/>
              <a:buFont typeface="Arial"/>
              <a:buChar char="–"/>
              <a:defRPr sz="1200"/>
            </a:lvl7pPr>
            <a:lvl8pPr indent="-304800" lvl="7" marL="3657600" algn="l">
              <a:lnSpc>
                <a:spcPct val="100000"/>
              </a:lnSpc>
              <a:spcBef>
                <a:spcPts val="240"/>
              </a:spcBef>
              <a:spcAft>
                <a:spcPts val="0"/>
              </a:spcAft>
              <a:buSzPts val="1200"/>
              <a:buFont typeface="Arial"/>
              <a:buChar char="–"/>
              <a:defRPr sz="1200"/>
            </a:lvl8pPr>
            <a:lvl9pPr indent="-304800" lvl="8" marL="4114800" algn="l">
              <a:lnSpc>
                <a:spcPct val="100000"/>
              </a:lnSpc>
              <a:spcBef>
                <a:spcPts val="240"/>
              </a:spcBef>
              <a:spcAft>
                <a:spcPts val="0"/>
              </a:spcAft>
              <a:buSzPts val="1200"/>
              <a:buFont typeface="Arial"/>
              <a:buChar char="–"/>
              <a:defRPr sz="1200"/>
            </a:lvl9pPr>
          </a:lstStyle>
          <a:p/>
        </p:txBody>
      </p:sp>
      <p:pic>
        <p:nvPicPr>
          <p:cNvPr id="301" name="Google Shape;301;p74"/>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02" name="Google Shape;302;p74"/>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showMasterSp="0" type="titleOnly">
  <p:cSld name="TITLE_ONLY">
    <p:spTree>
      <p:nvGrpSpPr>
        <p:cNvPr id="303" name="Shape 303"/>
        <p:cNvGrpSpPr/>
        <p:nvPr/>
      </p:nvGrpSpPr>
      <p:grpSpPr>
        <a:xfrm>
          <a:off x="0" y="0"/>
          <a:ext cx="0" cy="0"/>
          <a:chOff x="0" y="0"/>
          <a:chExt cx="0" cy="0"/>
        </a:xfrm>
      </p:grpSpPr>
      <p:sp>
        <p:nvSpPr>
          <p:cNvPr id="304" name="Google Shape;304;p75"/>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305" name="Google Shape;305;p75"/>
          <p:cNvPicPr preferRelativeResize="0"/>
          <p:nvPr/>
        </p:nvPicPr>
        <p:blipFill rotWithShape="1">
          <a:blip r:embed="rId2">
            <a:alphaModFix/>
          </a:blip>
          <a:srcRect b="0" l="0" r="0" t="0"/>
          <a:stretch/>
        </p:blipFill>
        <p:spPr>
          <a:xfrm>
            <a:off x="7159751"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06" name="Google Shape;306;p75"/>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7" name="Shape 307"/>
        <p:cNvGrpSpPr/>
        <p:nvPr/>
      </p:nvGrpSpPr>
      <p:grpSpPr>
        <a:xfrm>
          <a:off x="0" y="0"/>
          <a:ext cx="0" cy="0"/>
          <a:chOff x="0" y="0"/>
          <a:chExt cx="0" cy="0"/>
        </a:xfrm>
      </p:grpSpPr>
      <p:pic>
        <p:nvPicPr>
          <p:cNvPr id="308" name="Google Shape;308;p76"/>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09" name="Google Shape;309;p76"/>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showMasterSp="0" type="objTx">
  <p:cSld name="OBJECT_WITH_CAPTION_TEXT">
    <p:spTree>
      <p:nvGrpSpPr>
        <p:cNvPr id="310" name="Shape 310"/>
        <p:cNvGrpSpPr/>
        <p:nvPr/>
      </p:nvGrpSpPr>
      <p:grpSpPr>
        <a:xfrm>
          <a:off x="0" y="0"/>
          <a:ext cx="0" cy="0"/>
          <a:chOff x="0" y="0"/>
          <a:chExt cx="0" cy="0"/>
        </a:xfrm>
      </p:grpSpPr>
      <p:sp>
        <p:nvSpPr>
          <p:cNvPr id="311" name="Google Shape;311;p77"/>
          <p:cNvSpPr txBox="1"/>
          <p:nvPr>
            <p:ph type="title"/>
          </p:nvPr>
        </p:nvSpPr>
        <p:spPr>
          <a:xfrm>
            <a:off x="457202" y="1176568"/>
            <a:ext cx="3008313" cy="258532"/>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b="1" sz="16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12" name="Google Shape;312;p77"/>
          <p:cNvSpPr txBox="1"/>
          <p:nvPr>
            <p:ph idx="1" type="body"/>
          </p:nvPr>
        </p:nvSpPr>
        <p:spPr>
          <a:xfrm>
            <a:off x="3575050" y="273052"/>
            <a:ext cx="5111750" cy="5853113"/>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2000"/>
              </a:spcBef>
              <a:spcAft>
                <a:spcPts val="0"/>
              </a:spcAft>
              <a:buSzPts val="1400"/>
              <a:buNone/>
              <a:defRPr sz="2500"/>
            </a:lvl1pPr>
            <a:lvl2pPr indent="-368300" lvl="1" marL="914400" algn="l">
              <a:lnSpc>
                <a:spcPct val="106000"/>
              </a:lnSpc>
              <a:spcBef>
                <a:spcPts val="1760"/>
              </a:spcBef>
              <a:spcAft>
                <a:spcPts val="0"/>
              </a:spcAft>
              <a:buSzPts val="2200"/>
              <a:buChar char="◼"/>
              <a:defRPr sz="2200"/>
            </a:lvl2pPr>
            <a:lvl3pPr indent="-349250" lvl="2" marL="1371600" algn="l">
              <a:lnSpc>
                <a:spcPct val="106000"/>
              </a:lnSpc>
              <a:spcBef>
                <a:spcPts val="760"/>
              </a:spcBef>
              <a:spcAft>
                <a:spcPts val="0"/>
              </a:spcAft>
              <a:buSzPts val="1900"/>
              <a:buChar char="–"/>
              <a:defRPr sz="1900"/>
            </a:lvl3pPr>
            <a:lvl4pPr indent="-330200" lvl="3" marL="1828800" algn="l">
              <a:lnSpc>
                <a:spcPct val="106000"/>
              </a:lnSpc>
              <a:spcBef>
                <a:spcPts val="320"/>
              </a:spcBef>
              <a:spcAft>
                <a:spcPts val="0"/>
              </a:spcAft>
              <a:buSzPts val="1600"/>
              <a:buFont typeface="Arial"/>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313" name="Google Shape;313;p77"/>
          <p:cNvSpPr txBox="1"/>
          <p:nvPr>
            <p:ph idx="2" type="body"/>
          </p:nvPr>
        </p:nvSpPr>
        <p:spPr>
          <a:xfrm>
            <a:off x="457202" y="1435102"/>
            <a:ext cx="3008313" cy="4691063"/>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880"/>
              </a:spcBef>
              <a:spcAft>
                <a:spcPts val="0"/>
              </a:spcAft>
              <a:buSzPts val="880"/>
              <a:buNone/>
              <a:defRPr sz="1100"/>
            </a:lvl1pPr>
            <a:lvl2pPr indent="-228600" lvl="1" marL="914400" algn="l">
              <a:lnSpc>
                <a:spcPct val="106000"/>
              </a:lnSpc>
              <a:spcBef>
                <a:spcPts val="720"/>
              </a:spcBef>
              <a:spcAft>
                <a:spcPts val="0"/>
              </a:spcAft>
              <a:buSzPts val="900"/>
              <a:buNone/>
              <a:defRPr sz="900"/>
            </a:lvl2pPr>
            <a:lvl3pPr indent="-228600" lvl="2" marL="1371600" algn="l">
              <a:lnSpc>
                <a:spcPct val="106000"/>
              </a:lnSpc>
              <a:spcBef>
                <a:spcPts val="320"/>
              </a:spcBef>
              <a:spcAft>
                <a:spcPts val="0"/>
              </a:spcAft>
              <a:buSzPts val="800"/>
              <a:buNone/>
              <a:defRPr sz="800"/>
            </a:lvl3pPr>
            <a:lvl4pPr indent="-228600" lvl="3" marL="1828800" algn="l">
              <a:lnSpc>
                <a:spcPct val="106000"/>
              </a:lnSpc>
              <a:spcBef>
                <a:spcPts val="140"/>
              </a:spcBef>
              <a:spcAft>
                <a:spcPts val="0"/>
              </a:spcAft>
              <a:buSzPts val="700"/>
              <a:buFont typeface="Arial"/>
              <a:buNone/>
              <a:defRPr sz="700"/>
            </a:lvl4pPr>
            <a:lvl5pPr indent="-228600" lvl="4" marL="2286000" algn="l">
              <a:lnSpc>
                <a:spcPct val="100000"/>
              </a:lnSpc>
              <a:spcBef>
                <a:spcPts val="140"/>
              </a:spcBef>
              <a:spcAft>
                <a:spcPts val="0"/>
              </a:spcAft>
              <a:buSzPts val="700"/>
              <a:buFont typeface="Arial"/>
              <a:buNone/>
              <a:defRPr sz="700"/>
            </a:lvl5pPr>
            <a:lvl6pPr indent="-228600" lvl="5" marL="2743200" algn="l">
              <a:lnSpc>
                <a:spcPct val="100000"/>
              </a:lnSpc>
              <a:spcBef>
                <a:spcPts val="140"/>
              </a:spcBef>
              <a:spcAft>
                <a:spcPts val="0"/>
              </a:spcAft>
              <a:buSzPts val="700"/>
              <a:buFont typeface="Arial"/>
              <a:buNone/>
              <a:defRPr sz="700"/>
            </a:lvl6pPr>
            <a:lvl7pPr indent="-228600" lvl="6" marL="3200400" algn="l">
              <a:lnSpc>
                <a:spcPct val="100000"/>
              </a:lnSpc>
              <a:spcBef>
                <a:spcPts val="140"/>
              </a:spcBef>
              <a:spcAft>
                <a:spcPts val="0"/>
              </a:spcAft>
              <a:buSzPts val="700"/>
              <a:buFont typeface="Arial"/>
              <a:buNone/>
              <a:defRPr sz="700"/>
            </a:lvl7pPr>
            <a:lvl8pPr indent="-228600" lvl="7" marL="3657600" algn="l">
              <a:lnSpc>
                <a:spcPct val="100000"/>
              </a:lnSpc>
              <a:spcBef>
                <a:spcPts val="140"/>
              </a:spcBef>
              <a:spcAft>
                <a:spcPts val="0"/>
              </a:spcAft>
              <a:buSzPts val="700"/>
              <a:buFont typeface="Arial"/>
              <a:buNone/>
              <a:defRPr sz="700"/>
            </a:lvl8pPr>
            <a:lvl9pPr indent="-228600" lvl="8" marL="4114800" algn="l">
              <a:lnSpc>
                <a:spcPct val="100000"/>
              </a:lnSpc>
              <a:spcBef>
                <a:spcPts val="140"/>
              </a:spcBef>
              <a:spcAft>
                <a:spcPts val="0"/>
              </a:spcAft>
              <a:buSzPts val="700"/>
              <a:buFont typeface="Arial"/>
              <a:buNone/>
              <a:defRPr sz="700"/>
            </a:lvl9pPr>
          </a:lstStyle>
          <a:p/>
        </p:txBody>
      </p:sp>
      <p:pic>
        <p:nvPicPr>
          <p:cNvPr id="314" name="Google Shape;314;p77"/>
          <p:cNvPicPr preferRelativeResize="0"/>
          <p:nvPr/>
        </p:nvPicPr>
        <p:blipFill rotWithShape="1">
          <a:blip r:embed="rId2">
            <a:alphaModFix/>
          </a:blip>
          <a:srcRect b="0" l="0" r="0" t="0"/>
          <a:stretch/>
        </p:blipFill>
        <p:spPr>
          <a:xfrm>
            <a:off x="7168895"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15" name="Google Shape;315;p77"/>
          <p:cNvSpPr txBox="1"/>
          <p:nvPr/>
        </p:nvSpPr>
        <p:spPr>
          <a:xfrm>
            <a:off x="533570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showMasterSp="0" type="picTx">
  <p:cSld name="PICTURE_WITH_CAPTION_TEXT">
    <p:spTree>
      <p:nvGrpSpPr>
        <p:cNvPr id="316" name="Shape 316"/>
        <p:cNvGrpSpPr/>
        <p:nvPr/>
      </p:nvGrpSpPr>
      <p:grpSpPr>
        <a:xfrm>
          <a:off x="0" y="0"/>
          <a:ext cx="0" cy="0"/>
          <a:chOff x="0" y="0"/>
          <a:chExt cx="0" cy="0"/>
        </a:xfrm>
      </p:grpSpPr>
      <p:sp>
        <p:nvSpPr>
          <p:cNvPr id="317" name="Google Shape;317;p78"/>
          <p:cNvSpPr txBox="1"/>
          <p:nvPr>
            <p:ph type="title"/>
          </p:nvPr>
        </p:nvSpPr>
        <p:spPr>
          <a:xfrm>
            <a:off x="1792288" y="5108806"/>
            <a:ext cx="5486400" cy="258532"/>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b="1" sz="16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18" name="Google Shape;318;p78"/>
          <p:cNvSpPr/>
          <p:nvPr>
            <p:ph idx="2" type="pic"/>
          </p:nvPr>
        </p:nvSpPr>
        <p:spPr>
          <a:xfrm>
            <a:off x="1792288" y="612775"/>
            <a:ext cx="5486400" cy="4114800"/>
          </a:xfrm>
          <a:prstGeom prst="rect">
            <a:avLst/>
          </a:prstGeom>
          <a:noFill/>
          <a:ln>
            <a:noFill/>
          </a:ln>
        </p:spPr>
      </p:sp>
      <p:sp>
        <p:nvSpPr>
          <p:cNvPr id="319" name="Google Shape;319;p78"/>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880"/>
              </a:spcBef>
              <a:spcAft>
                <a:spcPts val="0"/>
              </a:spcAft>
              <a:buSzPts val="880"/>
              <a:buNone/>
              <a:defRPr sz="1100"/>
            </a:lvl1pPr>
            <a:lvl2pPr indent="-228600" lvl="1" marL="914400" algn="l">
              <a:lnSpc>
                <a:spcPct val="106000"/>
              </a:lnSpc>
              <a:spcBef>
                <a:spcPts val="720"/>
              </a:spcBef>
              <a:spcAft>
                <a:spcPts val="0"/>
              </a:spcAft>
              <a:buSzPts val="900"/>
              <a:buNone/>
              <a:defRPr sz="900"/>
            </a:lvl2pPr>
            <a:lvl3pPr indent="-228600" lvl="2" marL="1371600" algn="l">
              <a:lnSpc>
                <a:spcPct val="106000"/>
              </a:lnSpc>
              <a:spcBef>
                <a:spcPts val="320"/>
              </a:spcBef>
              <a:spcAft>
                <a:spcPts val="0"/>
              </a:spcAft>
              <a:buSzPts val="800"/>
              <a:buNone/>
              <a:defRPr sz="800"/>
            </a:lvl3pPr>
            <a:lvl4pPr indent="-228600" lvl="3" marL="1828800" algn="l">
              <a:lnSpc>
                <a:spcPct val="106000"/>
              </a:lnSpc>
              <a:spcBef>
                <a:spcPts val="140"/>
              </a:spcBef>
              <a:spcAft>
                <a:spcPts val="0"/>
              </a:spcAft>
              <a:buSzPts val="700"/>
              <a:buFont typeface="Arial"/>
              <a:buNone/>
              <a:defRPr sz="700"/>
            </a:lvl4pPr>
            <a:lvl5pPr indent="-228600" lvl="4" marL="2286000" algn="l">
              <a:lnSpc>
                <a:spcPct val="100000"/>
              </a:lnSpc>
              <a:spcBef>
                <a:spcPts val="140"/>
              </a:spcBef>
              <a:spcAft>
                <a:spcPts val="0"/>
              </a:spcAft>
              <a:buSzPts val="700"/>
              <a:buFont typeface="Arial"/>
              <a:buNone/>
              <a:defRPr sz="700"/>
            </a:lvl5pPr>
            <a:lvl6pPr indent="-228600" lvl="5" marL="2743200" algn="l">
              <a:lnSpc>
                <a:spcPct val="100000"/>
              </a:lnSpc>
              <a:spcBef>
                <a:spcPts val="140"/>
              </a:spcBef>
              <a:spcAft>
                <a:spcPts val="0"/>
              </a:spcAft>
              <a:buSzPts val="700"/>
              <a:buFont typeface="Arial"/>
              <a:buNone/>
              <a:defRPr sz="700"/>
            </a:lvl6pPr>
            <a:lvl7pPr indent="-228600" lvl="6" marL="3200400" algn="l">
              <a:lnSpc>
                <a:spcPct val="100000"/>
              </a:lnSpc>
              <a:spcBef>
                <a:spcPts val="140"/>
              </a:spcBef>
              <a:spcAft>
                <a:spcPts val="0"/>
              </a:spcAft>
              <a:buSzPts val="700"/>
              <a:buFont typeface="Arial"/>
              <a:buNone/>
              <a:defRPr sz="700"/>
            </a:lvl7pPr>
            <a:lvl8pPr indent="-228600" lvl="7" marL="3657600" algn="l">
              <a:lnSpc>
                <a:spcPct val="100000"/>
              </a:lnSpc>
              <a:spcBef>
                <a:spcPts val="140"/>
              </a:spcBef>
              <a:spcAft>
                <a:spcPts val="0"/>
              </a:spcAft>
              <a:buSzPts val="700"/>
              <a:buFont typeface="Arial"/>
              <a:buNone/>
              <a:defRPr sz="700"/>
            </a:lvl8pPr>
            <a:lvl9pPr indent="-228600" lvl="8" marL="4114800" algn="l">
              <a:lnSpc>
                <a:spcPct val="100000"/>
              </a:lnSpc>
              <a:spcBef>
                <a:spcPts val="140"/>
              </a:spcBef>
              <a:spcAft>
                <a:spcPts val="0"/>
              </a:spcAft>
              <a:buSzPts val="700"/>
              <a:buFont typeface="Arial"/>
              <a:buNone/>
              <a:defRPr sz="700"/>
            </a:lvl9pPr>
          </a:lstStyle>
          <a:p/>
        </p:txBody>
      </p:sp>
      <p:pic>
        <p:nvPicPr>
          <p:cNvPr id="320" name="Google Shape;320;p78"/>
          <p:cNvPicPr preferRelativeResize="0"/>
          <p:nvPr/>
        </p:nvPicPr>
        <p:blipFill rotWithShape="1">
          <a:blip r:embed="rId2">
            <a:alphaModFix/>
          </a:blip>
          <a:srcRect b="0" l="0" r="0" t="0"/>
          <a:stretch/>
        </p:blipFill>
        <p:spPr>
          <a:xfrm>
            <a:off x="7168896" y="18069"/>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21" name="Google Shape;321;p78"/>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showMasterSp="0" type="secHead">
  <p:cSld name="SECTION_HEADER">
    <p:spTree>
      <p:nvGrpSpPr>
        <p:cNvPr id="28" name="Shape 28"/>
        <p:cNvGrpSpPr/>
        <p:nvPr/>
      </p:nvGrpSpPr>
      <p:grpSpPr>
        <a:xfrm>
          <a:off x="0" y="0"/>
          <a:ext cx="0" cy="0"/>
          <a:chOff x="0" y="0"/>
          <a:chExt cx="0" cy="0"/>
        </a:xfrm>
      </p:grpSpPr>
      <p:sp>
        <p:nvSpPr>
          <p:cNvPr id="29" name="Google Shape;29;p34"/>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34"/>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31" name="Google Shape;31;p34"/>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2" name="Google Shape;32;p34"/>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showMasterSp="0" type="vertTx">
  <p:cSld name="VERTICAL_TEXT">
    <p:spTree>
      <p:nvGrpSpPr>
        <p:cNvPr id="322" name="Shape 322"/>
        <p:cNvGrpSpPr/>
        <p:nvPr/>
      </p:nvGrpSpPr>
      <p:grpSpPr>
        <a:xfrm>
          <a:off x="0" y="0"/>
          <a:ext cx="0" cy="0"/>
          <a:chOff x="0" y="0"/>
          <a:chExt cx="0" cy="0"/>
        </a:xfrm>
      </p:grpSpPr>
      <p:sp>
        <p:nvSpPr>
          <p:cNvPr id="323" name="Google Shape;323;p79"/>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24" name="Google Shape;324;p79"/>
          <p:cNvSpPr txBox="1"/>
          <p:nvPr>
            <p:ph idx="1" type="body"/>
          </p:nvPr>
        </p:nvSpPr>
        <p:spPr>
          <a:xfrm rot="5400000">
            <a:off x="-166687" y="1717676"/>
            <a:ext cx="5135562" cy="400843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325" name="Google Shape;325;p79"/>
          <p:cNvPicPr preferRelativeResize="0"/>
          <p:nvPr/>
        </p:nvPicPr>
        <p:blipFill rotWithShape="1">
          <a:blip r:embed="rId2">
            <a:alphaModFix/>
          </a:blip>
          <a:srcRect b="0" l="0" r="0" t="0"/>
          <a:stretch/>
        </p:blipFill>
        <p:spPr>
          <a:xfrm>
            <a:off x="7159752" y="1217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26" name="Google Shape;326;p79"/>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showMasterSp="0" type="vertTitleAndTx">
  <p:cSld name="VERTICAL_TITLE_AND_VERTICAL_TEXT">
    <p:spTree>
      <p:nvGrpSpPr>
        <p:cNvPr id="327" name="Shape 327"/>
        <p:cNvGrpSpPr/>
        <p:nvPr/>
      </p:nvGrpSpPr>
      <p:grpSpPr>
        <a:xfrm>
          <a:off x="0" y="0"/>
          <a:ext cx="0" cy="0"/>
          <a:chOff x="0" y="0"/>
          <a:chExt cx="0" cy="0"/>
        </a:xfrm>
      </p:grpSpPr>
      <p:sp>
        <p:nvSpPr>
          <p:cNvPr id="328" name="Google Shape;328;p80"/>
          <p:cNvSpPr txBox="1"/>
          <p:nvPr>
            <p:ph type="title"/>
          </p:nvPr>
        </p:nvSpPr>
        <p:spPr>
          <a:xfrm rot="5400000">
            <a:off x="3868851" y="3305065"/>
            <a:ext cx="5775325"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329" name="Google Shape;329;p80"/>
          <p:cNvSpPr txBox="1"/>
          <p:nvPr>
            <p:ph idx="1" type="body"/>
          </p:nvPr>
        </p:nvSpPr>
        <p:spPr>
          <a:xfrm rot="5400000">
            <a:off x="564356" y="346870"/>
            <a:ext cx="5775325" cy="6110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330" name="Google Shape;330;p80"/>
          <p:cNvPicPr preferRelativeResize="0"/>
          <p:nvPr/>
        </p:nvPicPr>
        <p:blipFill rotWithShape="1">
          <a:blip r:embed="rId2">
            <a:alphaModFix/>
          </a:blip>
          <a:srcRect b="0" l="0" r="0" t="0"/>
          <a:stretch/>
        </p:blipFill>
        <p:spPr>
          <a:xfrm>
            <a:off x="7159752"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31" name="Google Shape;331;p80"/>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showMasterSp="0" type="tbl">
  <p:cSld name="TABLE">
    <p:spTree>
      <p:nvGrpSpPr>
        <p:cNvPr id="332" name="Shape 332"/>
        <p:cNvGrpSpPr/>
        <p:nvPr/>
      </p:nvGrpSpPr>
      <p:grpSpPr>
        <a:xfrm>
          <a:off x="0" y="0"/>
          <a:ext cx="0" cy="0"/>
          <a:chOff x="0" y="0"/>
          <a:chExt cx="0" cy="0"/>
        </a:xfrm>
      </p:grpSpPr>
      <p:sp>
        <p:nvSpPr>
          <p:cNvPr id="333" name="Google Shape;333;p81"/>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334" name="Google Shape;334;p81"/>
          <p:cNvPicPr preferRelativeResize="0"/>
          <p:nvPr/>
        </p:nvPicPr>
        <p:blipFill rotWithShape="1">
          <a:blip r:embed="rId2">
            <a:alphaModFix/>
          </a:blip>
          <a:srcRect b="0" l="0" r="0" t="0"/>
          <a:stretch/>
        </p:blipFill>
        <p:spPr>
          <a:xfrm>
            <a:off x="7168895"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35" name="Google Shape;335;p81"/>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6" name="Shape 336"/>
        <p:cNvGrpSpPr/>
        <p:nvPr/>
      </p:nvGrpSpPr>
      <p:grpSpPr>
        <a:xfrm>
          <a:off x="0" y="0"/>
          <a:ext cx="0" cy="0"/>
          <a:chOff x="0" y="0"/>
          <a:chExt cx="0" cy="0"/>
        </a:xfrm>
      </p:grpSpPr>
      <p:sp>
        <p:nvSpPr>
          <p:cNvPr id="337" name="Google Shape;337;p82"/>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38" name="Shape 338"/>
        <p:cNvGrpSpPr/>
        <p:nvPr/>
      </p:nvGrpSpPr>
      <p:grpSpPr>
        <a:xfrm>
          <a:off x="0" y="0"/>
          <a:ext cx="0" cy="0"/>
          <a:chOff x="0" y="0"/>
          <a:chExt cx="0" cy="0"/>
        </a:xfrm>
      </p:grpSpPr>
      <p:sp>
        <p:nvSpPr>
          <p:cNvPr id="339" name="Google Shape;339;p83"/>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showMasterSp="0"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35"/>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0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9pPr>
          </a:lstStyle>
          <a:p/>
        </p:txBody>
      </p:sp>
      <p:sp>
        <p:nvSpPr>
          <p:cNvPr id="36" name="Google Shape;36;p35"/>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0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60"/>
              </a:spcBef>
              <a:spcAft>
                <a:spcPts val="0"/>
              </a:spcAft>
              <a:buSzPts val="1400"/>
              <a:buNone/>
              <a:defRPr b="0" i="0" sz="1800" u="none" cap="none" strike="noStrike">
                <a:solidFill>
                  <a:srgbClr val="595959"/>
                </a:solidFill>
                <a:latin typeface="Century Gothic"/>
                <a:ea typeface="Century Gothic"/>
                <a:cs typeface="Century Gothic"/>
                <a:sym typeface="Century Gothic"/>
              </a:defRPr>
            </a:lvl9pPr>
          </a:lstStyle>
          <a:p/>
        </p:txBody>
      </p:sp>
      <p:pic>
        <p:nvPicPr>
          <p:cNvPr id="37" name="Google Shape;37;p35"/>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8" name="Google Shape;38;p35"/>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showMasterSp="0" type="twoTxTwoObj">
  <p:cSld name="TWO_OBJECTS_WITH_TEXT">
    <p:spTree>
      <p:nvGrpSpPr>
        <p:cNvPr id="39" name="Shape 39"/>
        <p:cNvGrpSpPr/>
        <p:nvPr/>
      </p:nvGrpSpPr>
      <p:grpSpPr>
        <a:xfrm>
          <a:off x="0" y="0"/>
          <a:ext cx="0" cy="0"/>
          <a:chOff x="0" y="0"/>
          <a:chExt cx="0" cy="0"/>
        </a:xfrm>
      </p:grpSpPr>
      <p:sp>
        <p:nvSpPr>
          <p:cNvPr id="40" name="Google Shape;40;p36"/>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36"/>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2" name="Google Shape;42;p36"/>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0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9pPr>
          </a:lstStyle>
          <a:p/>
        </p:txBody>
      </p:sp>
      <p:sp>
        <p:nvSpPr>
          <p:cNvPr id="43" name="Google Shape;43;p36"/>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4" name="Google Shape;44;p36"/>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20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SzPts val="1400"/>
              <a:buNone/>
              <a:defRPr b="0" i="0" sz="18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SzPts val="1400"/>
              <a:buNone/>
              <a:defRPr b="0" i="0" sz="1600" u="none" cap="none" strike="noStrike">
                <a:solidFill>
                  <a:srgbClr val="595959"/>
                </a:solidFill>
                <a:latin typeface="Century Gothic"/>
                <a:ea typeface="Century Gothic"/>
                <a:cs typeface="Century Gothic"/>
                <a:sym typeface="Century Gothic"/>
              </a:defRPr>
            </a:lvl9pPr>
          </a:lstStyle>
          <a:p/>
        </p:txBody>
      </p:sp>
      <p:cxnSp>
        <p:nvCxnSpPr>
          <p:cNvPr id="45" name="Google Shape;45;p36"/>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6" name="Google Shape;46;p36"/>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7" name="Google Shape;47;p36"/>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8" name="Google Shape;48;p36"/>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9" name="Google Shape;49;p36"/>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0" name="Google Shape;50;p36"/>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51" name="Google Shape;51;p36"/>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2" name="Google Shape;52;p36"/>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showMasterSp="0"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5" name="Google Shape;55;p37"/>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6" name="Google Shape;56;p37"/>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pic>
        <p:nvPicPr>
          <p:cNvPr id="58" name="Google Shape;58;p38"/>
          <p:cNvPicPr preferRelativeResize="0"/>
          <p:nvPr/>
        </p:nvPicPr>
        <p:blipFill rotWithShape="1">
          <a:blip r:embed="rId2">
            <a:alphaModFix/>
          </a:blip>
          <a:srcRect b="0" l="0" r="0" t="0"/>
          <a:stretch/>
        </p:blipFill>
        <p:spPr>
          <a:xfrm>
            <a:off x="7159752"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9" name="Google Shape;59;p38"/>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4.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theme" Target="../theme/theme3.xml"/><Relationship Id="rId12" Type="http://schemas.openxmlformats.org/officeDocument/2006/relationships/slideLayout" Target="../slideLayouts/slideLayout40.xml"/><Relationship Id="rId1" Type="http://schemas.openxmlformats.org/officeDocument/2006/relationships/image" Target="../media/image3.jpg"/><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 Type="http://schemas.openxmlformats.org/officeDocument/2006/relationships/image" Target="../media/image3.jpg"/><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6" Type="http://schemas.openxmlformats.org/officeDocument/2006/relationships/theme" Target="../theme/theme5.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26"/>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26"/>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0" name="Google Shape;110;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1" name="Google Shape;111;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5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2" name="Google Shape;192;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3" name="Google Shape;193;p5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4" name="Google Shape;194;p5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195" name="Google Shape;195;p57"/>
          <p:cNvPicPr preferRelativeResize="0"/>
          <p:nvPr/>
        </p:nvPicPr>
        <p:blipFill rotWithShape="1">
          <a:blip r:embed="rId1">
            <a:alphaModFix/>
          </a:blip>
          <a:srcRect b="0" l="0" r="0" t="0"/>
          <a:stretch/>
        </p:blipFill>
        <p:spPr>
          <a:xfrm>
            <a:off x="7168896" y="8509"/>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96" name="Google Shape;196;p57"/>
          <p:cNvSpPr txBox="1"/>
          <p:nvPr/>
        </p:nvSpPr>
        <p:spPr>
          <a:xfrm>
            <a:off x="54728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Copyrights © 2017 Innodatatics Inc. All Rights Reserved</a:t>
            </a:r>
            <a:endParaRPr b="0" i="0" sz="9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69"/>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268" name="Google Shape;268;p69"/>
          <p:cNvSpPr txBox="1"/>
          <p:nvPr>
            <p:ph idx="1" type="body"/>
          </p:nvPr>
        </p:nvSpPr>
        <p:spPr>
          <a:xfrm>
            <a:off x="396875" y="1154114"/>
            <a:ext cx="4008438" cy="5135562"/>
          </a:xfrm>
          <a:prstGeom prst="rect">
            <a:avLst/>
          </a:prstGeom>
          <a:noFill/>
          <a:ln>
            <a:noFill/>
          </a:ln>
        </p:spPr>
        <p:txBody>
          <a:bodyPr anchorCtr="0" anchor="t" bIns="0" lIns="0" spcFirstLastPara="1" rIns="0" wrap="square" tIns="0">
            <a:noAutofit/>
          </a:bodyPr>
          <a:lstStyle>
            <a:lvl1pPr indent="-228600" lvl="0" marL="457200" marR="0" rtl="0" algn="l">
              <a:lnSpc>
                <a:spcPct val="106000"/>
              </a:lnSpc>
              <a:spcBef>
                <a:spcPts val="72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indent="-285750" lvl="1" marL="914400" marR="0" rtl="0" algn="l">
              <a:lnSpc>
                <a:spcPct val="106000"/>
              </a:lnSpc>
              <a:spcBef>
                <a:spcPts val="72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2pPr>
            <a:lvl3pPr indent="-279400" lvl="2" marL="1371600" marR="0" rtl="0" algn="l">
              <a:lnSpc>
                <a:spcPct val="106000"/>
              </a:lnSpc>
              <a:spcBef>
                <a:spcPts val="32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106000"/>
              </a:lnSpc>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85750" lvl="4" marL="22860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269" name="Google Shape;269;p69"/>
          <p:cNvSpPr txBox="1"/>
          <p:nvPr/>
        </p:nvSpPr>
        <p:spPr>
          <a:xfrm rot="-5400000">
            <a:off x="8861426" y="6543677"/>
            <a:ext cx="422275" cy="66675"/>
          </a:xfrm>
          <a:prstGeom prst="rect">
            <a:avLst/>
          </a:prstGeom>
          <a:noFill/>
          <a:ln>
            <a:noFill/>
          </a:ln>
        </p:spPr>
        <p:txBody>
          <a:bodyPr anchorCtr="0" anchor="t" bIns="0" lIns="0" spcFirstLastPara="1" rIns="0" wrap="square" tIns="0">
            <a:noAutofit/>
          </a:bodyPr>
          <a:lstStyle/>
          <a:p>
            <a:pPr indent="0" lvl="0" marL="0" marR="0" rtl="0" algn="l">
              <a:lnSpc>
                <a:spcPct val="106000"/>
              </a:lnSpc>
              <a:spcBef>
                <a:spcPts val="0"/>
              </a:spcBef>
              <a:spcAft>
                <a:spcPts val="0"/>
              </a:spcAft>
              <a:buClr>
                <a:srgbClr val="000000"/>
              </a:buClr>
              <a:buSzPts val="3100"/>
              <a:buFont typeface="Arial"/>
              <a:buNone/>
            </a:pPr>
            <a:r>
              <a:t/>
            </a:r>
            <a:endParaRPr b="0" i="0" sz="3100" u="none" cap="none" strike="noStrike">
              <a:solidFill>
                <a:srgbClr val="AFAFAF"/>
              </a:solidFill>
              <a:latin typeface="Arial"/>
              <a:ea typeface="Arial"/>
              <a:cs typeface="Arial"/>
              <a:sym typeface="Arial"/>
            </a:endParaRPr>
          </a:p>
        </p:txBody>
      </p:sp>
      <p:cxnSp>
        <p:nvCxnSpPr>
          <p:cNvPr id="270" name="Google Shape;270;p69"/>
          <p:cNvCxnSpPr/>
          <p:nvPr/>
        </p:nvCxnSpPr>
        <p:spPr>
          <a:xfrm>
            <a:off x="469900" y="992188"/>
            <a:ext cx="8504238" cy="0"/>
          </a:xfrm>
          <a:prstGeom prst="straightConnector1">
            <a:avLst/>
          </a:prstGeom>
          <a:noFill/>
          <a:ln>
            <a:noFill/>
          </a:ln>
        </p:spPr>
      </p:cxnSp>
      <p:sp>
        <p:nvSpPr>
          <p:cNvPr id="271" name="Google Shape;271;p69"/>
          <p:cNvSpPr/>
          <p:nvPr/>
        </p:nvSpPr>
        <p:spPr>
          <a:xfrm>
            <a:off x="414339" y="6670419"/>
            <a:ext cx="268287" cy="92333"/>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pic>
        <p:nvPicPr>
          <p:cNvPr id="272" name="Google Shape;272;p69"/>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3" name="Google Shape;273;p69"/>
          <p:cNvSpPr txBox="1"/>
          <p:nvPr/>
        </p:nvSpPr>
        <p:spPr>
          <a:xfrm>
            <a:off x="535399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
          <p:cNvSpPr txBox="1"/>
          <p:nvPr/>
        </p:nvSpPr>
        <p:spPr>
          <a:xfrm>
            <a:off x="808459" y="1650648"/>
            <a:ext cx="5460300" cy="1894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2776"/>
              </a:buClr>
              <a:buSzPts val="3600"/>
              <a:buFont typeface="Verdana"/>
              <a:buNone/>
            </a:pPr>
            <a:r>
              <a:rPr b="1" i="0" lang="en-US" sz="3000" u="none" cap="none" strike="noStrike">
                <a:solidFill>
                  <a:schemeClr val="dk1"/>
                </a:solidFill>
                <a:latin typeface="Times New Roman"/>
                <a:ea typeface="Times New Roman"/>
                <a:cs typeface="Times New Roman"/>
                <a:sym typeface="Times New Roman"/>
              </a:rPr>
              <a:t>       Classification Of Documents </a:t>
            </a:r>
            <a:endParaRPr/>
          </a:p>
          <a:p>
            <a:pPr indent="0" lvl="0" marL="0" marR="0" rtl="0" algn="ctr">
              <a:lnSpc>
                <a:spcPct val="100000"/>
              </a:lnSpc>
              <a:spcBef>
                <a:spcPts val="0"/>
              </a:spcBef>
              <a:spcAft>
                <a:spcPts val="0"/>
              </a:spcAft>
              <a:buClr>
                <a:srgbClr val="002776"/>
              </a:buClr>
              <a:buSzPts val="3600"/>
              <a:buFont typeface="Verdana"/>
              <a:buNone/>
            </a:pPr>
            <a:r>
              <a:rPr b="1" i="0" lang="en-US" sz="3000" u="none" cap="none" strike="noStrike">
                <a:solidFill>
                  <a:schemeClr val="dk1"/>
                </a:solidFill>
                <a:latin typeface="Times New Roman"/>
                <a:ea typeface="Times New Roman"/>
                <a:cs typeface="Times New Roman"/>
                <a:sym typeface="Times New Roman"/>
              </a:rPr>
              <a:t>Using NLP</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&lt;Team 6&gt;</a:t>
            </a:r>
            <a:endParaRPr/>
          </a:p>
          <a:p>
            <a:pPr indent="0" lvl="0" marL="0" marR="0" rtl="0" algn="ctr">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Danniel Joshua</a:t>
            </a:r>
            <a:endParaRPr b="1" i="0" sz="2400" u="none" cap="none" strike="noStrike">
              <a:solidFill>
                <a:srgbClr val="00277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Geerath Bhatt</a:t>
            </a:r>
            <a:endParaRPr b="1" i="0" sz="2400" u="none" cap="none" strike="noStrike">
              <a:solidFill>
                <a:srgbClr val="00277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Rushikesh Gore</a:t>
            </a:r>
            <a:endParaRPr b="1" i="0" sz="2400" u="none" cap="none" strike="noStrike">
              <a:solidFill>
                <a:srgbClr val="00277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Rakhi Renjith</a:t>
            </a:r>
            <a:endParaRPr b="1" i="0" sz="2400" u="none" cap="none" strike="noStrike">
              <a:solidFill>
                <a:srgbClr val="00277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Suraj Tekkekar</a:t>
            </a:r>
            <a:endParaRPr b="1" i="0" sz="2400" u="none" cap="none" strike="noStrike">
              <a:solidFill>
                <a:srgbClr val="00277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Kedar Chougule</a:t>
            </a:r>
            <a:endParaRPr b="1" i="0" sz="2400" u="none" cap="none" strike="noStrike">
              <a:solidFill>
                <a:srgbClr val="00277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3600"/>
              <a:buFont typeface="Verdana"/>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Times New Roman"/>
                <a:ea typeface="Times New Roman"/>
                <a:cs typeface="Times New Roman"/>
                <a:sym typeface="Times New Roman"/>
              </a:rPr>
              <a:t> </a:t>
            </a:r>
            <a:endParaRPr b="1" i="0" sz="2400" u="none" cap="none" strike="noStrike">
              <a:solidFill>
                <a:srgbClr val="FF0000"/>
              </a:solidFill>
              <a:latin typeface="Times New Roman"/>
              <a:ea typeface="Times New Roman"/>
              <a:cs typeface="Times New Roman"/>
              <a:sym typeface="Times New Roman"/>
            </a:endParaRPr>
          </a:p>
        </p:txBody>
      </p:sp>
      <p:pic>
        <p:nvPicPr>
          <p:cNvPr id="345" name="Google Shape;345;p1"/>
          <p:cNvPicPr preferRelativeResize="0"/>
          <p:nvPr/>
        </p:nvPicPr>
        <p:blipFill rotWithShape="1">
          <a:blip r:embed="rId3">
            <a:alphaModFix/>
          </a:blip>
          <a:srcRect b="0" l="0" r="0" t="0"/>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F0"/>
              </a:buClr>
              <a:buSzPts val="2800"/>
              <a:buFont typeface="Times New Roman"/>
              <a:buNone/>
            </a:pPr>
            <a:r>
              <a:rPr lang="en-US" sz="2800">
                <a:solidFill>
                  <a:srgbClr val="00B0F0"/>
                </a:solidFill>
                <a:latin typeface="Times New Roman"/>
                <a:ea typeface="Times New Roman"/>
                <a:cs typeface="Times New Roman"/>
                <a:sym typeface="Times New Roman"/>
              </a:rPr>
              <a:t>Feature Scaling</a:t>
            </a:r>
            <a:endParaRPr sz="2800">
              <a:solidFill>
                <a:srgbClr val="00B0F0"/>
              </a:solidFill>
              <a:latin typeface="Times New Roman"/>
              <a:ea typeface="Times New Roman"/>
              <a:cs typeface="Times New Roman"/>
              <a:sym typeface="Times New Roman"/>
            </a:endParaRPr>
          </a:p>
        </p:txBody>
      </p:sp>
      <p:sp>
        <p:nvSpPr>
          <p:cNvPr id="425" name="Google Shape;425;p10"/>
          <p:cNvSpPr txBox="1"/>
          <p:nvPr/>
        </p:nvSpPr>
        <p:spPr>
          <a:xfrm>
            <a:off x="564515" y="1010920"/>
            <a:ext cx="385318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Standardization - Using Standard Scaler</a:t>
            </a:r>
            <a:endParaRPr/>
          </a:p>
        </p:txBody>
      </p:sp>
      <p:pic>
        <p:nvPicPr>
          <p:cNvPr descr="Screenshot 2022-05-24 134834" id="426" name="Google Shape;426;p10"/>
          <p:cNvPicPr preferRelativeResize="0"/>
          <p:nvPr>
            <p:ph idx="2" type="body"/>
          </p:nvPr>
        </p:nvPicPr>
        <p:blipFill rotWithShape="1">
          <a:blip r:embed="rId3">
            <a:alphaModFix/>
          </a:blip>
          <a:srcRect b="0" l="0" r="0" t="0"/>
          <a:stretch/>
        </p:blipFill>
        <p:spPr>
          <a:xfrm>
            <a:off x="1741170" y="4079875"/>
            <a:ext cx="2676525" cy="2456815"/>
          </a:xfrm>
          <a:prstGeom prst="rect">
            <a:avLst/>
          </a:prstGeom>
          <a:noFill/>
          <a:ln>
            <a:noFill/>
          </a:ln>
        </p:spPr>
      </p:pic>
      <p:sp>
        <p:nvSpPr>
          <p:cNvPr id="427" name="Google Shape;427;p10"/>
          <p:cNvSpPr txBox="1"/>
          <p:nvPr/>
        </p:nvSpPr>
        <p:spPr>
          <a:xfrm>
            <a:off x="457200" y="3434715"/>
            <a:ext cx="3709035"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2"/>
                </a:solidFill>
                <a:latin typeface="Times New Roman"/>
                <a:ea typeface="Times New Roman"/>
                <a:cs typeface="Times New Roman"/>
                <a:sym typeface="Times New Roman"/>
              </a:rPr>
              <a:t>Train/Test Data Splitting</a:t>
            </a:r>
            <a:endParaRPr b="0" i="0" sz="18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Times New Roman"/>
              <a:ea typeface="Times New Roman"/>
              <a:cs typeface="Times New Roman"/>
              <a:sym typeface="Times New Roman"/>
            </a:endParaRPr>
          </a:p>
        </p:txBody>
      </p:sp>
      <p:pic>
        <p:nvPicPr>
          <p:cNvPr descr="Screenshot 2022-05-24 134752" id="428" name="Google Shape;428;p10"/>
          <p:cNvPicPr preferRelativeResize="0"/>
          <p:nvPr>
            <p:ph idx="1" type="body"/>
          </p:nvPr>
        </p:nvPicPr>
        <p:blipFill rotWithShape="1">
          <a:blip r:embed="rId4">
            <a:alphaModFix/>
          </a:blip>
          <a:srcRect b="0" l="0" r="0" t="0"/>
          <a:stretch/>
        </p:blipFill>
        <p:spPr>
          <a:xfrm>
            <a:off x="405765" y="1922145"/>
            <a:ext cx="7362825" cy="10648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1"/>
          <p:cNvSpPr txBox="1"/>
          <p:nvPr/>
        </p:nvSpPr>
        <p:spPr>
          <a:xfrm>
            <a:off x="3171008" y="2943398"/>
            <a:ext cx="327608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Model Building</a:t>
            </a:r>
            <a:endParaRPr b="0" i="0" sz="1400" u="none" cap="none" strike="noStrike">
              <a:solidFill>
                <a:srgbClr val="000000"/>
              </a:solidFill>
              <a:latin typeface="Arial"/>
              <a:ea typeface="Arial"/>
              <a:cs typeface="Arial"/>
              <a:sym typeface="Arial"/>
            </a:endParaRPr>
          </a:p>
        </p:txBody>
      </p:sp>
      <p:pic>
        <p:nvPicPr>
          <p:cNvPr id="434" name="Google Shape;434;p11"/>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2"/>
          <p:cNvSpPr txBox="1"/>
          <p:nvPr>
            <p:ph type="title"/>
          </p:nvPr>
        </p:nvSpPr>
        <p:spPr>
          <a:xfrm>
            <a:off x="457200" y="964565"/>
            <a:ext cx="6481445" cy="36004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a:t>KNeighbors Classifier</a:t>
            </a:r>
            <a:endParaRPr/>
          </a:p>
        </p:txBody>
      </p:sp>
      <p:pic>
        <p:nvPicPr>
          <p:cNvPr descr="Screenshot 2022-05-24 135415" id="440" name="Google Shape;440;p12"/>
          <p:cNvPicPr preferRelativeResize="0"/>
          <p:nvPr>
            <p:ph idx="1" type="body"/>
          </p:nvPr>
        </p:nvPicPr>
        <p:blipFill rotWithShape="1">
          <a:blip r:embed="rId3">
            <a:alphaModFix/>
          </a:blip>
          <a:srcRect b="0" l="0" r="0" t="0"/>
          <a:stretch/>
        </p:blipFill>
        <p:spPr>
          <a:xfrm>
            <a:off x="457200" y="2202180"/>
            <a:ext cx="8229600" cy="3321685"/>
          </a:xfrm>
          <a:prstGeom prst="rect">
            <a:avLst/>
          </a:prstGeom>
          <a:noFill/>
          <a:ln>
            <a:noFill/>
          </a:ln>
        </p:spPr>
      </p:pic>
      <p:pic>
        <p:nvPicPr>
          <p:cNvPr id="441" name="Google Shape;441;p12"/>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3"/>
          <p:cNvSpPr txBox="1"/>
          <p:nvPr>
            <p:ph type="title"/>
          </p:nvPr>
        </p:nvSpPr>
        <p:spPr>
          <a:xfrm>
            <a:off x="-882650" y="980440"/>
            <a:ext cx="7230110" cy="27368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lang="en-US" sz="3200"/>
              <a:t>MultinomialNB Classifier</a:t>
            </a:r>
            <a:endParaRPr/>
          </a:p>
        </p:txBody>
      </p:sp>
      <p:pic>
        <p:nvPicPr>
          <p:cNvPr descr="Screenshot 2022-05-24 140327" id="448" name="Google Shape;448;p13"/>
          <p:cNvPicPr preferRelativeResize="0"/>
          <p:nvPr>
            <p:ph idx="1" type="body"/>
          </p:nvPr>
        </p:nvPicPr>
        <p:blipFill rotWithShape="1">
          <a:blip r:embed="rId3">
            <a:alphaModFix/>
          </a:blip>
          <a:srcRect b="0" l="0" r="0" t="0"/>
          <a:stretch/>
        </p:blipFill>
        <p:spPr>
          <a:xfrm>
            <a:off x="1313815" y="2533015"/>
            <a:ext cx="6515100" cy="26593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4"/>
          <p:cNvSpPr txBox="1"/>
          <p:nvPr>
            <p:ph type="title"/>
          </p:nvPr>
        </p:nvSpPr>
        <p:spPr>
          <a:xfrm>
            <a:off x="122555" y="920750"/>
            <a:ext cx="6506845" cy="508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lang="en-US" sz="4000"/>
              <a:t>BernoulliNB Classifier</a:t>
            </a:r>
            <a:endParaRPr/>
          </a:p>
        </p:txBody>
      </p:sp>
      <p:pic>
        <p:nvPicPr>
          <p:cNvPr descr="Screenshot 2022-05-24 140649" id="455" name="Google Shape;455;p14"/>
          <p:cNvPicPr preferRelativeResize="0"/>
          <p:nvPr>
            <p:ph idx="1" type="body"/>
          </p:nvPr>
        </p:nvPicPr>
        <p:blipFill rotWithShape="1">
          <a:blip r:embed="rId3">
            <a:alphaModFix/>
          </a:blip>
          <a:srcRect b="0" l="0" r="0" t="0"/>
          <a:stretch/>
        </p:blipFill>
        <p:spPr>
          <a:xfrm>
            <a:off x="1199515" y="2510155"/>
            <a:ext cx="6743700" cy="2705100"/>
          </a:xfrm>
          <a:prstGeom prst="rect">
            <a:avLst/>
          </a:prstGeom>
          <a:noFill/>
          <a:ln>
            <a:noFill/>
          </a:ln>
        </p:spPr>
      </p:pic>
      <p:sp>
        <p:nvSpPr>
          <p:cNvPr id="456" name="Google Shape;456;p14"/>
          <p:cNvSpPr/>
          <p:nvPr/>
        </p:nvSpPr>
        <p:spPr>
          <a:xfrm>
            <a:off x="122843" y="783377"/>
            <a:ext cx="3294757"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457" name="Google Shape;457;p14"/>
          <p:cNvSpPr/>
          <p:nvPr/>
        </p:nvSpPr>
        <p:spPr>
          <a:xfrm>
            <a:off x="-136" y="1309009"/>
            <a:ext cx="7332291"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02124"/>
                </a:solidFill>
                <a:latin typeface="Times"/>
                <a:ea typeface="Times"/>
                <a:cs typeface="Times"/>
                <a:sym typeface="Times"/>
              </a:rPr>
              <a:t>.</a:t>
            </a:r>
            <a:endParaRPr b="0" i="0" sz="1400" u="none" cap="none" strike="noStrike">
              <a:solidFill>
                <a:srgbClr val="000000"/>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5"/>
          <p:cNvSpPr txBox="1"/>
          <p:nvPr>
            <p:ph type="title"/>
          </p:nvPr>
        </p:nvSpPr>
        <p:spPr>
          <a:xfrm>
            <a:off x="-335280" y="1231265"/>
            <a:ext cx="7877175" cy="3594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lang="en-US" sz="4000"/>
              <a:t>RandomForest Classifier</a:t>
            </a:r>
            <a:endParaRPr/>
          </a:p>
        </p:txBody>
      </p:sp>
      <p:pic>
        <p:nvPicPr>
          <p:cNvPr descr="Screenshot 2022-05-24 140941" id="464" name="Google Shape;464;p15"/>
          <p:cNvPicPr preferRelativeResize="0"/>
          <p:nvPr>
            <p:ph idx="1" type="body"/>
          </p:nvPr>
        </p:nvPicPr>
        <p:blipFill rotWithShape="1">
          <a:blip r:embed="rId3">
            <a:alphaModFix/>
          </a:blip>
          <a:srcRect b="0" l="0" r="0" t="0"/>
          <a:stretch/>
        </p:blipFill>
        <p:spPr>
          <a:xfrm>
            <a:off x="1035685" y="2487295"/>
            <a:ext cx="7071360" cy="2750820"/>
          </a:xfrm>
          <a:prstGeom prst="rect">
            <a:avLst/>
          </a:prstGeom>
          <a:noFill/>
          <a:ln>
            <a:noFill/>
          </a:ln>
        </p:spPr>
      </p:pic>
      <p:sp>
        <p:nvSpPr>
          <p:cNvPr id="465" name="Google Shape;465;p15"/>
          <p:cNvSpPr/>
          <p:nvPr/>
        </p:nvSpPr>
        <p:spPr>
          <a:xfrm>
            <a:off x="58724" y="100668"/>
            <a:ext cx="6569396"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2776"/>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6"/>
          <p:cNvSpPr txBox="1"/>
          <p:nvPr>
            <p:ph type="title"/>
          </p:nvPr>
        </p:nvSpPr>
        <p:spPr>
          <a:xfrm>
            <a:off x="474980" y="818515"/>
            <a:ext cx="5567680" cy="5753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lang="en-US" sz="4000"/>
              <a:t>AdaBoost Classifier</a:t>
            </a:r>
            <a:endParaRPr/>
          </a:p>
        </p:txBody>
      </p:sp>
      <p:pic>
        <p:nvPicPr>
          <p:cNvPr descr="Screenshot 2022-05-24 141225" id="472" name="Google Shape;472;p16"/>
          <p:cNvPicPr preferRelativeResize="0"/>
          <p:nvPr>
            <p:ph idx="1" type="body"/>
          </p:nvPr>
        </p:nvPicPr>
        <p:blipFill rotWithShape="1">
          <a:blip r:embed="rId3">
            <a:alphaModFix/>
          </a:blip>
          <a:srcRect b="0" l="0" r="0" t="0"/>
          <a:stretch/>
        </p:blipFill>
        <p:spPr>
          <a:xfrm>
            <a:off x="1096645" y="2540635"/>
            <a:ext cx="6949440" cy="2644140"/>
          </a:xfrm>
          <a:prstGeom prst="rect">
            <a:avLst/>
          </a:prstGeom>
          <a:noFill/>
          <a:ln>
            <a:noFill/>
          </a:ln>
        </p:spPr>
      </p:pic>
      <p:sp>
        <p:nvSpPr>
          <p:cNvPr id="473" name="Google Shape;473;p16"/>
          <p:cNvSpPr/>
          <p:nvPr/>
        </p:nvSpPr>
        <p:spPr>
          <a:xfrm>
            <a:off x="176247" y="3061623"/>
            <a:ext cx="3294757"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7"/>
          <p:cNvSpPr txBox="1"/>
          <p:nvPr>
            <p:ph type="title"/>
          </p:nvPr>
        </p:nvSpPr>
        <p:spPr>
          <a:xfrm>
            <a:off x="137795" y="894715"/>
            <a:ext cx="6480810" cy="4546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lang="en-US" sz="4000"/>
              <a:t>GradientBoosting Classifier</a:t>
            </a:r>
            <a:endParaRPr/>
          </a:p>
        </p:txBody>
      </p:sp>
      <p:pic>
        <p:nvPicPr>
          <p:cNvPr descr="Screenshot 2022-05-24 141433" id="480" name="Google Shape;480;p17"/>
          <p:cNvPicPr preferRelativeResize="0"/>
          <p:nvPr>
            <p:ph idx="1" type="body"/>
          </p:nvPr>
        </p:nvPicPr>
        <p:blipFill rotWithShape="1">
          <a:blip r:embed="rId3">
            <a:alphaModFix/>
          </a:blip>
          <a:srcRect b="0" l="0" r="0" t="0"/>
          <a:stretch/>
        </p:blipFill>
        <p:spPr>
          <a:xfrm>
            <a:off x="662305" y="2563495"/>
            <a:ext cx="7818120" cy="25984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8"/>
          <p:cNvSpPr txBox="1"/>
          <p:nvPr>
            <p:ph type="title"/>
          </p:nvPr>
        </p:nvSpPr>
        <p:spPr>
          <a:xfrm>
            <a:off x="466090" y="886460"/>
            <a:ext cx="5955665" cy="5753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lang="en-US" sz="4000"/>
              <a:t>ExtraTree Classifier</a:t>
            </a:r>
            <a:endParaRPr/>
          </a:p>
        </p:txBody>
      </p:sp>
      <p:pic>
        <p:nvPicPr>
          <p:cNvPr descr="Screenshot 2022-05-24 141740" id="486" name="Google Shape;486;p18"/>
          <p:cNvPicPr preferRelativeResize="0"/>
          <p:nvPr>
            <p:ph idx="1" type="body"/>
          </p:nvPr>
        </p:nvPicPr>
        <p:blipFill rotWithShape="1">
          <a:blip r:embed="rId3">
            <a:alphaModFix/>
          </a:blip>
          <a:srcRect b="0" l="0" r="0" t="0"/>
          <a:stretch/>
        </p:blipFill>
        <p:spPr>
          <a:xfrm>
            <a:off x="1016635" y="2548255"/>
            <a:ext cx="7109460" cy="2628900"/>
          </a:xfrm>
          <a:prstGeom prst="rect">
            <a:avLst/>
          </a:prstGeom>
          <a:noFill/>
          <a:ln>
            <a:noFill/>
          </a:ln>
        </p:spPr>
      </p:pic>
      <p:pic>
        <p:nvPicPr>
          <p:cNvPr id="487" name="Google Shape;487;p18"/>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9"/>
          <p:cNvSpPr txBox="1"/>
          <p:nvPr/>
        </p:nvSpPr>
        <p:spPr>
          <a:xfrm>
            <a:off x="1109354" y="2952231"/>
            <a:ext cx="6925292" cy="9392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77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776"/>
              </a:solidFill>
              <a:latin typeface="Arial"/>
              <a:ea typeface="Arial"/>
              <a:cs typeface="Arial"/>
              <a:sym typeface="Arial"/>
            </a:endParaRPr>
          </a:p>
        </p:txBody>
      </p:sp>
      <p:pic>
        <p:nvPicPr>
          <p:cNvPr id="493" name="Google Shape;493;p1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494" name="Google Shape;494;p19"/>
          <p:cNvSpPr txBox="1"/>
          <p:nvPr/>
        </p:nvSpPr>
        <p:spPr>
          <a:xfrm>
            <a:off x="1371600" y="3172713"/>
            <a:ext cx="6400800" cy="9392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2776"/>
                </a:solidFill>
                <a:latin typeface="Arial"/>
                <a:ea typeface="Arial"/>
                <a:cs typeface="Arial"/>
                <a:sym typeface="Arial"/>
              </a:rPr>
              <a:t>Model Deployment using streamlit</a:t>
            </a:r>
            <a:endParaRPr b="1" i="0" sz="2800" u="none" cap="none" strike="noStrike">
              <a:solidFill>
                <a:srgbClr val="002776"/>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800" u="none" cap="none" strike="noStrike">
              <a:solidFill>
                <a:srgbClr val="002776"/>
              </a:solidFill>
              <a:latin typeface="Arial"/>
              <a:ea typeface="Arial"/>
              <a:cs typeface="Arial"/>
              <a:sym typeface="Arial"/>
            </a:endParaRPr>
          </a:p>
        </p:txBody>
      </p:sp>
      <p:pic>
        <p:nvPicPr>
          <p:cNvPr id="495" name="Google Shape;495;p19"/>
          <p:cNvPicPr preferRelativeResize="0"/>
          <p:nvPr/>
        </p:nvPicPr>
        <p:blipFill rotWithShape="1">
          <a:blip r:embed="rId4">
            <a:alphaModFix/>
          </a:blip>
          <a:srcRect b="0" l="0" r="0" t="0"/>
          <a:stretch/>
        </p:blipFill>
        <p:spPr>
          <a:xfrm>
            <a:off x="803092" y="2248917"/>
            <a:ext cx="7094220" cy="3726180"/>
          </a:xfrm>
          <a:prstGeom prst="rect">
            <a:avLst/>
          </a:prstGeom>
          <a:noFill/>
          <a:ln>
            <a:noFill/>
          </a:ln>
        </p:spPr>
      </p:pic>
      <p:sp>
        <p:nvSpPr>
          <p:cNvPr id="496" name="Google Shape;496;p19"/>
          <p:cNvSpPr txBox="1"/>
          <p:nvPr/>
        </p:nvSpPr>
        <p:spPr>
          <a:xfrm>
            <a:off x="738588" y="1250942"/>
            <a:ext cx="7033166" cy="302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MODEL DEPLOYMENT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
          <p:cNvSpPr txBox="1"/>
          <p:nvPr>
            <p:ph idx="1" type="body"/>
          </p:nvPr>
        </p:nvSpPr>
        <p:spPr>
          <a:xfrm>
            <a:off x="1028700" y="1593850"/>
            <a:ext cx="7610475" cy="5263515"/>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SzPts val="2000"/>
              <a:buFont typeface="Arial"/>
              <a:buChar char="•"/>
            </a:pPr>
            <a:r>
              <a:rPr lang="en-US">
                <a:solidFill>
                  <a:schemeClr val="dk1"/>
                </a:solidFill>
                <a:latin typeface="Times New Roman"/>
                <a:ea typeface="Times New Roman"/>
                <a:cs typeface="Times New Roman"/>
                <a:sym typeface="Times New Roman"/>
              </a:rPr>
              <a:t>Problem Statement</a:t>
            </a:r>
            <a:endParaRPr/>
          </a:p>
          <a:p>
            <a:pPr indent="-355600" lvl="0" marL="457200" rtl="0" algn="l">
              <a:lnSpc>
                <a:spcPct val="100000"/>
              </a:lnSpc>
              <a:spcBef>
                <a:spcPts val="2000"/>
              </a:spcBef>
              <a:spcAft>
                <a:spcPts val="0"/>
              </a:spcAft>
              <a:buSzPts val="2000"/>
              <a:buFont typeface="Arial"/>
              <a:buChar char="•"/>
            </a:pPr>
            <a:r>
              <a:rPr lang="en-US">
                <a:solidFill>
                  <a:schemeClr val="dk1"/>
                </a:solidFill>
                <a:latin typeface="Times New Roman"/>
                <a:ea typeface="Times New Roman"/>
                <a:cs typeface="Times New Roman"/>
                <a:sym typeface="Times New Roman"/>
              </a:rPr>
              <a:t>Project Architecture/Flow</a:t>
            </a:r>
            <a:endParaRPr/>
          </a:p>
          <a:p>
            <a:pPr indent="-355600" lvl="0" marL="457200" rtl="0" algn="l">
              <a:lnSpc>
                <a:spcPct val="100000"/>
              </a:lnSpc>
              <a:spcBef>
                <a:spcPts val="2000"/>
              </a:spcBef>
              <a:spcAft>
                <a:spcPts val="0"/>
              </a:spcAft>
              <a:buSzPts val="2000"/>
              <a:buFont typeface="Arial"/>
              <a:buChar char="•"/>
            </a:pPr>
            <a:r>
              <a:rPr lang="en-US">
                <a:solidFill>
                  <a:schemeClr val="dk1"/>
                </a:solidFill>
                <a:latin typeface="Times New Roman"/>
                <a:ea typeface="Times New Roman"/>
                <a:cs typeface="Times New Roman"/>
                <a:sym typeface="Times New Roman"/>
              </a:rPr>
              <a:t>EDA</a:t>
            </a:r>
            <a:endParaRPr/>
          </a:p>
          <a:p>
            <a:pPr indent="-355600" lvl="0" marL="457200" rtl="0" algn="l">
              <a:lnSpc>
                <a:spcPct val="100000"/>
              </a:lnSpc>
              <a:spcBef>
                <a:spcPts val="2000"/>
              </a:spcBef>
              <a:spcAft>
                <a:spcPts val="0"/>
              </a:spcAft>
              <a:buSzPts val="2000"/>
              <a:buFont typeface="Arial"/>
              <a:buChar char="•"/>
            </a:pPr>
            <a:r>
              <a:rPr lang="en-US">
                <a:solidFill>
                  <a:schemeClr val="dk1"/>
                </a:solidFill>
                <a:latin typeface="Times New Roman"/>
                <a:ea typeface="Times New Roman"/>
                <a:cs typeface="Times New Roman"/>
                <a:sym typeface="Times New Roman"/>
              </a:rPr>
              <a:t>Data Visualization</a:t>
            </a:r>
            <a:endParaRPr/>
          </a:p>
          <a:p>
            <a:pPr indent="-355600" lvl="0" marL="457200" rtl="0" algn="l">
              <a:lnSpc>
                <a:spcPct val="100000"/>
              </a:lnSpc>
              <a:spcBef>
                <a:spcPts val="2000"/>
              </a:spcBef>
              <a:spcAft>
                <a:spcPts val="0"/>
              </a:spcAft>
              <a:buSzPts val="2000"/>
              <a:buFont typeface="Arial"/>
              <a:buChar char="•"/>
            </a:pPr>
            <a:r>
              <a:rPr lang="en-US">
                <a:solidFill>
                  <a:schemeClr val="dk1"/>
                </a:solidFill>
                <a:latin typeface="Times New Roman"/>
                <a:ea typeface="Times New Roman"/>
                <a:cs typeface="Times New Roman"/>
                <a:sym typeface="Times New Roman"/>
              </a:rPr>
              <a:t>Model Building</a:t>
            </a:r>
            <a:endParaRPr/>
          </a:p>
          <a:p>
            <a:pPr indent="-355600" lvl="0" marL="457200" rtl="0" algn="l">
              <a:lnSpc>
                <a:spcPct val="100000"/>
              </a:lnSpc>
              <a:spcBef>
                <a:spcPts val="2000"/>
              </a:spcBef>
              <a:spcAft>
                <a:spcPts val="0"/>
              </a:spcAft>
              <a:buSzPts val="2000"/>
              <a:buFont typeface="Arial"/>
              <a:buChar char="•"/>
            </a:pPr>
            <a:r>
              <a:rPr lang="en-US">
                <a:solidFill>
                  <a:schemeClr val="dk1"/>
                </a:solidFill>
                <a:latin typeface="Times New Roman"/>
                <a:ea typeface="Times New Roman"/>
                <a:cs typeface="Times New Roman"/>
                <a:sym typeface="Times New Roman"/>
              </a:rPr>
              <a:t>Model Deployment</a:t>
            </a:r>
            <a:endParaRPr/>
          </a:p>
          <a:p>
            <a:pPr indent="-228600" lvl="0" marL="457200" rtl="0" algn="l">
              <a:lnSpc>
                <a:spcPct val="100000"/>
              </a:lnSpc>
              <a:spcBef>
                <a:spcPts val="2000"/>
              </a:spcBef>
              <a:spcAft>
                <a:spcPts val="0"/>
              </a:spcAft>
              <a:buSzPts val="2000"/>
              <a:buFont typeface="Arial"/>
              <a:buNone/>
            </a:pPr>
            <a:r>
              <a:t/>
            </a:r>
            <a:endParaRPr>
              <a:solidFill>
                <a:schemeClr val="dk1"/>
              </a:solidFill>
              <a:latin typeface="Times New Roman"/>
              <a:ea typeface="Times New Roman"/>
              <a:cs typeface="Times New Roman"/>
              <a:sym typeface="Times New Roman"/>
            </a:endParaRPr>
          </a:p>
        </p:txBody>
      </p:sp>
      <p:sp>
        <p:nvSpPr>
          <p:cNvPr id="352" name="Google Shape;352;p2"/>
          <p:cNvSpPr txBox="1"/>
          <p:nvPr>
            <p:ph type="title"/>
          </p:nvPr>
        </p:nvSpPr>
        <p:spPr>
          <a:xfrm>
            <a:off x="3" y="582201"/>
            <a:ext cx="8913813"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solidFill>
                  <a:srgbClr val="00B0F0"/>
                </a:solidFill>
                <a:latin typeface="Times New Roman"/>
                <a:ea typeface="Times New Roman"/>
                <a:cs typeface="Times New Roman"/>
                <a:sym typeface="Times New Roman"/>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0"/>
          <p:cNvSpPr txBox="1"/>
          <p:nvPr/>
        </p:nvSpPr>
        <p:spPr>
          <a:xfrm>
            <a:off x="99654" y="305924"/>
            <a:ext cx="7446141" cy="28290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Times New Roman"/>
                <a:ea typeface="Times New Roman"/>
                <a:cs typeface="Times New Roman"/>
                <a:sym typeface="Times New Roman"/>
              </a:rPr>
              <a:t>Challenges</a:t>
            </a:r>
            <a:endParaRPr/>
          </a:p>
          <a:p>
            <a:pPr indent="-279400" lvl="0" marL="4572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776"/>
              </a:solidFill>
              <a:latin typeface="Times New Roman"/>
              <a:ea typeface="Times New Roman"/>
              <a:cs typeface="Times New Roman"/>
              <a:sym typeface="Times New Roman"/>
            </a:endParaRPr>
          </a:p>
          <a:p>
            <a:pPr indent="-177800" lvl="0" marL="171450" marR="0" rtl="0" algn="l">
              <a:lnSpc>
                <a:spcPct val="100000"/>
              </a:lnSpc>
              <a:spcBef>
                <a:spcPts val="0"/>
              </a:spcBef>
              <a:spcAft>
                <a:spcPts val="0"/>
              </a:spcAft>
              <a:buClr>
                <a:srgbClr val="000000"/>
              </a:buClr>
              <a:buSzPts val="2800"/>
              <a:buFont typeface="Arial"/>
              <a:buChar char="•"/>
            </a:pPr>
            <a:r>
              <a:rPr b="1" i="0" lang="en-US" sz="1200" u="none" cap="none" strike="noStrike">
                <a:solidFill>
                  <a:srgbClr val="002776"/>
                </a:solidFill>
                <a:latin typeface="Arial"/>
                <a:ea typeface="Arial"/>
                <a:cs typeface="Arial"/>
                <a:sym typeface="Arial"/>
              </a:rPr>
              <a:t> </a:t>
            </a:r>
            <a:r>
              <a:rPr b="1" i="0" lang="en-US" sz="1600" u="none" cap="none" strike="noStrike">
                <a:solidFill>
                  <a:srgbClr val="002776"/>
                </a:solidFill>
                <a:latin typeface="Times New Roman"/>
                <a:ea typeface="Times New Roman"/>
                <a:cs typeface="Times New Roman"/>
                <a:sym typeface="Times New Roman"/>
              </a:rPr>
              <a:t>Pdf to text conversion</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776"/>
                </a:solidFill>
                <a:latin typeface="Times New Roman"/>
                <a:ea typeface="Times New Roman"/>
                <a:cs typeface="Times New Roman"/>
                <a:sym typeface="Times New Roman"/>
              </a:rPr>
              <a:t>     Docx to text conversion</a:t>
            </a:r>
            <a:endParaRPr/>
          </a:p>
          <a:p>
            <a:pPr indent="-285750" lvl="0" marL="285750" marR="0" rtl="0" algn="l">
              <a:lnSpc>
                <a:spcPct val="100000"/>
              </a:lnSpc>
              <a:spcBef>
                <a:spcPts val="0"/>
              </a:spcBef>
              <a:spcAft>
                <a:spcPts val="0"/>
              </a:spcAft>
              <a:buClr>
                <a:srgbClr val="000000"/>
              </a:buClr>
              <a:buSzPts val="2800"/>
              <a:buFont typeface="Arial"/>
              <a:buChar char="•"/>
            </a:pPr>
            <a:r>
              <a:rPr b="1" i="0" lang="en-US" sz="1600" u="none" cap="none" strike="noStrike">
                <a:solidFill>
                  <a:srgbClr val="002776"/>
                </a:solidFill>
                <a:latin typeface="Times New Roman"/>
                <a:ea typeface="Times New Roman"/>
                <a:cs typeface="Times New Roman"/>
                <a:sym typeface="Times New Roman"/>
              </a:rPr>
              <a:t>Address parsing</a:t>
            </a:r>
            <a:endParaRPr/>
          </a:p>
          <a:p>
            <a:pPr indent="-285750" lvl="0" marL="285750" marR="0" rtl="0" algn="l">
              <a:lnSpc>
                <a:spcPct val="100000"/>
              </a:lnSpc>
              <a:spcBef>
                <a:spcPts val="0"/>
              </a:spcBef>
              <a:spcAft>
                <a:spcPts val="0"/>
              </a:spcAft>
              <a:buClr>
                <a:srgbClr val="000000"/>
              </a:buClr>
              <a:buSzPts val="2800"/>
              <a:buFont typeface="Arial"/>
              <a:buChar char="•"/>
            </a:pPr>
            <a:r>
              <a:rPr b="1" i="0" lang="en-US" sz="1600" u="none" cap="none" strike="noStrike">
                <a:solidFill>
                  <a:srgbClr val="002776"/>
                </a:solidFill>
                <a:latin typeface="Times New Roman"/>
                <a:ea typeface="Times New Roman"/>
                <a:cs typeface="Times New Roman"/>
                <a:sym typeface="Times New Roman"/>
              </a:rPr>
              <a:t>Manual Tagging</a:t>
            </a:r>
            <a:endParaRPr/>
          </a:p>
          <a:p>
            <a:pPr indent="-285750" lvl="0" marL="285750" marR="0" rtl="0" algn="l">
              <a:lnSpc>
                <a:spcPct val="100000"/>
              </a:lnSpc>
              <a:spcBef>
                <a:spcPts val="0"/>
              </a:spcBef>
              <a:spcAft>
                <a:spcPts val="0"/>
              </a:spcAft>
              <a:buClr>
                <a:srgbClr val="000000"/>
              </a:buClr>
              <a:buSzPts val="2800"/>
              <a:buFont typeface="Arial"/>
              <a:buChar char="•"/>
            </a:pPr>
            <a:r>
              <a:rPr b="1" i="0" lang="en-US" sz="1600" u="none" cap="none" strike="noStrike">
                <a:solidFill>
                  <a:srgbClr val="002776"/>
                </a:solidFill>
                <a:latin typeface="Times New Roman"/>
                <a:ea typeface="Times New Roman"/>
                <a:cs typeface="Times New Roman"/>
                <a:sym typeface="Times New Roman"/>
              </a:rPr>
              <a:t>Nationality tagging</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277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  </a:t>
            </a:r>
            <a:endParaRPr/>
          </a:p>
        </p:txBody>
      </p:sp>
      <p:pic>
        <p:nvPicPr>
          <p:cNvPr id="502" name="Google Shape;502;p20"/>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503" name="Google Shape;503;p20"/>
          <p:cNvSpPr txBox="1"/>
          <p:nvPr/>
        </p:nvSpPr>
        <p:spPr>
          <a:xfrm>
            <a:off x="285964" y="2701501"/>
            <a:ext cx="7485790" cy="26461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Times New Roman"/>
                <a:ea typeface="Times New Roman"/>
                <a:cs typeface="Times New Roman"/>
                <a:sym typeface="Times New Roman"/>
              </a:rPr>
              <a:t>How did you overcome?</a:t>
            </a:r>
            <a:endParaRPr/>
          </a:p>
          <a:p>
            <a:pPr indent="-457200" lvl="0" marL="457200" marR="0" rtl="0" algn="l">
              <a:lnSpc>
                <a:spcPct val="100000"/>
              </a:lnSpc>
              <a:spcBef>
                <a:spcPts val="0"/>
              </a:spcBef>
              <a:spcAft>
                <a:spcPts val="0"/>
              </a:spcAft>
              <a:buClr>
                <a:srgbClr val="000000"/>
              </a:buClr>
              <a:buSzPts val="2800"/>
              <a:buFont typeface="Courier New"/>
              <a:buChar char="o"/>
            </a:pPr>
            <a:r>
              <a:rPr b="1" i="0" lang="en-US" sz="2800" u="none" cap="none" strike="noStrike">
                <a:solidFill>
                  <a:srgbClr val="002776"/>
                </a:solidFill>
                <a:latin typeface="Times New Roman"/>
                <a:ea typeface="Times New Roman"/>
                <a:cs typeface="Times New Roman"/>
                <a:sym typeface="Times New Roman"/>
              </a:rPr>
              <a:t> </a:t>
            </a:r>
            <a:r>
              <a:rPr b="1" i="0" lang="en-US" sz="1600" u="none" cap="none" strike="noStrike">
                <a:solidFill>
                  <a:srgbClr val="002776"/>
                </a:solidFill>
                <a:latin typeface="Times New Roman"/>
                <a:ea typeface="Times New Roman"/>
                <a:cs typeface="Times New Roman"/>
                <a:sym typeface="Times New Roman"/>
              </a:rPr>
              <a:t>Pdf to text conversion</a:t>
            </a:r>
            <a:endParaRPr/>
          </a:p>
          <a:p>
            <a:pPr indent="0" lvl="0" marL="0" marR="0" rtl="0" algn="l">
              <a:lnSpc>
                <a:spcPct val="100000"/>
              </a:lnSpc>
              <a:spcBef>
                <a:spcPts val="0"/>
              </a:spcBef>
              <a:spcAft>
                <a:spcPts val="0"/>
              </a:spcAft>
              <a:buClr>
                <a:srgbClr val="000000"/>
              </a:buClr>
              <a:buSzPts val="2800"/>
              <a:buFont typeface="Arial"/>
              <a:buNone/>
            </a:pPr>
            <a:r>
              <a:rPr b="1"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We have tried various open source python libraries like pdf_layout_scanner, pdfplumber, python-pdfbox, pdftotext, PyPDF2, pdfminer.six, pdftotext-layout, pdfminer.pdfparser pdfminer.pdfdocument, pdfminer.pdfpage, pdfminer.converter, pdfminer.pdfinterp. Each one has their own pros and cons. One more challenge we have faced is to convert column-wise resume pdf to text.</a:t>
            </a:r>
            <a:r>
              <a:rPr b="0" i="1" lang="en-US" sz="1400" u="none" cap="none" strike="noStrike">
                <a:solidFill>
                  <a:schemeClr val="dk1"/>
                </a:solidFill>
                <a:latin typeface="Times New Roman"/>
                <a:ea typeface="Times New Roman"/>
                <a:cs typeface="Times New Roman"/>
                <a:sym typeface="Times New Roman"/>
              </a:rPr>
              <a:t>After trying a lot of approaches we had concluded that python-pdfbox will work best for all types of pdf resumes.</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277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285750" lvl="0" marL="285750" rtl="0" algn="ctr">
              <a:lnSpc>
                <a:spcPct val="100000"/>
              </a:lnSpc>
              <a:spcBef>
                <a:spcPts val="0"/>
              </a:spcBef>
              <a:spcAft>
                <a:spcPts val="0"/>
              </a:spcAft>
              <a:buClr>
                <a:srgbClr val="135BA2"/>
              </a:buClr>
              <a:buSzPts val="1600"/>
              <a:buFont typeface="Courier New"/>
              <a:buChar char="o"/>
            </a:pPr>
            <a:r>
              <a:rPr b="1" lang="en-US" sz="1600">
                <a:solidFill>
                  <a:srgbClr val="135BA2"/>
                </a:solidFill>
                <a:latin typeface="Times New Roman"/>
                <a:ea typeface="Times New Roman"/>
                <a:cs typeface="Times New Roman"/>
                <a:sym typeface="Times New Roman"/>
              </a:rPr>
              <a:t>Docx to text conversion</a:t>
            </a:r>
            <a:endParaRPr/>
          </a:p>
          <a:p>
            <a:pPr indent="0" lvl="0" marL="0" rtl="0" algn="ctr">
              <a:lnSpc>
                <a:spcPct val="100000"/>
              </a:lnSpc>
              <a:spcBef>
                <a:spcPts val="0"/>
              </a:spcBef>
              <a:spcAft>
                <a:spcPts val="0"/>
              </a:spcAft>
              <a:buClr>
                <a:schemeClr val="dk2"/>
              </a:buClr>
              <a:buSzPts val="1600"/>
              <a:buFont typeface="Arial"/>
              <a:buNone/>
            </a:pPr>
            <a:r>
              <a:t/>
            </a:r>
            <a:endParaRPr sz="1600">
              <a:latin typeface="Times New Roman"/>
              <a:ea typeface="Times New Roman"/>
              <a:cs typeface="Times New Roman"/>
              <a:sym typeface="Times New Roman"/>
            </a:endParaRPr>
          </a:p>
        </p:txBody>
      </p:sp>
      <p:sp>
        <p:nvSpPr>
          <p:cNvPr id="510" name="Google Shape;510;p21"/>
          <p:cNvSpPr txBox="1"/>
          <p:nvPr>
            <p:ph idx="1" type="body"/>
          </p:nvPr>
        </p:nvSpPr>
        <p:spPr>
          <a:xfrm>
            <a:off x="457200" y="1041269"/>
            <a:ext cx="8229600" cy="403800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First we were using the python-docx library but later we found out that the table data were missing.After that our second approach was to use google drive api, and results of google drive api seems good to us but the problem is we have to depend on google resources and the other problem is token expiration.Somehow we found a way to recreate our old python-docx technique by adding table retrieving code. And it is giving excellent output. Here note that, 	</a:t>
            </a:r>
            <a:r>
              <a:rPr i="1" lang="en-US" sz="1400">
                <a:latin typeface="Times New Roman"/>
                <a:ea typeface="Times New Roman"/>
                <a:cs typeface="Times New Roman"/>
                <a:sym typeface="Times New Roman"/>
              </a:rPr>
              <a:t>sometimes emails were also not being fetched and we had to fix that too</a:t>
            </a:r>
            <a:r>
              <a:rPr lang="en-US" sz="1400">
                <a:latin typeface="Times New Roman"/>
                <a:ea typeface="Times New Roman"/>
                <a:cs typeface="Times New Roman"/>
                <a:sym typeface="Times New Roman"/>
              </a:rPr>
              <a:t>.</a:t>
            </a:r>
            <a:r>
              <a:rPr b="1" lang="en-US" sz="1600">
                <a:solidFill>
                  <a:srgbClr val="135BA2"/>
                </a:solidFill>
                <a:latin typeface="Times New Roman"/>
                <a:ea typeface="Times New Roman"/>
                <a:cs typeface="Times New Roman"/>
                <a:sym typeface="Times New Roman"/>
              </a:rPr>
              <a:t>  </a:t>
            </a:r>
            <a:endParaRPr/>
          </a:p>
          <a:p>
            <a:pPr indent="-241300" lvl="0" marL="342900" rtl="0" algn="l">
              <a:lnSpc>
                <a:spcPct val="100000"/>
              </a:lnSpc>
              <a:spcBef>
                <a:spcPts val="320"/>
              </a:spcBef>
              <a:spcAft>
                <a:spcPts val="0"/>
              </a:spcAft>
              <a:buClr>
                <a:schemeClr val="dk1"/>
              </a:buClr>
              <a:buSzPts val="1600"/>
              <a:buFont typeface="Arial"/>
              <a:buNone/>
            </a:pPr>
            <a:r>
              <a:t/>
            </a:r>
            <a:endParaRPr b="1" sz="1600">
              <a:solidFill>
                <a:srgbClr val="135BA2"/>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rgbClr val="135BA2"/>
              </a:buClr>
              <a:buSzPts val="1600"/>
              <a:buFont typeface="Times New Roman"/>
              <a:buChar char="•"/>
            </a:pPr>
            <a:r>
              <a:rPr b="1" lang="en-US" sz="1600">
                <a:solidFill>
                  <a:srgbClr val="135BA2"/>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rgbClr val="135BA2"/>
              </a:buClr>
              <a:buSzPts val="1600"/>
              <a:buFont typeface="Courier New"/>
              <a:buChar char="o"/>
            </a:pPr>
            <a:r>
              <a:rPr b="1" lang="en-US" sz="1600">
                <a:solidFill>
                  <a:srgbClr val="135BA2"/>
                </a:solidFill>
                <a:latin typeface="Times New Roman"/>
                <a:ea typeface="Times New Roman"/>
                <a:cs typeface="Times New Roman"/>
                <a:sym typeface="Times New Roman"/>
              </a:rPr>
              <a:t>                                                                Address parsing</a:t>
            </a:r>
            <a:endParaRPr/>
          </a:p>
          <a:p>
            <a:pPr indent="-241300" lvl="0" marL="342900" rtl="0" algn="l">
              <a:lnSpc>
                <a:spcPct val="100000"/>
              </a:lnSpc>
              <a:spcBef>
                <a:spcPts val="320"/>
              </a:spcBef>
              <a:spcAft>
                <a:spcPts val="0"/>
              </a:spcAft>
              <a:buClr>
                <a:schemeClr val="dk1"/>
              </a:buClr>
              <a:buSzPts val="1600"/>
              <a:buFont typeface="Courier New"/>
              <a:buNone/>
            </a:pPr>
            <a:r>
              <a:t/>
            </a:r>
            <a:endParaRPr b="1" sz="1600">
              <a:solidFill>
                <a:srgbClr val="135BA2"/>
              </a:solidFill>
              <a:latin typeface="Times New Roman"/>
              <a:ea typeface="Times New Roman"/>
              <a:cs typeface="Times New Roman"/>
              <a:sym typeface="Times New Roman"/>
            </a:endParaRPr>
          </a:p>
          <a:p>
            <a:pPr indent="-241300" lvl="0" marL="342900" rtl="0" algn="l">
              <a:lnSpc>
                <a:spcPct val="100000"/>
              </a:lnSpc>
              <a:spcBef>
                <a:spcPts val="320"/>
              </a:spcBef>
              <a:spcAft>
                <a:spcPts val="0"/>
              </a:spcAft>
              <a:buClr>
                <a:schemeClr val="dk1"/>
              </a:buClr>
              <a:buSzPts val="1600"/>
              <a:buFont typeface="Courier New"/>
              <a:buNone/>
            </a:pPr>
            <a:r>
              <a:t/>
            </a:r>
            <a:endParaRPr b="1" sz="1600">
              <a:solidFill>
                <a:srgbClr val="135BA2"/>
              </a:solidFill>
              <a:latin typeface="Times New Roman"/>
              <a:ea typeface="Times New Roman"/>
              <a:cs typeface="Times New Roman"/>
              <a:sym typeface="Times New Roman"/>
            </a:endParaRPr>
          </a:p>
          <a:p>
            <a:pPr indent="-342900" lvl="0" marL="342900" rtl="0" algn="l">
              <a:lnSpc>
                <a:spcPct val="100000"/>
              </a:lnSpc>
              <a:spcBef>
                <a:spcPts val="280"/>
              </a:spcBef>
              <a:spcAft>
                <a:spcPts val="0"/>
              </a:spcAft>
              <a:buClr>
                <a:schemeClr val="dk1"/>
              </a:buClr>
              <a:buSzPts val="1400"/>
              <a:buFont typeface="Arial"/>
              <a:buChar char="•"/>
            </a:pPr>
            <a:r>
              <a:rPr lang="en-US" sz="1400">
                <a:latin typeface="Times New Roman"/>
                <a:ea typeface="Times New Roman"/>
                <a:cs typeface="Times New Roman"/>
                <a:sym typeface="Times New Roman"/>
              </a:rPr>
              <a:t>  It is very difficult, especially Indian addresses. Some of the resumes have only location and some of them have full address.We have tried various python libraries for fetching address information such as geopy, address-parser, address, pyresparser, pyap, geograpy3 , address-net, geocoder, pypostal.</a:t>
            </a:r>
            <a:r>
              <a:rPr i="1" lang="en-US" sz="1400">
                <a:latin typeface="Times New Roman"/>
                <a:ea typeface="Times New Roman"/>
                <a:cs typeface="Times New Roman"/>
                <a:sym typeface="Times New Roman"/>
              </a:rPr>
              <a:t>Finally, we have used a combination of static code and pypostal library to make it work, due to its higher accuracy.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285750" lvl="0" marL="285750" rtl="0" algn="ctr">
              <a:lnSpc>
                <a:spcPct val="100000"/>
              </a:lnSpc>
              <a:spcBef>
                <a:spcPts val="0"/>
              </a:spcBef>
              <a:spcAft>
                <a:spcPts val="0"/>
              </a:spcAft>
              <a:buClr>
                <a:srgbClr val="135BA2"/>
              </a:buClr>
              <a:buSzPts val="1800"/>
              <a:buFont typeface="Courier New"/>
              <a:buChar char="o"/>
            </a:pPr>
            <a:r>
              <a:rPr b="1" lang="en-US" sz="1800">
                <a:solidFill>
                  <a:srgbClr val="135BA2"/>
                </a:solidFill>
                <a:latin typeface="Times New Roman"/>
                <a:ea typeface="Times New Roman"/>
                <a:cs typeface="Times New Roman"/>
                <a:sym typeface="Times New Roman"/>
              </a:rPr>
              <a:t>Manual Tagging</a:t>
            </a:r>
            <a:endParaRPr/>
          </a:p>
          <a:p>
            <a:pPr indent="0" lvl="0" marL="0" rtl="0" algn="ctr">
              <a:lnSpc>
                <a:spcPct val="100000"/>
              </a:lnSpc>
              <a:spcBef>
                <a:spcPts val="0"/>
              </a:spcBef>
              <a:spcAft>
                <a:spcPts val="0"/>
              </a:spcAft>
              <a:buClr>
                <a:schemeClr val="dk2"/>
              </a:buClr>
              <a:buSzPts val="4400"/>
              <a:buFont typeface="Arial"/>
              <a:buNone/>
            </a:pPr>
            <a:r>
              <a:t/>
            </a:r>
            <a:endParaRPr b="1"/>
          </a:p>
        </p:txBody>
      </p:sp>
      <p:sp>
        <p:nvSpPr>
          <p:cNvPr id="517" name="Google Shape;517;p22"/>
          <p:cNvSpPr txBox="1"/>
          <p:nvPr>
            <p:ph idx="1" type="body"/>
          </p:nvPr>
        </p:nvSpPr>
        <p:spPr>
          <a:xfrm>
            <a:off x="457200" y="846138"/>
            <a:ext cx="8229600" cy="610511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Manual label tagging is way more time consuming than we think. Since we not only have to look at all the tagged data using libraries but also have to make sure that whether they are accurate or not, if it is wrongly tagged then remove the tagging, add the tags that were left by script, etc.We have used Doccano tool which </a:t>
            </a:r>
            <a:r>
              <a:rPr lang="en-US" sz="1600">
                <a:solidFill>
                  <a:schemeClr val="dk1"/>
                </a:solidFill>
                <a:latin typeface="Times New Roman"/>
                <a:ea typeface="Times New Roman"/>
                <a:cs typeface="Times New Roman"/>
                <a:sym typeface="Times New Roman"/>
              </a:rPr>
              <a:t>is </a:t>
            </a:r>
            <a:r>
              <a:rPr lang="en-US" sz="1400">
                <a:solidFill>
                  <a:schemeClr val="dk1"/>
                </a:solidFill>
                <a:latin typeface="Times New Roman"/>
                <a:ea typeface="Times New Roman"/>
                <a:cs typeface="Times New Roman"/>
                <a:sym typeface="Times New Roman"/>
              </a:rPr>
              <a:t>an efficient way to create a dataset where manual tagging is required. </a:t>
            </a:r>
            <a:r>
              <a:rPr i="1" lang="en-US" sz="1400">
                <a:solidFill>
                  <a:schemeClr val="dk1"/>
                </a:solidFill>
                <a:latin typeface="Times New Roman"/>
                <a:ea typeface="Times New Roman"/>
                <a:cs typeface="Times New Roman"/>
                <a:sym typeface="Times New Roman"/>
              </a:rPr>
              <a:t>We highly recommend using Doccano</a:t>
            </a:r>
            <a:r>
              <a:rPr i="1" lang="en-US" sz="1400">
                <a:latin typeface="Times New Roman"/>
                <a:ea typeface="Times New Roman"/>
                <a:cs typeface="Times New Roman"/>
                <a:sym typeface="Times New Roman"/>
              </a:rPr>
              <a:t>.</a:t>
            </a:r>
            <a:endParaRPr i="1" sz="1400">
              <a:latin typeface="Times New Roman"/>
              <a:ea typeface="Times New Roman"/>
              <a:cs typeface="Times New Roman"/>
              <a:sym typeface="Times New Roman"/>
            </a:endParaRPr>
          </a:p>
          <a:p>
            <a:pPr indent="-228600" lvl="7" marL="3429000" rtl="0" algn="l">
              <a:lnSpc>
                <a:spcPct val="100000"/>
              </a:lnSpc>
              <a:spcBef>
                <a:spcPts val="320"/>
              </a:spcBef>
              <a:spcAft>
                <a:spcPts val="0"/>
              </a:spcAft>
              <a:buClr>
                <a:srgbClr val="135BA2"/>
              </a:buClr>
              <a:buSzPts val="1600"/>
              <a:buFont typeface="Courier New"/>
              <a:buChar char="o"/>
            </a:pPr>
            <a:r>
              <a:rPr b="1" i="0" lang="en-US" sz="1600">
                <a:solidFill>
                  <a:srgbClr val="135BA2"/>
                </a:solidFill>
                <a:latin typeface="Times New Roman"/>
                <a:ea typeface="Times New Roman"/>
                <a:cs typeface="Times New Roman"/>
                <a:sym typeface="Times New Roman"/>
              </a:rPr>
              <a:t>Nationality</a:t>
            </a:r>
            <a:r>
              <a:rPr i="1" lang="en-US" sz="1600">
                <a:solidFill>
                  <a:srgbClr val="135BA2"/>
                </a:solidFill>
                <a:latin typeface="Times New Roman"/>
                <a:ea typeface="Times New Roman"/>
                <a:cs typeface="Times New Roman"/>
                <a:sym typeface="Times New Roman"/>
              </a:rPr>
              <a:t> </a:t>
            </a:r>
            <a:r>
              <a:rPr b="1" i="1" lang="en-US" sz="1600">
                <a:solidFill>
                  <a:srgbClr val="135BA2"/>
                </a:solidFill>
                <a:latin typeface="Times New Roman"/>
                <a:ea typeface="Times New Roman"/>
                <a:cs typeface="Times New Roman"/>
                <a:sym typeface="Times New Roman"/>
              </a:rPr>
              <a:t>tagging</a:t>
            </a:r>
            <a:endParaRPr/>
          </a:p>
          <a:p>
            <a:pPr indent="0" lvl="7" marL="3200400" rtl="0" algn="l">
              <a:lnSpc>
                <a:spcPct val="100000"/>
              </a:lnSpc>
              <a:spcBef>
                <a:spcPts val="320"/>
              </a:spcBef>
              <a:spcAft>
                <a:spcPts val="0"/>
              </a:spcAft>
              <a:buClr>
                <a:schemeClr val="dk1"/>
              </a:buClr>
              <a:buSzPts val="1600"/>
              <a:buFont typeface="Arial"/>
              <a:buNone/>
            </a:pPr>
            <a:r>
              <a:t/>
            </a:r>
            <a:endParaRPr i="1" sz="1600">
              <a:solidFill>
                <a:srgbClr val="135BA2"/>
              </a:solidFill>
              <a:latin typeface="Times New Roman"/>
              <a:ea typeface="Times New Roman"/>
              <a:cs typeface="Times New Roman"/>
              <a:sym typeface="Times New Roman"/>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Nationality tagging can be tricky as it can be language as well. For example, Chinese is nationality too and language as well. So, we had to be careful while tagging nationality</a:t>
            </a:r>
            <a:endParaRPr/>
          </a:p>
          <a:p>
            <a:pPr indent="-228600" lvl="7" marL="3429000" rtl="0" algn="l">
              <a:lnSpc>
                <a:spcPct val="100000"/>
              </a:lnSpc>
              <a:spcBef>
                <a:spcPts val="320"/>
              </a:spcBef>
              <a:spcAft>
                <a:spcPts val="0"/>
              </a:spcAft>
              <a:buClr>
                <a:srgbClr val="135BA2"/>
              </a:buClr>
              <a:buSzPts val="1600"/>
              <a:buFont typeface="Courier New"/>
              <a:buChar char="o"/>
            </a:pPr>
            <a:r>
              <a:rPr b="1" i="0" lang="en-US" sz="1600">
                <a:solidFill>
                  <a:srgbClr val="135BA2"/>
                </a:solidFill>
                <a:latin typeface="Times New Roman"/>
                <a:ea typeface="Times New Roman"/>
                <a:cs typeface="Times New Roman"/>
                <a:sym typeface="Times New Roman"/>
              </a:rPr>
              <a:t>Limitations in creating Dataset	</a:t>
            </a:r>
            <a:endParaRPr/>
          </a:p>
          <a:p>
            <a:pPr indent="0" lvl="0" marL="0" rtl="0" algn="l">
              <a:lnSpc>
                <a:spcPct val="100000"/>
              </a:lnSpc>
              <a:spcBef>
                <a:spcPts val="280"/>
              </a:spcBef>
              <a:spcAft>
                <a:spcPts val="0"/>
              </a:spcAft>
              <a:buClr>
                <a:schemeClr val="dk1"/>
              </a:buClr>
              <a:buSzPts val="1400"/>
              <a:buFont typeface="Times New Roman"/>
              <a:buNone/>
            </a:pPr>
            <a:r>
              <a:rPr i="0" lang="en-US" sz="1400">
                <a:latin typeface="Times New Roman"/>
                <a:ea typeface="Times New Roman"/>
                <a:cs typeface="Times New Roman"/>
                <a:sym typeface="Times New Roman"/>
              </a:rPr>
              <a:t>         It can not parse informations like:</a:t>
            </a:r>
            <a:endParaRPr/>
          </a:p>
          <a:p>
            <a:pPr indent="-342900" lvl="0" marL="342900" rtl="0" algn="l">
              <a:lnSpc>
                <a:spcPct val="100000"/>
              </a:lnSpc>
              <a:spcBef>
                <a:spcPts val="280"/>
              </a:spcBef>
              <a:spcAft>
                <a:spcPts val="0"/>
              </a:spcAft>
              <a:buClr>
                <a:schemeClr val="dk1"/>
              </a:buClr>
              <a:buSzPts val="1400"/>
              <a:buFont typeface="Arial"/>
              <a:buChar char="•"/>
            </a:pPr>
            <a:r>
              <a:rPr i="0" lang="en-US" sz="1400">
                <a:latin typeface="Times New Roman"/>
                <a:ea typeface="Times New Roman"/>
                <a:cs typeface="Times New Roman"/>
                <a:sym typeface="Times New Roman"/>
              </a:rPr>
              <a:t> Year of graduation  </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Achievements</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Strength and weaknesse</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Objective / Career Objective: If the objective text is exactly below the title objective then the resume parser will return the output otherwise it will leave it as blank</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CGPA/GPA/Percentage/Result: By using regular expression we can extract candidate’s results but at some level not 100% accurate</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Date of birth:</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As the resume has many dates mentioned in it, we can not distinguish easily which date is DOB and which are not.</a:t>
            </a:r>
            <a:endParaRPr/>
          </a:p>
          <a:p>
            <a:pPr indent="-342900" lvl="0" marL="342900" rtl="0" algn="l">
              <a:lnSpc>
                <a:spcPct val="100000"/>
              </a:lnSpc>
              <a:spcBef>
                <a:spcPts val="280"/>
              </a:spcBef>
              <a:spcAft>
                <a:spcPts val="0"/>
              </a:spcAft>
              <a:buClr>
                <a:schemeClr val="dk1"/>
              </a:buClr>
              <a:buSzPts val="1400"/>
              <a:buFont typeface="Times New Roman"/>
              <a:buChar char="•"/>
            </a:pPr>
            <a:r>
              <a:rPr i="0" lang="en-US" sz="1400">
                <a:latin typeface="Times New Roman"/>
                <a:ea typeface="Times New Roman"/>
                <a:cs typeface="Times New Roman"/>
                <a:sym typeface="Times New Roman"/>
              </a:rPr>
              <a:t>We can try an approach, where, if we can derive the lowest year date then we may make it work but the biggest hurdle comes in the case, if the user has not mentioned DoB in the resume, then we may get the wrong output.</a:t>
            </a:r>
            <a:endParaRPr i="1" sz="1400">
              <a:latin typeface="Times New Roman"/>
              <a:ea typeface="Times New Roman"/>
              <a:cs typeface="Times New Roman"/>
              <a:sym typeface="Times New Roman"/>
            </a:endParaRPr>
          </a:p>
          <a:p>
            <a:pPr indent="-254000" lvl="0" marL="342900" rtl="0" algn="l">
              <a:lnSpc>
                <a:spcPct val="100000"/>
              </a:lnSpc>
              <a:spcBef>
                <a:spcPts val="280"/>
              </a:spcBef>
              <a:spcAft>
                <a:spcPts val="0"/>
              </a:spcAft>
              <a:buClr>
                <a:schemeClr val="dk1"/>
              </a:buClr>
              <a:buSzPts val="1400"/>
              <a:buFont typeface="Arial"/>
              <a:buNone/>
            </a:pPr>
            <a:r>
              <a:t/>
            </a:r>
            <a:endParaRPr i="1" sz="1400">
              <a:latin typeface="Times New Roman"/>
              <a:ea typeface="Times New Roman"/>
              <a:cs typeface="Times New Roman"/>
              <a:sym typeface="Times New Roman"/>
            </a:endParaRPr>
          </a:p>
          <a:p>
            <a:pPr indent="-254000" lvl="0" marL="342900" rtl="0" algn="l">
              <a:lnSpc>
                <a:spcPct val="100000"/>
              </a:lnSpc>
              <a:spcBef>
                <a:spcPts val="280"/>
              </a:spcBef>
              <a:spcAft>
                <a:spcPts val="0"/>
              </a:spcAft>
              <a:buClr>
                <a:schemeClr val="dk1"/>
              </a:buClr>
              <a:buSzPts val="1400"/>
              <a:buFont typeface="Arial"/>
              <a:buNone/>
            </a:pPr>
            <a:r>
              <a:t/>
            </a:r>
            <a:endParaRPr i="1" sz="1400">
              <a:latin typeface="Times New Roman"/>
              <a:ea typeface="Times New Roman"/>
              <a:cs typeface="Times New Roman"/>
              <a:sym typeface="Times New Roman"/>
            </a:endParaRPr>
          </a:p>
          <a:p>
            <a:pPr indent="-254000" lvl="0" marL="342900" rtl="0" algn="l">
              <a:lnSpc>
                <a:spcPct val="100000"/>
              </a:lnSpc>
              <a:spcBef>
                <a:spcPts val="280"/>
              </a:spcBef>
              <a:spcAft>
                <a:spcPts val="0"/>
              </a:spcAft>
              <a:buClr>
                <a:schemeClr val="dk1"/>
              </a:buClr>
              <a:buSzPts val="1400"/>
              <a:buFont typeface="Arial"/>
              <a:buNone/>
            </a:pPr>
            <a:r>
              <a:t/>
            </a:r>
            <a:endParaRPr i="1" sz="1400">
              <a:latin typeface="Times New Roman"/>
              <a:ea typeface="Times New Roman"/>
              <a:cs typeface="Times New Roman"/>
              <a:sym typeface="Times New Roman"/>
            </a:endParaRPr>
          </a:p>
          <a:p>
            <a:pPr indent="-228600" lvl="7" marL="3429000" rtl="0" algn="l">
              <a:lnSpc>
                <a:spcPct val="100000"/>
              </a:lnSpc>
              <a:spcBef>
                <a:spcPts val="280"/>
              </a:spcBef>
              <a:spcAft>
                <a:spcPts val="0"/>
              </a:spcAft>
              <a:buClr>
                <a:schemeClr val="dk1"/>
              </a:buClr>
              <a:buSzPts val="1400"/>
              <a:buFont typeface="Courier New"/>
              <a:buChar char="o"/>
            </a:pPr>
            <a:r>
              <a:rPr i="0" lang="en-US" sz="1400">
                <a:latin typeface="Times New Roman"/>
                <a:ea typeface="Times New Roman"/>
                <a:cs typeface="Times New Roman"/>
                <a:sym typeface="Times New Roman"/>
              </a:rPr>
              <a:t>esume, then we may get the wrong output.</a:t>
            </a:r>
            <a:endParaRPr/>
          </a:p>
          <a:p>
            <a:pPr indent="-254000" lvl="0" marL="342900" rtl="0" algn="l">
              <a:lnSpc>
                <a:spcPct val="100000"/>
              </a:lnSpc>
              <a:spcBef>
                <a:spcPts val="280"/>
              </a:spcBef>
              <a:spcAft>
                <a:spcPts val="0"/>
              </a:spcAft>
              <a:buClr>
                <a:schemeClr val="dk1"/>
              </a:buClr>
              <a:buSzPts val="1400"/>
              <a:buFont typeface="Arial"/>
              <a:buNone/>
            </a:pPr>
            <a:r>
              <a:t/>
            </a:r>
            <a:endParaRPr i="0" sz="1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285750" lvl="0" marL="285750" rtl="0" algn="ctr">
              <a:lnSpc>
                <a:spcPct val="100000"/>
              </a:lnSpc>
              <a:spcBef>
                <a:spcPts val="0"/>
              </a:spcBef>
              <a:spcAft>
                <a:spcPts val="0"/>
              </a:spcAft>
              <a:buClr>
                <a:srgbClr val="135BA2"/>
              </a:buClr>
              <a:buSzPts val="1600"/>
              <a:buFont typeface="Courier New"/>
              <a:buChar char="o"/>
            </a:pPr>
            <a:r>
              <a:rPr b="1" lang="en-US" sz="1600">
                <a:solidFill>
                  <a:srgbClr val="135BA2"/>
                </a:solidFill>
                <a:latin typeface="Times New Roman"/>
                <a:ea typeface="Times New Roman"/>
                <a:cs typeface="Times New Roman"/>
                <a:sym typeface="Times New Roman"/>
              </a:rPr>
              <a:t>Flaws in result of NLP Model</a:t>
            </a:r>
            <a:endParaRPr/>
          </a:p>
          <a:p>
            <a:pPr indent="0" lvl="0" marL="0" rtl="0" algn="ctr">
              <a:lnSpc>
                <a:spcPct val="100000"/>
              </a:lnSpc>
              <a:spcBef>
                <a:spcPts val="0"/>
              </a:spcBef>
              <a:spcAft>
                <a:spcPts val="0"/>
              </a:spcAft>
              <a:buClr>
                <a:schemeClr val="dk2"/>
              </a:buClr>
              <a:buSzPts val="1600"/>
              <a:buFont typeface="Arial"/>
              <a:buNone/>
            </a:pPr>
            <a:r>
              <a:t/>
            </a:r>
            <a:endParaRPr b="1" sz="1600">
              <a:solidFill>
                <a:srgbClr val="135BA2"/>
              </a:solidFill>
              <a:latin typeface="Times New Roman"/>
              <a:ea typeface="Times New Roman"/>
              <a:cs typeface="Times New Roman"/>
              <a:sym typeface="Times New Roman"/>
            </a:endParaRPr>
          </a:p>
        </p:txBody>
      </p:sp>
      <p:sp>
        <p:nvSpPr>
          <p:cNvPr id="524" name="Google Shape;52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Fetching the address</a:t>
            </a:r>
            <a:endParaRPr/>
          </a:p>
          <a:p>
            <a:pPr indent="-254000" lvl="0" marL="342900" rtl="0" algn="l">
              <a:lnSpc>
                <a:spcPct val="100000"/>
              </a:lnSpc>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Even after tagging the address properly in the dataset we were not able to get a proper address in the output.</a:t>
            </a:r>
            <a:endParaRPr/>
          </a:p>
          <a:p>
            <a:pPr indent="-342900" lvl="0" marL="342900" rtl="0" algn="l">
              <a:lnSpc>
                <a:spcPct val="100000"/>
              </a:lnSpc>
              <a:spcBef>
                <a:spcPts val="320"/>
              </a:spcBef>
              <a:spcAft>
                <a:spcPts val="0"/>
              </a:spcAft>
              <a:buClr>
                <a:schemeClr val="dk1"/>
              </a:buClr>
              <a:buSzPts val="1600"/>
              <a:buFont typeface="Times New Roman"/>
              <a:buChar char="•"/>
            </a:pPr>
            <a:r>
              <a:rPr b="0" lang="en-US" sz="1600">
                <a:latin typeface="Times New Roman"/>
                <a:ea typeface="Times New Roman"/>
                <a:cs typeface="Times New Roman"/>
                <a:sym typeface="Times New Roman"/>
              </a:rPr>
              <a:t>One of the major reasons to consider here is that, among the resumes we used to create a dataset, merel 10% resumes had addresses in it.</a:t>
            </a:r>
            <a:endParaRPr/>
          </a:p>
          <a:p>
            <a:pPr indent="-342900" lvl="0" marL="342900" rtl="0" algn="l">
              <a:lnSpc>
                <a:spcPct val="100000"/>
              </a:lnSpc>
              <a:spcBef>
                <a:spcPts val="640"/>
              </a:spcBef>
              <a:spcAft>
                <a:spcPts val="0"/>
              </a:spcAft>
              <a:buClr>
                <a:srgbClr val="135BA2"/>
              </a:buClr>
              <a:buSzPts val="3200"/>
              <a:buFont typeface="Arial"/>
              <a:buChar char="•"/>
            </a:pPr>
            <a:r>
              <a:rPr lang="en-US">
                <a:solidFill>
                  <a:srgbClr val="135BA2"/>
                </a:solidFill>
              </a:rPr>
              <a:t>                      </a:t>
            </a:r>
            <a:r>
              <a:rPr b="1" lang="en-US" sz="1600">
                <a:solidFill>
                  <a:srgbClr val="135BA2"/>
                </a:solidFill>
                <a:latin typeface="Times New Roman"/>
                <a:ea typeface="Times New Roman"/>
                <a:cs typeface="Times New Roman"/>
                <a:sym typeface="Times New Roman"/>
              </a:rPr>
              <a:t>Future roadmap</a:t>
            </a:r>
            <a:endParaRPr/>
          </a:p>
          <a:p>
            <a:pPr indent="-342900" lvl="0" marL="342900" rtl="0" algn="l">
              <a:lnSpc>
                <a:spcPct val="100000"/>
              </a:lnSpc>
              <a:spcBef>
                <a:spcPts val="28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Improve the accuracy of the model to extract all the data.</a:t>
            </a:r>
            <a:endParaRPr/>
          </a:p>
          <a:p>
            <a:pPr indent="-342900" lvl="0" marL="342900" rtl="0" algn="l">
              <a:lnSpc>
                <a:spcPct val="100000"/>
              </a:lnSpc>
              <a:spcBef>
                <a:spcPts val="28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Test the model further and make it work on resumes from all over the world.</a:t>
            </a:r>
            <a:endParaRPr/>
          </a:p>
          <a:p>
            <a:pPr indent="-342900" lvl="0" marL="342900" rtl="0" algn="l">
              <a:lnSpc>
                <a:spcPct val="100000"/>
              </a:lnSpc>
              <a:spcBef>
                <a:spcPts val="28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Make the resume parser multi-lingual</a:t>
            </a:r>
            <a:endParaRPr/>
          </a:p>
          <a:p>
            <a:pPr indent="-342900" lvl="0" marL="342900" rtl="0" algn="l">
              <a:lnSpc>
                <a:spcPct val="100000"/>
              </a:lnSpc>
              <a:spcBef>
                <a:spcPts val="28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Improve the dataset to extract more entity types like Address, Date of birth, Companies worked for, Working Duration, Graduation Year, Achievements, Strength and weaknesses, Nationality, Career Objective, CGPA/GPA/Percentage/Result.</a:t>
            </a:r>
            <a:endParaRPr/>
          </a:p>
          <a:p>
            <a:pPr indent="-342900" lvl="0" marL="342900" rtl="0" algn="l">
              <a:lnSpc>
                <a:spcPct val="100000"/>
              </a:lnSpc>
              <a:spcBef>
                <a:spcPts val="28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Make Resume Parser available via API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4"/>
          <p:cNvSpPr txBox="1"/>
          <p:nvPr>
            <p:ph type="title"/>
          </p:nvPr>
        </p:nvSpPr>
        <p:spPr>
          <a:xfrm>
            <a:off x="457200" y="274638"/>
            <a:ext cx="8229600" cy="58515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t/>
            </a:r>
            <a:endParaRPr b="0" i="0" sz="4400" u="none">
              <a:solidFill>
                <a:schemeClr val="dk2"/>
              </a:solidFill>
              <a:latin typeface="Arial"/>
              <a:ea typeface="Arial"/>
              <a:cs typeface="Arial"/>
              <a:sym typeface="Arial"/>
            </a:endParaRPr>
          </a:p>
        </p:txBody>
      </p:sp>
      <p:sp>
        <p:nvSpPr>
          <p:cNvPr id="531" name="Google Shape;53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pic>
        <p:nvPicPr>
          <p:cNvPr id="532" name="Google Shape;532;p24"/>
          <p:cNvPicPr preferRelativeResize="0"/>
          <p:nvPr/>
        </p:nvPicPr>
        <p:blipFill rotWithShape="1">
          <a:blip r:embed="rId3">
            <a:alphaModFix/>
          </a:blip>
          <a:srcRect b="0" l="0" r="0" t="0"/>
          <a:stretch/>
        </p:blipFill>
        <p:spPr>
          <a:xfrm>
            <a:off x="457200" y="1600200"/>
            <a:ext cx="3164203" cy="2138882"/>
          </a:xfrm>
          <a:prstGeom prst="rect">
            <a:avLst/>
          </a:prstGeom>
          <a:noFill/>
          <a:ln>
            <a:noFill/>
          </a:ln>
        </p:spPr>
      </p:pic>
      <p:pic>
        <p:nvPicPr>
          <p:cNvPr id="533" name="Google Shape;533;p24"/>
          <p:cNvPicPr preferRelativeResize="0"/>
          <p:nvPr/>
        </p:nvPicPr>
        <p:blipFill rotWithShape="1">
          <a:blip r:embed="rId4">
            <a:alphaModFix/>
          </a:blip>
          <a:srcRect b="0" l="0" r="0" t="0"/>
          <a:stretch/>
        </p:blipFill>
        <p:spPr>
          <a:xfrm>
            <a:off x="3723817" y="1600199"/>
            <a:ext cx="4847981" cy="3757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5"/>
          <p:cNvSpPr txBox="1"/>
          <p:nvPr>
            <p:ph type="title"/>
          </p:nvPr>
        </p:nvSpPr>
        <p:spPr>
          <a:xfrm>
            <a:off x="457200" y="274638"/>
            <a:ext cx="8229600" cy="515311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35BA2"/>
              </a:buClr>
              <a:buSzPts val="4400"/>
              <a:buFont typeface="Times New Roman"/>
              <a:buNone/>
            </a:pPr>
            <a:r>
              <a:rPr i="1" lang="en-US">
                <a:solidFill>
                  <a:srgbClr val="135BA2"/>
                </a:solidFill>
                <a:latin typeface="Times New Roman"/>
                <a:ea typeface="Times New Roman"/>
                <a:cs typeface="Times New Roman"/>
                <a:sym typeface="Times New Roman"/>
              </a:rPr>
              <a:t>THANK YOU</a:t>
            </a:r>
            <a:endParaRPr i="1">
              <a:solidFill>
                <a:srgbClr val="135BA2"/>
              </a:solidFill>
              <a:latin typeface="Times New Roman"/>
              <a:ea typeface="Times New Roman"/>
              <a:cs typeface="Times New Roman"/>
              <a:sym typeface="Times New Roman"/>
            </a:endParaRPr>
          </a:p>
        </p:txBody>
      </p:sp>
      <p:sp>
        <p:nvSpPr>
          <p:cNvPr id="540" name="Google Shape;540;p25"/>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p>
            <a:pPr indent="0" lvl="2" marL="914400" rtl="0" algn="l">
              <a:lnSpc>
                <a:spcPct val="100000"/>
              </a:lnSpc>
              <a:spcBef>
                <a:spcPts val="0"/>
              </a:spcBef>
              <a:spcAft>
                <a:spcPts val="0"/>
              </a:spcAft>
              <a:buClr>
                <a:schemeClr val="dk1"/>
              </a:buClr>
              <a:buSzPts val="2400"/>
              <a:buFont typeface="Arial"/>
              <a:buNone/>
            </a:pPr>
            <a:r>
              <a:t/>
            </a:r>
            <a:endParaRPr/>
          </a:p>
          <a:p>
            <a:pPr indent="0" lvl="2" marL="914400" rtl="0" algn="l">
              <a:lnSpc>
                <a:spcPct val="100000"/>
              </a:lnSpc>
              <a:spcBef>
                <a:spcPts val="480"/>
              </a:spcBef>
              <a:spcAft>
                <a:spcPts val="0"/>
              </a:spcAft>
              <a:buClr>
                <a:schemeClr val="dk1"/>
              </a:buClr>
              <a:buSzPts val="2400"/>
              <a:buFont typeface="Arial"/>
              <a:buNone/>
            </a:pPr>
            <a:r>
              <a:t/>
            </a:r>
            <a:endParaRPr/>
          </a:p>
          <a:p>
            <a:pPr indent="0" lvl="2" marL="914400" rtl="0" algn="l">
              <a:lnSpc>
                <a:spcPct val="100000"/>
              </a:lnSpc>
              <a:spcBef>
                <a:spcPts val="480"/>
              </a:spcBef>
              <a:spcAft>
                <a:spcPts val="0"/>
              </a:spcAft>
              <a:buClr>
                <a:schemeClr val="dk1"/>
              </a:buClr>
              <a:buSzPts val="2400"/>
              <a:buFont typeface="Arial"/>
              <a:buNone/>
            </a:pPr>
            <a:r>
              <a:t/>
            </a:r>
            <a:endParaRPr/>
          </a:p>
          <a:p>
            <a:pPr indent="0" lvl="2" marL="914400" rtl="0" algn="l">
              <a:lnSpc>
                <a:spcPct val="100000"/>
              </a:lnSpc>
              <a:spcBef>
                <a:spcPts val="480"/>
              </a:spcBef>
              <a:spcAft>
                <a:spcPts val="0"/>
              </a:spcAft>
              <a:buClr>
                <a:schemeClr val="dk1"/>
              </a:buClr>
              <a:buSzPts val="2400"/>
              <a:buFont typeface="Arial"/>
              <a:buNone/>
            </a:pPr>
            <a:r>
              <a:t/>
            </a:r>
            <a:endParaRPr/>
          </a:p>
          <a:p>
            <a:pPr indent="0" lvl="2" marL="914400" rtl="0" algn="l">
              <a:lnSpc>
                <a:spcPct val="100000"/>
              </a:lnSpc>
              <a:spcBef>
                <a:spcPts val="480"/>
              </a:spcBef>
              <a:spcAft>
                <a:spcPts val="0"/>
              </a:spcAft>
              <a:buClr>
                <a:schemeClr val="dk1"/>
              </a:buClr>
              <a:buSzPts val="2400"/>
              <a:buFont typeface="Arial"/>
              <a:buNone/>
            </a:pPr>
            <a:r>
              <a:t/>
            </a:r>
            <a:endParaRPr/>
          </a:p>
          <a:p>
            <a:pPr indent="0" lvl="2" marL="914400" rtl="0" algn="l">
              <a:lnSpc>
                <a:spcPct val="100000"/>
              </a:lnSpc>
              <a:spcBef>
                <a:spcPts val="480"/>
              </a:spcBef>
              <a:spcAft>
                <a:spcPts val="0"/>
              </a:spcAft>
              <a:buClr>
                <a:schemeClr val="dk1"/>
              </a:buClr>
              <a:buSzPts val="2400"/>
              <a:buFont typeface="Arial"/>
              <a:buNone/>
            </a:pPr>
            <a:r>
              <a:t/>
            </a:r>
            <a:endParaRPr/>
          </a:p>
          <a:p>
            <a:pPr indent="0" lvl="2" marL="914400" rtl="0" algn="l">
              <a:lnSpc>
                <a:spcPct val="100000"/>
              </a:lnSpc>
              <a:spcBef>
                <a:spcPts val="480"/>
              </a:spcBef>
              <a:spcAft>
                <a:spcPts val="0"/>
              </a:spcAft>
              <a:buClr>
                <a:schemeClr val="dk1"/>
              </a:buClr>
              <a:buSzPts val="24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58" name="Google Shape;358;p3"/>
          <p:cNvSpPr txBox="1"/>
          <p:nvPr/>
        </p:nvSpPr>
        <p:spPr>
          <a:xfrm>
            <a:off x="370390" y="266218"/>
            <a:ext cx="6134581" cy="335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002776"/>
                </a:solidFill>
                <a:latin typeface="Arial"/>
                <a:ea typeface="Arial"/>
                <a:cs typeface="Arial"/>
                <a:sym typeface="Arial"/>
              </a:rPr>
              <a:t>Project Architecture / Project Flow</a:t>
            </a:r>
            <a:endParaRPr/>
          </a:p>
        </p:txBody>
      </p:sp>
      <p:sp>
        <p:nvSpPr>
          <p:cNvPr id="359" name="Google Shape;359;p3"/>
          <p:cNvSpPr/>
          <p:nvPr/>
        </p:nvSpPr>
        <p:spPr>
          <a:xfrm>
            <a:off x="0" y="2808605"/>
            <a:ext cx="914400" cy="573405"/>
          </a:xfrm>
          <a:prstGeom prst="flowChartTerminator">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Dataset</a:t>
            </a:r>
            <a:endParaRPr/>
          </a:p>
        </p:txBody>
      </p:sp>
      <p:sp>
        <p:nvSpPr>
          <p:cNvPr id="360" name="Google Shape;360;p3"/>
          <p:cNvSpPr/>
          <p:nvPr/>
        </p:nvSpPr>
        <p:spPr>
          <a:xfrm>
            <a:off x="1378585" y="1668145"/>
            <a:ext cx="1455420" cy="2409825"/>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Data Preparation</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Data Cleaning</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EDA</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p:txBody>
      </p:sp>
      <p:sp>
        <p:nvSpPr>
          <p:cNvPr id="361" name="Google Shape;361;p3"/>
          <p:cNvSpPr/>
          <p:nvPr/>
        </p:nvSpPr>
        <p:spPr>
          <a:xfrm>
            <a:off x="3438525" y="1667510"/>
            <a:ext cx="1754505" cy="240919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Imputation</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Handling Outliers</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Encoding</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Scaling</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Handling Imbalance</a:t>
            </a:r>
            <a:endParaRPr/>
          </a:p>
        </p:txBody>
      </p:sp>
      <p:sp>
        <p:nvSpPr>
          <p:cNvPr id="362" name="Google Shape;362;p3"/>
          <p:cNvSpPr/>
          <p:nvPr/>
        </p:nvSpPr>
        <p:spPr>
          <a:xfrm>
            <a:off x="7132320" y="1667510"/>
            <a:ext cx="1826260" cy="2409190"/>
          </a:xfrm>
          <a:prstGeom prst="rect">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Model Building</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1. Train/Test Split</a:t>
            </a:r>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2.Train variety of classification models</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3" name="Google Shape;363;p3"/>
          <p:cNvSpPr/>
          <p:nvPr/>
        </p:nvSpPr>
        <p:spPr>
          <a:xfrm>
            <a:off x="3438525" y="4575810"/>
            <a:ext cx="1727835" cy="2066925"/>
          </a:xfrm>
          <a:prstGeom prst="flowChartProcess">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Model Evaluation</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1. Evaluate model using evaluation metrics.</a:t>
            </a:r>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2. Select best model.</a:t>
            </a:r>
            <a:endParaRPr/>
          </a:p>
        </p:txBody>
      </p:sp>
      <p:sp>
        <p:nvSpPr>
          <p:cNvPr id="364" name="Google Shape;364;p3"/>
          <p:cNvSpPr/>
          <p:nvPr/>
        </p:nvSpPr>
        <p:spPr>
          <a:xfrm>
            <a:off x="6277610" y="5074920"/>
            <a:ext cx="2437765" cy="1069340"/>
          </a:xfrm>
          <a:prstGeom prst="flowChartAlternateProcess">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Model Deployment</a:t>
            </a:r>
            <a:endParaRPr/>
          </a:p>
        </p:txBody>
      </p:sp>
      <p:sp>
        <p:nvSpPr>
          <p:cNvPr id="365" name="Google Shape;365;p3"/>
          <p:cNvSpPr txBox="1"/>
          <p:nvPr/>
        </p:nvSpPr>
        <p:spPr>
          <a:xfrm>
            <a:off x="3227070" y="1330960"/>
            <a:ext cx="2146300" cy="337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Feature Engineering</a:t>
            </a:r>
            <a:endParaRPr/>
          </a:p>
        </p:txBody>
      </p:sp>
      <p:sp>
        <p:nvSpPr>
          <p:cNvPr id="366" name="Google Shape;366;p3"/>
          <p:cNvSpPr/>
          <p:nvPr/>
        </p:nvSpPr>
        <p:spPr>
          <a:xfrm>
            <a:off x="5613400" y="2203450"/>
            <a:ext cx="1099185" cy="1338580"/>
          </a:xfrm>
          <a:prstGeom prst="flowChartProcess">
            <a:avLst/>
          </a:prstGeom>
          <a:gradFill>
            <a:gsLst>
              <a:gs pos="0">
                <a:srgbClr val="DDAAA9"/>
              </a:gs>
              <a:gs pos="50000">
                <a:srgbClr val="D69C9B"/>
              </a:gs>
              <a:gs pos="100000">
                <a:srgbClr val="D38A89"/>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Feature</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Selection</a:t>
            </a:r>
            <a:endParaRPr/>
          </a:p>
        </p:txBody>
      </p:sp>
      <p:cxnSp>
        <p:nvCxnSpPr>
          <p:cNvPr id="367" name="Google Shape;367;p3"/>
          <p:cNvCxnSpPr/>
          <p:nvPr/>
        </p:nvCxnSpPr>
        <p:spPr>
          <a:xfrm flipH="1" rot="10800000">
            <a:off x="914400" y="3093720"/>
            <a:ext cx="546100" cy="1905"/>
          </a:xfrm>
          <a:prstGeom prst="straightConnector1">
            <a:avLst/>
          </a:prstGeom>
          <a:noFill/>
          <a:ln cap="flat" cmpd="sng" w="19050">
            <a:solidFill>
              <a:schemeClr val="accent2"/>
            </a:solidFill>
            <a:prstDash val="solid"/>
            <a:miter lim="800000"/>
            <a:headEnd len="sm" w="sm" type="none"/>
            <a:tailEnd len="med" w="med" type="stealth"/>
          </a:ln>
        </p:spPr>
      </p:cxnSp>
      <p:cxnSp>
        <p:nvCxnSpPr>
          <p:cNvPr id="368" name="Google Shape;368;p3"/>
          <p:cNvCxnSpPr/>
          <p:nvPr/>
        </p:nvCxnSpPr>
        <p:spPr>
          <a:xfrm>
            <a:off x="5193030" y="2872105"/>
            <a:ext cx="420370" cy="635"/>
          </a:xfrm>
          <a:prstGeom prst="straightConnector1">
            <a:avLst/>
          </a:prstGeom>
          <a:noFill/>
          <a:ln cap="flat" cmpd="sng" w="19050">
            <a:solidFill>
              <a:schemeClr val="accent2"/>
            </a:solidFill>
            <a:prstDash val="solid"/>
            <a:miter lim="800000"/>
            <a:headEnd len="sm" w="sm" type="none"/>
            <a:tailEnd len="med" w="med" type="stealth"/>
          </a:ln>
        </p:spPr>
      </p:cxnSp>
      <p:cxnSp>
        <p:nvCxnSpPr>
          <p:cNvPr id="369" name="Google Shape;369;p3"/>
          <p:cNvCxnSpPr/>
          <p:nvPr/>
        </p:nvCxnSpPr>
        <p:spPr>
          <a:xfrm flipH="1" rot="10800000">
            <a:off x="2834005" y="2872105"/>
            <a:ext cx="604520" cy="1270"/>
          </a:xfrm>
          <a:prstGeom prst="straightConnector1">
            <a:avLst/>
          </a:prstGeom>
          <a:noFill/>
          <a:ln cap="flat" cmpd="sng" w="19050">
            <a:solidFill>
              <a:schemeClr val="accent2"/>
            </a:solidFill>
            <a:prstDash val="solid"/>
            <a:miter lim="800000"/>
            <a:headEnd len="sm" w="sm" type="none"/>
            <a:tailEnd len="med" w="med" type="stealth"/>
          </a:ln>
        </p:spPr>
      </p:cxnSp>
      <p:cxnSp>
        <p:nvCxnSpPr>
          <p:cNvPr id="370" name="Google Shape;370;p3"/>
          <p:cNvCxnSpPr/>
          <p:nvPr/>
        </p:nvCxnSpPr>
        <p:spPr>
          <a:xfrm flipH="1" rot="10800000">
            <a:off x="6712585" y="2872105"/>
            <a:ext cx="419735" cy="635"/>
          </a:xfrm>
          <a:prstGeom prst="straightConnector1">
            <a:avLst/>
          </a:prstGeom>
          <a:noFill/>
          <a:ln cap="flat" cmpd="sng" w="19050">
            <a:solidFill>
              <a:schemeClr val="accent2"/>
            </a:solidFill>
            <a:prstDash val="solid"/>
            <a:miter lim="800000"/>
            <a:headEnd len="sm" w="sm" type="none"/>
            <a:tailEnd len="med" w="med" type="stealth"/>
          </a:ln>
        </p:spPr>
      </p:cxnSp>
      <p:cxnSp>
        <p:nvCxnSpPr>
          <p:cNvPr id="371" name="Google Shape;371;p3"/>
          <p:cNvCxnSpPr/>
          <p:nvPr/>
        </p:nvCxnSpPr>
        <p:spPr>
          <a:xfrm flipH="1">
            <a:off x="5167630" y="4063365"/>
            <a:ext cx="1939290" cy="1154430"/>
          </a:xfrm>
          <a:prstGeom prst="straightConnector1">
            <a:avLst/>
          </a:prstGeom>
          <a:noFill/>
          <a:ln cap="flat" cmpd="sng" w="19050">
            <a:solidFill>
              <a:schemeClr val="accent2"/>
            </a:solidFill>
            <a:prstDash val="solid"/>
            <a:miter lim="800000"/>
            <a:headEnd len="sm" w="sm" type="none"/>
            <a:tailEnd len="med" w="med" type="stealth"/>
          </a:ln>
        </p:spPr>
      </p:cxnSp>
      <p:cxnSp>
        <p:nvCxnSpPr>
          <p:cNvPr id="372" name="Google Shape;372;p3"/>
          <p:cNvCxnSpPr/>
          <p:nvPr/>
        </p:nvCxnSpPr>
        <p:spPr>
          <a:xfrm>
            <a:off x="5167630" y="5218430"/>
            <a:ext cx="1052830" cy="448310"/>
          </a:xfrm>
          <a:prstGeom prst="straightConnector1">
            <a:avLst/>
          </a:prstGeom>
          <a:noFill/>
          <a:ln cap="flat" cmpd="sng" w="19050">
            <a:solidFill>
              <a:schemeClr val="accent2"/>
            </a:solidFill>
            <a:prstDash val="solid"/>
            <a:miter lim="800000"/>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
          <p:cNvSpPr txBox="1"/>
          <p:nvPr>
            <p:ph type="title"/>
          </p:nvPr>
        </p:nvSpPr>
        <p:spPr>
          <a:xfrm>
            <a:off x="628650" y="31708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776"/>
              </a:buClr>
              <a:buSzPts val="4400"/>
              <a:buFont typeface="Arial"/>
              <a:buNone/>
            </a:pPr>
            <a:r>
              <a:rPr b="1" lang="en-US">
                <a:solidFill>
                  <a:srgbClr val="002776"/>
                </a:solidFill>
                <a:latin typeface="Arial"/>
                <a:ea typeface="Arial"/>
                <a:cs typeface="Arial"/>
                <a:sym typeface="Arial"/>
              </a:rPr>
              <a:t>Exploratory Data Analysis  (EDA)  </a:t>
            </a:r>
            <a:br>
              <a:rPr b="0" i="0" lang="en-US" u="none" cap="none" strike="noStrike">
                <a:solidFill>
                  <a:srgbClr val="000000"/>
                </a:solidFill>
                <a:latin typeface="Arial"/>
                <a:ea typeface="Arial"/>
                <a:cs typeface="Arial"/>
                <a:sym typeface="Arial"/>
              </a:rPr>
            </a:br>
            <a:endParaRPr/>
          </a:p>
        </p:txBody>
      </p:sp>
      <p:pic>
        <p:nvPicPr>
          <p:cNvPr id="379" name="Google Shape;379;p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85" name="Google Shape;385;p5"/>
          <p:cNvSpPr txBox="1"/>
          <p:nvPr/>
        </p:nvSpPr>
        <p:spPr>
          <a:xfrm>
            <a:off x="213995" y="370205"/>
            <a:ext cx="3020992" cy="459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chemeClr val="accent1"/>
                </a:solidFill>
                <a:latin typeface="Times New Roman"/>
                <a:ea typeface="Times New Roman"/>
                <a:cs typeface="Times New Roman"/>
                <a:sym typeface="Times New Roman"/>
              </a:rPr>
              <a:t>Data Set Category</a:t>
            </a:r>
            <a:endParaRPr/>
          </a:p>
        </p:txBody>
      </p:sp>
      <p:sp>
        <p:nvSpPr>
          <p:cNvPr id="386" name="Google Shape;386;p5"/>
          <p:cNvSpPr txBox="1"/>
          <p:nvPr/>
        </p:nvSpPr>
        <p:spPr>
          <a:xfrm>
            <a:off x="213995" y="1128395"/>
            <a:ext cx="8313420" cy="5507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The data set includes the following variables: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account_length</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voice_mail_plan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voice_mail_messages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day_mins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evening_mins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night_mins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international_mins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customer_service_calls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international_plan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day_calls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day_charge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evening_calls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evening_charge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night_calls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night_charge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international_calls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international_charge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total_charge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churn: This is the target variable.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It is the one that determines whether the client is still in the company or not. (1-Churn, 0-No Churn)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6"/>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92" name="Google Shape;392;p6"/>
          <p:cNvSpPr txBox="1"/>
          <p:nvPr/>
        </p:nvSpPr>
        <p:spPr>
          <a:xfrm>
            <a:off x="2553970" y="731520"/>
            <a:ext cx="4035425"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chemeClr val="accent1"/>
                </a:solidFill>
                <a:latin typeface="Times New Roman"/>
                <a:ea typeface="Times New Roman"/>
                <a:cs typeface="Times New Roman"/>
                <a:sym typeface="Times New Roman"/>
              </a:rPr>
              <a:t>Import Libraries and Dataset</a:t>
            </a:r>
            <a:endParaRPr/>
          </a:p>
        </p:txBody>
      </p:sp>
      <p:pic>
        <p:nvPicPr>
          <p:cNvPr descr="Screenshot 2022-05-24 130944" id="393" name="Google Shape;393;p6"/>
          <p:cNvPicPr preferRelativeResize="0"/>
          <p:nvPr>
            <p:ph idx="1" type="body"/>
          </p:nvPr>
        </p:nvPicPr>
        <p:blipFill rotWithShape="1">
          <a:blip r:embed="rId4">
            <a:alphaModFix/>
          </a:blip>
          <a:srcRect b="0" l="0" r="0" t="0"/>
          <a:stretch/>
        </p:blipFill>
        <p:spPr>
          <a:xfrm>
            <a:off x="1369060" y="1421130"/>
            <a:ext cx="6163310" cy="43218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7" name="Shape 397"/>
        <p:cNvGrpSpPr/>
        <p:nvPr/>
      </p:nvGrpSpPr>
      <p:grpSpPr>
        <a:xfrm>
          <a:off x="0" y="0"/>
          <a:ext cx="0" cy="0"/>
          <a:chOff x="0" y="0"/>
          <a:chExt cx="0" cy="0"/>
        </a:xfrm>
      </p:grpSpPr>
      <p:sp>
        <p:nvSpPr>
          <p:cNvPr id="398" name="Google Shape;398;p7"/>
          <p:cNvSpPr txBox="1"/>
          <p:nvPr/>
        </p:nvSpPr>
        <p:spPr>
          <a:xfrm>
            <a:off x="171450" y="227965"/>
            <a:ext cx="8503149" cy="85853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2776"/>
              </a:buClr>
              <a:buSzPts val="2800"/>
              <a:buFont typeface="Arial"/>
              <a:buNone/>
            </a:pPr>
            <a:r>
              <a:rPr b="1" i="0" lang="en-US" sz="2800" u="none" cap="none" strike="noStrike">
                <a:solidFill>
                  <a:srgbClr val="002776"/>
                </a:solidFill>
                <a:latin typeface="Arial"/>
                <a:ea typeface="Arial"/>
                <a:cs typeface="Arial"/>
                <a:sym typeface="Arial"/>
              </a:rPr>
              <a:t>Exploratory Data Analysis (EDA)</a:t>
            </a:r>
            <a:endParaRPr/>
          </a:p>
          <a:p>
            <a:pPr indent="0" lvl="0" marL="0" marR="0" rtl="0" algn="l">
              <a:lnSpc>
                <a:spcPct val="100000"/>
              </a:lnSpc>
              <a:spcBef>
                <a:spcPts val="0"/>
              </a:spcBef>
              <a:spcAft>
                <a:spcPts val="0"/>
              </a:spcAft>
              <a:buClr>
                <a:srgbClr val="002776"/>
              </a:buClr>
              <a:buSzPts val="2800"/>
              <a:buFont typeface="Arial"/>
              <a:buNone/>
            </a:pPr>
            <a:r>
              <a:t/>
            </a:r>
            <a:endParaRPr b="1" i="0" sz="2400" u="none" cap="none" strike="noStrike">
              <a:solidFill>
                <a:schemeClr val="accen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776"/>
              </a:buClr>
              <a:buSzPts val="2800"/>
              <a:buFont typeface="Arial"/>
              <a:buNone/>
            </a:pPr>
            <a:r>
              <a:t/>
            </a:r>
            <a:endParaRPr b="1" i="0" sz="2400" u="none" cap="none" strike="noStrike">
              <a:solidFill>
                <a:schemeClr val="accent1"/>
              </a:solidFill>
              <a:latin typeface="Times New Roman"/>
              <a:ea typeface="Times New Roman"/>
              <a:cs typeface="Times New Roman"/>
              <a:sym typeface="Times New Roman"/>
            </a:endParaRPr>
          </a:p>
        </p:txBody>
      </p:sp>
      <p:pic>
        <p:nvPicPr>
          <p:cNvPr id="399" name="Google Shape;399;p7"/>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Screenshot 2022-05-24 132442" id="400" name="Google Shape;400;p7"/>
          <p:cNvPicPr preferRelativeResize="0"/>
          <p:nvPr>
            <p:ph idx="2" type="body"/>
          </p:nvPr>
        </p:nvPicPr>
        <p:blipFill rotWithShape="1">
          <a:blip r:embed="rId4">
            <a:alphaModFix/>
          </a:blip>
          <a:srcRect b="0" l="0" r="0" t="0"/>
          <a:stretch/>
        </p:blipFill>
        <p:spPr>
          <a:xfrm>
            <a:off x="4909820" y="1562735"/>
            <a:ext cx="4133215" cy="2981325"/>
          </a:xfrm>
          <a:prstGeom prst="rect">
            <a:avLst/>
          </a:prstGeom>
          <a:noFill/>
          <a:ln>
            <a:noFill/>
          </a:ln>
        </p:spPr>
      </p:pic>
      <p:pic>
        <p:nvPicPr>
          <p:cNvPr descr="Screenshot 2022-05-24 131835" id="401" name="Google Shape;401;p7"/>
          <p:cNvPicPr preferRelativeResize="0"/>
          <p:nvPr>
            <p:ph idx="1" type="body"/>
          </p:nvPr>
        </p:nvPicPr>
        <p:blipFill rotWithShape="1">
          <a:blip r:embed="rId5">
            <a:alphaModFix/>
          </a:blip>
          <a:srcRect b="0" l="0" r="0" t="0"/>
          <a:stretch/>
        </p:blipFill>
        <p:spPr>
          <a:xfrm>
            <a:off x="0" y="1562735"/>
            <a:ext cx="5010785" cy="46081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
          <p:cNvSpPr txBox="1"/>
          <p:nvPr>
            <p:ph type="title"/>
          </p:nvPr>
        </p:nvSpPr>
        <p:spPr>
          <a:xfrm>
            <a:off x="457200" y="4445"/>
            <a:ext cx="8229600" cy="68770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2400"/>
              <a:buFont typeface="Times New Roman"/>
              <a:buNone/>
            </a:pPr>
            <a:r>
              <a:rPr lang="en-US" sz="2400">
                <a:solidFill>
                  <a:schemeClr val="accent1"/>
                </a:solidFill>
                <a:latin typeface="Times New Roman"/>
                <a:ea typeface="Times New Roman"/>
                <a:cs typeface="Times New Roman"/>
                <a:sym typeface="Times New Roman"/>
              </a:rPr>
              <a:t>Data cleaning</a:t>
            </a:r>
            <a:endParaRPr/>
          </a:p>
        </p:txBody>
      </p:sp>
      <p:pic>
        <p:nvPicPr>
          <p:cNvPr descr="Screenshot 2022-05-24 132840" id="408" name="Google Shape;408;p8"/>
          <p:cNvPicPr preferRelativeResize="0"/>
          <p:nvPr>
            <p:ph idx="1" type="body"/>
          </p:nvPr>
        </p:nvPicPr>
        <p:blipFill rotWithShape="1">
          <a:blip r:embed="rId3">
            <a:alphaModFix/>
          </a:blip>
          <a:srcRect b="0" l="0" r="0" t="0"/>
          <a:stretch/>
        </p:blipFill>
        <p:spPr>
          <a:xfrm>
            <a:off x="4815205" y="692150"/>
            <a:ext cx="4015740" cy="4966335"/>
          </a:xfrm>
          <a:prstGeom prst="rect">
            <a:avLst/>
          </a:prstGeom>
          <a:noFill/>
          <a:ln>
            <a:noFill/>
          </a:ln>
        </p:spPr>
      </p:pic>
      <p:pic>
        <p:nvPicPr>
          <p:cNvPr descr="Screenshot 2022-05-24 133223" id="409" name="Google Shape;409;p8"/>
          <p:cNvPicPr preferRelativeResize="0"/>
          <p:nvPr>
            <p:ph idx="2" type="body"/>
          </p:nvPr>
        </p:nvPicPr>
        <p:blipFill rotWithShape="1">
          <a:blip r:embed="rId4">
            <a:alphaModFix/>
          </a:blip>
          <a:srcRect b="0" l="0" r="0" t="0"/>
          <a:stretch/>
        </p:blipFill>
        <p:spPr>
          <a:xfrm>
            <a:off x="457200" y="692150"/>
            <a:ext cx="4032250" cy="574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9"/>
          <p:cNvSpPr txBox="1"/>
          <p:nvPr/>
        </p:nvSpPr>
        <p:spPr>
          <a:xfrm>
            <a:off x="2593340" y="511810"/>
            <a:ext cx="3957320" cy="5822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776"/>
              </a:buClr>
              <a:buSzPts val="2800"/>
              <a:buFont typeface="Arial"/>
              <a:buNone/>
            </a:pPr>
            <a:r>
              <a:rPr b="1" i="0" lang="en-US" sz="3200" u="none" cap="none" strike="noStrike">
                <a:solidFill>
                  <a:srgbClr val="002776"/>
                </a:solidFill>
                <a:latin typeface="Times New Roman"/>
                <a:ea typeface="Times New Roman"/>
                <a:cs typeface="Times New Roman"/>
                <a:sym typeface="Times New Roman"/>
              </a:rPr>
              <a:t>Data Visualization</a:t>
            </a:r>
            <a:endParaRPr/>
          </a:p>
        </p:txBody>
      </p:sp>
      <p:pic>
        <p:nvPicPr>
          <p:cNvPr id="415" name="Google Shape;415;p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416" name="Google Shape;416;p9"/>
          <p:cNvSpPr txBox="1"/>
          <p:nvPr/>
        </p:nvSpPr>
        <p:spPr>
          <a:xfrm>
            <a:off x="222885" y="1468120"/>
            <a:ext cx="308546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accent1"/>
                </a:solidFill>
                <a:latin typeface="Times New Roman"/>
                <a:ea typeface="Times New Roman"/>
                <a:cs typeface="Times New Roman"/>
                <a:sym typeface="Times New Roman"/>
              </a:rPr>
              <a:t>Count Plot and Piechart</a:t>
            </a:r>
            <a:endParaRPr/>
          </a:p>
        </p:txBody>
      </p:sp>
      <p:pic>
        <p:nvPicPr>
          <p:cNvPr descr="Screenshot 2022-05-24 133746" id="417" name="Google Shape;417;p9"/>
          <p:cNvPicPr preferRelativeResize="0"/>
          <p:nvPr>
            <p:ph idx="1" type="body"/>
          </p:nvPr>
        </p:nvPicPr>
        <p:blipFill rotWithShape="1">
          <a:blip r:embed="rId4">
            <a:alphaModFix/>
          </a:blip>
          <a:srcRect b="0" l="0" r="0" t="0"/>
          <a:stretch/>
        </p:blipFill>
        <p:spPr>
          <a:xfrm>
            <a:off x="457200" y="2078990"/>
            <a:ext cx="4032250" cy="4229735"/>
          </a:xfrm>
          <a:prstGeom prst="rect">
            <a:avLst/>
          </a:prstGeom>
          <a:noFill/>
          <a:ln>
            <a:noFill/>
          </a:ln>
        </p:spPr>
      </p:pic>
      <p:pic>
        <p:nvPicPr>
          <p:cNvPr descr="Screenshot 2022-05-24 133837" id="418" name="Google Shape;418;p9"/>
          <p:cNvPicPr preferRelativeResize="0"/>
          <p:nvPr>
            <p:ph idx="2" type="body"/>
          </p:nvPr>
        </p:nvPicPr>
        <p:blipFill rotWithShape="1">
          <a:blip r:embed="rId5">
            <a:alphaModFix/>
          </a:blip>
          <a:srcRect b="0" l="0" r="0" t="0"/>
          <a:stretch/>
        </p:blipFill>
        <p:spPr>
          <a:xfrm>
            <a:off x="4489450" y="2999740"/>
            <a:ext cx="4419600" cy="26485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2022-05-04T13:53:00Z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y fmtid="{D5CDD505-2E9C-101B-9397-08002B2CF9AE}" pid="5" name="ICV">
    <vt:lpwstr>0FE3B859503B4AA2899AB86F7E5D2FD1</vt:lpwstr>
  </property>
  <property fmtid="{D5CDD505-2E9C-101B-9397-08002B2CF9AE}" pid="6" name="KSOProductBuildVer">
    <vt:lpwstr>1033-11.2.0.11130</vt:lpwstr>
  </property>
</Properties>
</file>