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96" r:id="rId5"/>
    <p:sldId id="261" r:id="rId6"/>
    <p:sldId id="26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FCF7F1"/>
    <a:srgbClr val="F03F2B"/>
    <a:srgbClr val="B8D233"/>
    <a:srgbClr val="F8D22F"/>
    <a:srgbClr val="344529"/>
    <a:srgbClr val="2E3722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fiz Nahid" userId="4f0abd79a76dc207" providerId="LiveId" clId="{8F03312E-22A5-4031-A82A-28EB0B523B94}"/>
    <pc:docChg chg="undo custSel addSld delSld modSld sldOrd">
      <pc:chgData name="Nafiz Nahid" userId="4f0abd79a76dc207" providerId="LiveId" clId="{8F03312E-22A5-4031-A82A-28EB0B523B94}" dt="2023-10-11T16:43:05.304" v="542" actId="20577"/>
      <pc:docMkLst>
        <pc:docMk/>
      </pc:docMkLst>
      <pc:sldChg chg="addSp delSp modSp del delDesignElem">
        <pc:chgData name="Nafiz Nahid" userId="4f0abd79a76dc207" providerId="LiveId" clId="{8F03312E-22A5-4031-A82A-28EB0B523B94}" dt="2023-10-11T16:30:27.936" v="301" actId="47"/>
        <pc:sldMkLst>
          <pc:docMk/>
          <pc:sldMk cId="2584280759" sldId="257"/>
        </pc:sldMkLst>
        <pc:spChg chg="mod">
          <ac:chgData name="Nafiz Nahid" userId="4f0abd79a76dc207" providerId="LiveId" clId="{8F03312E-22A5-4031-A82A-28EB0B523B94}" dt="2023-10-11T16:27:43.850" v="248" actId="107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Nafiz Nahid" userId="4f0abd79a76dc207" providerId="LiveId" clId="{8F03312E-22A5-4031-A82A-28EB0B523B94}" dt="2023-10-11T16:27:43.312" v="247" actId="1076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Nafiz Nahid" userId="4f0abd79a76dc207" providerId="LiveId" clId="{8F03312E-22A5-4031-A82A-28EB0B523B94}" dt="2023-10-11T16:13:25.476" v="89"/>
          <ac:spMkLst>
            <pc:docMk/>
            <pc:sldMk cId="2584280759" sldId="257"/>
            <ac:spMk id="82" creationId="{2644B391-9BFE-445C-A9EC-F544BB85FBC7}"/>
          </ac:spMkLst>
        </pc:spChg>
        <pc:spChg chg="add del">
          <ac:chgData name="Nafiz Nahid" userId="4f0abd79a76dc207" providerId="LiveId" clId="{8F03312E-22A5-4031-A82A-28EB0B523B94}" dt="2023-10-11T16:13:25.476" v="89"/>
          <ac:spMkLst>
            <pc:docMk/>
            <pc:sldMk cId="2584280759" sldId="257"/>
            <ac:spMk id="84" creationId="{80F26E69-87D9-4655-AE7B-280A87AA3CAD}"/>
          </ac:spMkLst>
        </pc:spChg>
        <pc:picChg chg="add del mod">
          <ac:chgData name="Nafiz Nahid" userId="4f0abd79a76dc207" providerId="LiveId" clId="{8F03312E-22A5-4031-A82A-28EB0B523B94}" dt="2023-10-11T16:26:13.821" v="220" actId="478"/>
          <ac:picMkLst>
            <pc:docMk/>
            <pc:sldMk cId="2584280759" sldId="257"/>
            <ac:picMk id="6" creationId="{8045422F-7258-40AC-BD2E-2469AA448922}"/>
          </ac:picMkLst>
        </pc:picChg>
        <pc:picChg chg="add del mod">
          <ac:chgData name="Nafiz Nahid" userId="4f0abd79a76dc207" providerId="LiveId" clId="{8F03312E-22A5-4031-A82A-28EB0B523B94}" dt="2023-10-11T16:26:11.538" v="219"/>
          <ac:picMkLst>
            <pc:docMk/>
            <pc:sldMk cId="2584280759" sldId="257"/>
            <ac:picMk id="1026" creationId="{25DFE0DE-F209-477D-A946-B31C7F85DA7A}"/>
          </ac:picMkLst>
        </pc:picChg>
        <pc:picChg chg="add del mod">
          <ac:chgData name="Nafiz Nahid" userId="4f0abd79a76dc207" providerId="LiveId" clId="{8F03312E-22A5-4031-A82A-28EB0B523B94}" dt="2023-10-11T16:26:44.555" v="223" actId="478"/>
          <ac:picMkLst>
            <pc:docMk/>
            <pc:sldMk cId="2584280759" sldId="257"/>
            <ac:picMk id="1028" creationId="{67B9A933-E08A-463D-90BF-987E314CD18F}"/>
          </ac:picMkLst>
        </pc:picChg>
        <pc:picChg chg="add mod">
          <ac:chgData name="Nafiz Nahid" userId="4f0abd79a76dc207" providerId="LiveId" clId="{8F03312E-22A5-4031-A82A-28EB0B523B94}" dt="2023-10-11T16:27:42.825" v="246" actId="1076"/>
          <ac:picMkLst>
            <pc:docMk/>
            <pc:sldMk cId="2584280759" sldId="257"/>
            <ac:picMk id="1030" creationId="{120E418A-8EBA-41E8-9098-18FB4329FABC}"/>
          </ac:picMkLst>
        </pc:picChg>
      </pc:sldChg>
      <pc:sldChg chg="modSp">
        <pc:chgData name="Nafiz Nahid" userId="4f0abd79a76dc207" providerId="LiveId" clId="{8F03312E-22A5-4031-A82A-28EB0B523B94}" dt="2023-10-11T16:30:46.255" v="304" actId="2711"/>
        <pc:sldMkLst>
          <pc:docMk/>
          <pc:sldMk cId="183243182" sldId="261"/>
        </pc:sldMkLst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4" creationId="{EDEB92A8-16FA-483C-9E2E-05D7126EF367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8" creationId="{D80218E7-8F9F-438A-9E2A-522F9EB7FE92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9" creationId="{478B1447-6E31-4639-B8E6-773AE3BCAAF7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0" creationId="{00360C72-70D3-4D7C-9E6B-3A2446A59B8B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1" creationId="{63A0405C-C523-44A3-AE26-0157A10CDBA5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2" creationId="{84299C6E-D8B5-4F99-B259-3E42D56E50FD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3" creationId="{3719D2E3-A7E7-4E37-9B58-14D1B5D807B6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4" creationId="{5142FE17-21E7-4D21-BCD1-A5CACE9E1D14}"/>
          </ac:spMkLst>
        </pc:spChg>
        <pc:spChg chg="mod">
          <ac:chgData name="Nafiz Nahid" userId="4f0abd79a76dc207" providerId="LiveId" clId="{8F03312E-22A5-4031-A82A-28EB0B523B94}" dt="2023-10-11T16:30:46.255" v="304" actId="2711"/>
          <ac:spMkLst>
            <pc:docMk/>
            <pc:sldMk cId="183243182" sldId="261"/>
            <ac:spMk id="15" creationId="{3F93DDEB-AB8E-4C4F-B851-BC755DCA6830}"/>
          </ac:spMkLst>
        </pc:spChg>
      </pc:sldChg>
      <pc:sldChg chg="modSp">
        <pc:chgData name="Nafiz Nahid" userId="4f0abd79a76dc207" providerId="LiveId" clId="{8F03312E-22A5-4031-A82A-28EB0B523B94}" dt="2023-10-11T16:30:51.193" v="305" actId="2711"/>
        <pc:sldMkLst>
          <pc:docMk/>
          <pc:sldMk cId="517975216" sldId="262"/>
        </pc:sldMkLst>
        <pc:spChg chg="mod">
          <ac:chgData name="Nafiz Nahid" userId="4f0abd79a76dc207" providerId="LiveId" clId="{8F03312E-22A5-4031-A82A-28EB0B523B94}" dt="2023-10-11T16:30:51.193" v="305" actId="2711"/>
          <ac:spMkLst>
            <pc:docMk/>
            <pc:sldMk cId="517975216" sldId="262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0:51.193" v="305" actId="2711"/>
          <ac:spMkLst>
            <pc:docMk/>
            <pc:sldMk cId="517975216" sldId="262"/>
            <ac:spMk id="4" creationId="{9ABE6763-0B2A-43F0-B72D-E9E0D27EA9B1}"/>
          </ac:spMkLst>
        </pc:spChg>
        <pc:picChg chg="mod">
          <ac:chgData name="Nafiz Nahid" userId="4f0abd79a76dc207" providerId="LiveId" clId="{8F03312E-22A5-4031-A82A-28EB0B523B94}" dt="2023-10-11T16:30:51.193" v="305" actId="2711"/>
          <ac:picMkLst>
            <pc:docMk/>
            <pc:sldMk cId="517975216" sldId="262"/>
            <ac:picMk id="1026" creationId="{209FF330-1979-4842-8C97-B3B1FC90783A}"/>
          </ac:picMkLst>
        </pc:picChg>
      </pc:sldChg>
      <pc:sldChg chg="modSp add del">
        <pc:chgData name="Nafiz Nahid" userId="4f0abd79a76dc207" providerId="LiveId" clId="{8F03312E-22A5-4031-A82A-28EB0B523B94}" dt="2023-10-11T16:31:03.574" v="308" actId="27636"/>
        <pc:sldMkLst>
          <pc:docMk/>
          <pc:sldMk cId="2293287852" sldId="283"/>
        </pc:sldMkLst>
        <pc:spChg chg="mod">
          <ac:chgData name="Nafiz Nahid" userId="4f0abd79a76dc207" providerId="LiveId" clId="{8F03312E-22A5-4031-A82A-28EB0B523B94}" dt="2023-10-11T16:31:03.574" v="308" actId="27636"/>
          <ac:spMkLst>
            <pc:docMk/>
            <pc:sldMk cId="2293287852" sldId="283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03.558" v="307" actId="2711"/>
          <ac:spMkLst>
            <pc:docMk/>
            <pc:sldMk cId="2293287852" sldId="283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1:03.558" v="307" actId="2711"/>
          <ac:spMkLst>
            <pc:docMk/>
            <pc:sldMk cId="2293287852" sldId="283"/>
            <ac:spMk id="5" creationId="{517B1516-AC40-45CD-96FD-2CDE588101F4}"/>
          </ac:spMkLst>
        </pc:spChg>
        <pc:spChg chg="mod">
          <ac:chgData name="Nafiz Nahid" userId="4f0abd79a76dc207" providerId="LiveId" clId="{8F03312E-22A5-4031-A82A-28EB0B523B94}" dt="2023-10-11T16:31:03.558" v="307" actId="2711"/>
          <ac:spMkLst>
            <pc:docMk/>
            <pc:sldMk cId="2293287852" sldId="283"/>
            <ac:spMk id="6" creationId="{3443DD03-77F0-4E75-8868-BA1AA3736B7C}"/>
          </ac:spMkLst>
        </pc:spChg>
      </pc:sldChg>
      <pc:sldChg chg="modSp add del">
        <pc:chgData name="Nafiz Nahid" userId="4f0abd79a76dc207" providerId="LiveId" clId="{8F03312E-22A5-4031-A82A-28EB0B523B94}" dt="2023-10-11T16:32:53.647" v="364" actId="1036"/>
        <pc:sldMkLst>
          <pc:docMk/>
          <pc:sldMk cId="254281989" sldId="284"/>
        </pc:sldMkLst>
        <pc:spChg chg="mod">
          <ac:chgData name="Nafiz Nahid" userId="4f0abd79a76dc207" providerId="LiveId" clId="{8F03312E-22A5-4031-A82A-28EB0B523B94}" dt="2023-10-11T16:32:27.427" v="350" actId="2711"/>
          <ac:spMkLst>
            <pc:docMk/>
            <pc:sldMk cId="254281989" sldId="284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12.569" v="312" actId="14100"/>
          <ac:spMkLst>
            <pc:docMk/>
            <pc:sldMk cId="254281989" sldId="284"/>
            <ac:spMk id="4" creationId="{F47F5D14-3809-4714-BACC-48567502B9C5}"/>
          </ac:spMkLst>
        </pc:spChg>
        <pc:spChg chg="mod">
          <ac:chgData name="Nafiz Nahid" userId="4f0abd79a76dc207" providerId="LiveId" clId="{8F03312E-22A5-4031-A82A-28EB0B523B94}" dt="2023-10-11T16:31:12.569" v="312" actId="14100"/>
          <ac:spMkLst>
            <pc:docMk/>
            <pc:sldMk cId="254281989" sldId="284"/>
            <ac:spMk id="5" creationId="{8D726470-5FCC-49B2-9446-E79A5A56D989}"/>
          </ac:spMkLst>
        </pc:spChg>
        <pc:spChg chg="mod">
          <ac:chgData name="Nafiz Nahid" userId="4f0abd79a76dc207" providerId="LiveId" clId="{8F03312E-22A5-4031-A82A-28EB0B523B94}" dt="2023-10-11T16:32:46.657" v="357" actId="14100"/>
          <ac:spMkLst>
            <pc:docMk/>
            <pc:sldMk cId="254281989" sldId="284"/>
            <ac:spMk id="6" creationId="{3AA07D8F-226F-4D3E-9231-9D65DFF2D232}"/>
          </ac:spMkLst>
        </pc:spChg>
        <pc:spChg chg="mod">
          <ac:chgData name="Nafiz Nahid" userId="4f0abd79a76dc207" providerId="LiveId" clId="{8F03312E-22A5-4031-A82A-28EB0B523B94}" dt="2023-10-11T16:32:53.647" v="364" actId="1036"/>
          <ac:spMkLst>
            <pc:docMk/>
            <pc:sldMk cId="254281989" sldId="284"/>
            <ac:spMk id="7" creationId="{2AB31894-BB23-49F3-BDAE-6C489CB67E6E}"/>
          </ac:spMkLst>
        </pc:spChg>
        <pc:spChg chg="mod">
          <ac:chgData name="Nafiz Nahid" userId="4f0abd79a76dc207" providerId="LiveId" clId="{8F03312E-22A5-4031-A82A-28EB0B523B94}" dt="2023-10-11T16:32:43.691" v="355" actId="14100"/>
          <ac:spMkLst>
            <pc:docMk/>
            <pc:sldMk cId="254281989" sldId="284"/>
            <ac:spMk id="8" creationId="{31A7128D-0B86-441B-BBD1-7AAD213502DA}"/>
          </ac:spMkLst>
        </pc:spChg>
        <pc:spChg chg="mod">
          <ac:chgData name="Nafiz Nahid" userId="4f0abd79a76dc207" providerId="LiveId" clId="{8F03312E-22A5-4031-A82A-28EB0B523B94}" dt="2023-10-11T16:32:39.873" v="353" actId="14100"/>
          <ac:spMkLst>
            <pc:docMk/>
            <pc:sldMk cId="254281989" sldId="284"/>
            <ac:spMk id="9" creationId="{52F2EF95-11C3-46B9-B474-7C2E00EC624B}"/>
          </ac:spMkLst>
        </pc:spChg>
        <pc:spChg chg="mod">
          <ac:chgData name="Nafiz Nahid" userId="4f0abd79a76dc207" providerId="LiveId" clId="{8F03312E-22A5-4031-A82A-28EB0B523B94}" dt="2023-10-11T16:31:12.569" v="312" actId="14100"/>
          <ac:spMkLst>
            <pc:docMk/>
            <pc:sldMk cId="254281989" sldId="284"/>
            <ac:spMk id="25" creationId="{ACF95329-26AF-4AE3-B9B3-F13114094634}"/>
          </ac:spMkLst>
        </pc:spChg>
        <pc:cxnChg chg="mod">
          <ac:chgData name="Nafiz Nahid" userId="4f0abd79a76dc207" providerId="LiveId" clId="{8F03312E-22A5-4031-A82A-28EB0B523B94}" dt="2023-10-11T16:31:12.569" v="312" actId="14100"/>
          <ac:cxnSpMkLst>
            <pc:docMk/>
            <pc:sldMk cId="254281989" sldId="284"/>
            <ac:cxnSpMk id="11" creationId="{53632A05-7C31-4966-98A1-DAD2AC45714D}"/>
          </ac:cxnSpMkLst>
        </pc:cxnChg>
        <pc:cxnChg chg="mod">
          <ac:chgData name="Nafiz Nahid" userId="4f0abd79a76dc207" providerId="LiveId" clId="{8F03312E-22A5-4031-A82A-28EB0B523B94}" dt="2023-10-11T16:31:12.569" v="312" actId="14100"/>
          <ac:cxnSpMkLst>
            <pc:docMk/>
            <pc:sldMk cId="254281989" sldId="284"/>
            <ac:cxnSpMk id="15" creationId="{A74230E7-8FE4-4F29-BEAE-EB0A4C32A890}"/>
          </ac:cxnSpMkLst>
        </pc:cxnChg>
        <pc:cxnChg chg="mod">
          <ac:chgData name="Nafiz Nahid" userId="4f0abd79a76dc207" providerId="LiveId" clId="{8F03312E-22A5-4031-A82A-28EB0B523B94}" dt="2023-10-11T16:31:12.569" v="312" actId="14100"/>
          <ac:cxnSpMkLst>
            <pc:docMk/>
            <pc:sldMk cId="254281989" sldId="284"/>
            <ac:cxnSpMk id="17" creationId="{8D5CAE32-574A-4916-9BE4-EC8137A7EF17}"/>
          </ac:cxnSpMkLst>
        </pc:cxnChg>
        <pc:cxnChg chg="mod">
          <ac:chgData name="Nafiz Nahid" userId="4f0abd79a76dc207" providerId="LiveId" clId="{8F03312E-22A5-4031-A82A-28EB0B523B94}" dt="2023-10-11T16:31:12.569" v="312" actId="14100"/>
          <ac:cxnSpMkLst>
            <pc:docMk/>
            <pc:sldMk cId="254281989" sldId="284"/>
            <ac:cxnSpMk id="20" creationId="{F203DA42-20AB-4808-859F-BC93B2A883E3}"/>
          </ac:cxnSpMkLst>
        </pc:cxnChg>
      </pc:sldChg>
      <pc:sldChg chg="addSp delSp modSp add del">
        <pc:chgData name="Nafiz Nahid" userId="4f0abd79a76dc207" providerId="LiveId" clId="{8F03312E-22A5-4031-A82A-28EB0B523B94}" dt="2023-10-11T16:43:05.304" v="542" actId="20577"/>
        <pc:sldMkLst>
          <pc:docMk/>
          <pc:sldMk cId="543430523" sldId="285"/>
        </pc:sldMkLst>
        <pc:spChg chg="mod">
          <ac:chgData name="Nafiz Nahid" userId="4f0abd79a76dc207" providerId="LiveId" clId="{8F03312E-22A5-4031-A82A-28EB0B523B94}" dt="2023-10-11T16:32:22.714" v="344" actId="2711"/>
          <ac:spMkLst>
            <pc:docMk/>
            <pc:sldMk cId="543430523" sldId="285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28.267" v="317" actId="2711"/>
          <ac:spMkLst>
            <pc:docMk/>
            <pc:sldMk cId="543430523" sldId="285"/>
            <ac:spMk id="3" creationId="{21FA46AC-B394-4693-AD4B-90E3D906BE4B}"/>
          </ac:spMkLst>
        </pc:spChg>
        <pc:spChg chg="add del mod">
          <ac:chgData name="Nafiz Nahid" userId="4f0abd79a76dc207" providerId="LiveId" clId="{8F03312E-22A5-4031-A82A-28EB0B523B94}" dt="2023-10-11T16:42:31.902" v="530" actId="478"/>
          <ac:spMkLst>
            <pc:docMk/>
            <pc:sldMk cId="543430523" sldId="285"/>
            <ac:spMk id="4" creationId="{772BF122-1CDC-4406-93FE-43C213717564}"/>
          </ac:spMkLst>
        </pc:spChg>
        <pc:spChg chg="add mod">
          <ac:chgData name="Nafiz Nahid" userId="4f0abd79a76dc207" providerId="LiveId" clId="{8F03312E-22A5-4031-A82A-28EB0B523B94}" dt="2023-10-11T16:42:58.608" v="538" actId="1076"/>
          <ac:spMkLst>
            <pc:docMk/>
            <pc:sldMk cId="543430523" sldId="285"/>
            <ac:spMk id="5" creationId="{9C30494A-34AD-4443-B56E-A3C8F1C9BEEC}"/>
          </ac:spMkLst>
        </pc:spChg>
        <pc:spChg chg="mod">
          <ac:chgData name="Nafiz Nahid" userId="4f0abd79a76dc207" providerId="LiveId" clId="{8F03312E-22A5-4031-A82A-28EB0B523B94}" dt="2023-10-11T16:31:28.267" v="317" actId="2711"/>
          <ac:spMkLst>
            <pc:docMk/>
            <pc:sldMk cId="543430523" sldId="285"/>
            <ac:spMk id="6" creationId="{C13B62E6-5804-4478-90EA-E1D5F0B9ED14}"/>
          </ac:spMkLst>
        </pc:spChg>
        <pc:spChg chg="mod">
          <ac:chgData name="Nafiz Nahid" userId="4f0abd79a76dc207" providerId="LiveId" clId="{8F03312E-22A5-4031-A82A-28EB0B523B94}" dt="2023-10-11T16:31:28.267" v="317" actId="2711"/>
          <ac:spMkLst>
            <pc:docMk/>
            <pc:sldMk cId="543430523" sldId="285"/>
            <ac:spMk id="7" creationId="{83AE4163-BA5D-430E-A6DF-82842234CC7F}"/>
          </ac:spMkLst>
        </pc:spChg>
        <pc:spChg chg="mod">
          <ac:chgData name="Nafiz Nahid" userId="4f0abd79a76dc207" providerId="LiveId" clId="{8F03312E-22A5-4031-A82A-28EB0B523B94}" dt="2023-10-11T16:31:28.267" v="317" actId="2711"/>
          <ac:spMkLst>
            <pc:docMk/>
            <pc:sldMk cId="543430523" sldId="285"/>
            <ac:spMk id="8" creationId="{B344F85E-522F-46D3-B940-8049657571ED}"/>
          </ac:spMkLst>
        </pc:spChg>
        <pc:spChg chg="mod">
          <ac:chgData name="Nafiz Nahid" userId="4f0abd79a76dc207" providerId="LiveId" clId="{8F03312E-22A5-4031-A82A-28EB0B523B94}" dt="2023-10-11T16:31:28.267" v="317" actId="2711"/>
          <ac:spMkLst>
            <pc:docMk/>
            <pc:sldMk cId="543430523" sldId="285"/>
            <ac:spMk id="11" creationId="{96353B91-2619-4AE5-A980-1F4719BDE338}"/>
          </ac:spMkLst>
        </pc:spChg>
        <pc:spChg chg="add mod">
          <ac:chgData name="Nafiz Nahid" userId="4f0abd79a76dc207" providerId="LiveId" clId="{8F03312E-22A5-4031-A82A-28EB0B523B94}" dt="2023-10-11T16:43:05.304" v="542" actId="20577"/>
          <ac:spMkLst>
            <pc:docMk/>
            <pc:sldMk cId="543430523" sldId="285"/>
            <ac:spMk id="12" creationId="{DD45221C-3A2C-448D-8750-742BCF310645}"/>
          </ac:spMkLst>
        </pc:spChg>
        <pc:picChg chg="mod">
          <ac:chgData name="Nafiz Nahid" userId="4f0abd79a76dc207" providerId="LiveId" clId="{8F03312E-22A5-4031-A82A-28EB0B523B94}" dt="2023-10-11T16:31:28.267" v="317" actId="2711"/>
          <ac:picMkLst>
            <pc:docMk/>
            <pc:sldMk cId="543430523" sldId="285"/>
            <ac:picMk id="10" creationId="{578D24EB-7DC0-4F8B-9721-31E1A7B44201}"/>
          </ac:picMkLst>
        </pc:picChg>
      </pc:sldChg>
      <pc:sldChg chg="modSp add del">
        <pc:chgData name="Nafiz Nahid" userId="4f0abd79a76dc207" providerId="LiveId" clId="{8F03312E-22A5-4031-A82A-28EB0B523B94}" dt="2023-10-11T16:32:22.078" v="342" actId="2711"/>
        <pc:sldMkLst>
          <pc:docMk/>
          <pc:sldMk cId="3994695341" sldId="286"/>
        </pc:sldMkLst>
        <pc:spChg chg="mod">
          <ac:chgData name="Nafiz Nahid" userId="4f0abd79a76dc207" providerId="LiveId" clId="{8F03312E-22A5-4031-A82A-28EB0B523B94}" dt="2023-10-11T16:32:22.078" v="342" actId="2711"/>
          <ac:spMkLst>
            <pc:docMk/>
            <pc:sldMk cId="3994695341" sldId="286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33.445" v="319" actId="2711"/>
          <ac:spMkLst>
            <pc:docMk/>
            <pc:sldMk cId="3994695341" sldId="286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1:33.445" v="319" actId="2711"/>
          <ac:spMkLst>
            <pc:docMk/>
            <pc:sldMk cId="3994695341" sldId="286"/>
            <ac:spMk id="8" creationId="{9A75B86F-B9FA-44D8-9023-9C765051BA19}"/>
          </ac:spMkLst>
        </pc:spChg>
        <pc:spChg chg="mod">
          <ac:chgData name="Nafiz Nahid" userId="4f0abd79a76dc207" providerId="LiveId" clId="{8F03312E-22A5-4031-A82A-28EB0B523B94}" dt="2023-10-11T16:31:33.445" v="319" actId="2711"/>
          <ac:spMkLst>
            <pc:docMk/>
            <pc:sldMk cId="3994695341" sldId="286"/>
            <ac:spMk id="9" creationId="{00ABD3AB-4C55-44AA-B69E-1892F35B40A0}"/>
          </ac:spMkLst>
        </pc:spChg>
        <pc:spChg chg="mod">
          <ac:chgData name="Nafiz Nahid" userId="4f0abd79a76dc207" providerId="LiveId" clId="{8F03312E-22A5-4031-A82A-28EB0B523B94}" dt="2023-10-11T16:31:33.445" v="319" actId="2711"/>
          <ac:spMkLst>
            <pc:docMk/>
            <pc:sldMk cId="3994695341" sldId="286"/>
            <ac:spMk id="10" creationId="{5309CBB8-81F0-4E40-B560-2F2859253867}"/>
          </ac:spMkLst>
        </pc:spChg>
        <pc:picChg chg="mod">
          <ac:chgData name="Nafiz Nahid" userId="4f0abd79a76dc207" providerId="LiveId" clId="{8F03312E-22A5-4031-A82A-28EB0B523B94}" dt="2023-10-11T16:31:33.445" v="319" actId="2711"/>
          <ac:picMkLst>
            <pc:docMk/>
            <pc:sldMk cId="3994695341" sldId="286"/>
            <ac:picMk id="5" creationId="{5BB798C5-A8F4-481C-A370-B04BB8D05DD1}"/>
          </ac:picMkLst>
        </pc:picChg>
        <pc:cxnChg chg="mod">
          <ac:chgData name="Nafiz Nahid" userId="4f0abd79a76dc207" providerId="LiveId" clId="{8F03312E-22A5-4031-A82A-28EB0B523B94}" dt="2023-10-11T16:31:33.445" v="319" actId="2711"/>
          <ac:cxnSpMkLst>
            <pc:docMk/>
            <pc:sldMk cId="3994695341" sldId="286"/>
            <ac:cxnSpMk id="11" creationId="{379E591E-9AB3-452C-A9D2-59A0ED5D6ADB}"/>
          </ac:cxnSpMkLst>
        </pc:cxnChg>
      </pc:sldChg>
      <pc:sldChg chg="modSp add del">
        <pc:chgData name="Nafiz Nahid" userId="4f0abd79a76dc207" providerId="LiveId" clId="{8F03312E-22A5-4031-A82A-28EB0B523B94}" dt="2023-10-11T16:41:07.732" v="525" actId="47"/>
        <pc:sldMkLst>
          <pc:docMk/>
          <pc:sldMk cId="2971533556" sldId="287"/>
        </pc:sldMkLst>
        <pc:spChg chg="mod">
          <ac:chgData name="Nafiz Nahid" userId="4f0abd79a76dc207" providerId="LiveId" clId="{8F03312E-22A5-4031-A82A-28EB0B523B94}" dt="2023-10-11T16:32:20.322" v="340" actId="2711"/>
          <ac:spMkLst>
            <pc:docMk/>
            <pc:sldMk cId="2971533556" sldId="287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38.729" v="321" actId="2711"/>
          <ac:spMkLst>
            <pc:docMk/>
            <pc:sldMk cId="2971533556" sldId="287"/>
            <ac:spMk id="7" creationId="{87581BC1-F59A-42C4-BEB3-BC1C1055956A}"/>
          </ac:spMkLst>
        </pc:spChg>
        <pc:spChg chg="mod">
          <ac:chgData name="Nafiz Nahid" userId="4f0abd79a76dc207" providerId="LiveId" clId="{8F03312E-22A5-4031-A82A-28EB0B523B94}" dt="2023-10-11T16:31:38.729" v="321" actId="2711"/>
          <ac:spMkLst>
            <pc:docMk/>
            <pc:sldMk cId="2971533556" sldId="287"/>
            <ac:spMk id="8" creationId="{64B87FAC-3C88-4508-841B-805B13C46D21}"/>
          </ac:spMkLst>
        </pc:spChg>
        <pc:spChg chg="mod">
          <ac:chgData name="Nafiz Nahid" userId="4f0abd79a76dc207" providerId="LiveId" clId="{8F03312E-22A5-4031-A82A-28EB0B523B94}" dt="2023-10-11T16:31:38.729" v="321" actId="2711"/>
          <ac:spMkLst>
            <pc:docMk/>
            <pc:sldMk cId="2971533556" sldId="287"/>
            <ac:spMk id="9" creationId="{796E3DF3-CF33-4361-8E30-45BBD6EB7092}"/>
          </ac:spMkLst>
        </pc:spChg>
        <pc:spChg chg="mod">
          <ac:chgData name="Nafiz Nahid" userId="4f0abd79a76dc207" providerId="LiveId" clId="{8F03312E-22A5-4031-A82A-28EB0B523B94}" dt="2023-10-11T16:31:38.729" v="321" actId="2711"/>
          <ac:spMkLst>
            <pc:docMk/>
            <pc:sldMk cId="2971533556" sldId="287"/>
            <ac:spMk id="10" creationId="{2870F480-2AB9-4431-842C-4821829D6790}"/>
          </ac:spMkLst>
        </pc:spChg>
        <pc:spChg chg="mod">
          <ac:chgData name="Nafiz Nahid" userId="4f0abd79a76dc207" providerId="LiveId" clId="{8F03312E-22A5-4031-A82A-28EB0B523B94}" dt="2023-10-11T16:31:38.729" v="321" actId="2711"/>
          <ac:spMkLst>
            <pc:docMk/>
            <pc:sldMk cId="2971533556" sldId="287"/>
            <ac:spMk id="11" creationId="{AB7CC58D-E076-4CE1-B79B-EB88C5A91DF2}"/>
          </ac:spMkLst>
        </pc:spChg>
        <pc:picChg chg="mod">
          <ac:chgData name="Nafiz Nahid" userId="4f0abd79a76dc207" providerId="LiveId" clId="{8F03312E-22A5-4031-A82A-28EB0B523B94}" dt="2023-10-11T16:31:38.729" v="321" actId="2711"/>
          <ac:picMkLst>
            <pc:docMk/>
            <pc:sldMk cId="2971533556" sldId="287"/>
            <ac:picMk id="6" creationId="{C6FF92EC-792F-456B-8E04-8295F6B7F557}"/>
          </ac:picMkLst>
        </pc:picChg>
      </pc:sldChg>
      <pc:sldChg chg="addSp modSp add del modAnim">
        <pc:chgData name="Nafiz Nahid" userId="4f0abd79a76dc207" providerId="LiveId" clId="{8F03312E-22A5-4031-A82A-28EB0B523B94}" dt="2023-10-11T16:40:55.292" v="524" actId="1076"/>
        <pc:sldMkLst>
          <pc:docMk/>
          <pc:sldMk cId="1821808969" sldId="288"/>
        </pc:sldMkLst>
        <pc:spChg chg="mod">
          <ac:chgData name="Nafiz Nahid" userId="4f0abd79a76dc207" providerId="LiveId" clId="{8F03312E-22A5-4031-A82A-28EB0B523B94}" dt="2023-10-11T16:32:20.025" v="338" actId="2711"/>
          <ac:spMkLst>
            <pc:docMk/>
            <pc:sldMk cId="1821808969" sldId="288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1:44.862" v="323" actId="2711"/>
          <ac:spMkLst>
            <pc:docMk/>
            <pc:sldMk cId="1821808969" sldId="288"/>
            <ac:spMk id="3" creationId="{21FA46AC-B394-4693-AD4B-90E3D906BE4B}"/>
          </ac:spMkLst>
        </pc:spChg>
        <pc:spChg chg="add mod">
          <ac:chgData name="Nafiz Nahid" userId="4f0abd79a76dc207" providerId="LiveId" clId="{8F03312E-22A5-4031-A82A-28EB0B523B94}" dt="2023-10-11T16:36:57.922" v="392" actId="164"/>
          <ac:spMkLst>
            <pc:docMk/>
            <pc:sldMk cId="1821808969" sldId="288"/>
            <ac:spMk id="4" creationId="{8CFE31EF-4CBA-4154-A299-453C95267B05}"/>
          </ac:spMkLst>
        </pc:spChg>
        <pc:spChg chg="mod">
          <ac:chgData name="Nafiz Nahid" userId="4f0abd79a76dc207" providerId="LiveId" clId="{8F03312E-22A5-4031-A82A-28EB0B523B94}" dt="2023-10-11T16:38:35.188" v="479" actId="20577"/>
          <ac:spMkLst>
            <pc:docMk/>
            <pc:sldMk cId="1821808969" sldId="288"/>
            <ac:spMk id="9" creationId="{2E89221A-DD0C-4866-921D-FD6460502361}"/>
          </ac:spMkLst>
        </pc:spChg>
        <pc:spChg chg="mod">
          <ac:chgData name="Nafiz Nahid" userId="4f0abd79a76dc207" providerId="LiveId" clId="{8F03312E-22A5-4031-A82A-28EB0B523B94}" dt="2023-10-11T16:40:52.527" v="523" actId="20577"/>
          <ac:spMkLst>
            <pc:docMk/>
            <pc:sldMk cId="1821808969" sldId="288"/>
            <ac:spMk id="11" creationId="{36FCF3AE-E4E6-4FEB-BE05-7BCE93269120}"/>
          </ac:spMkLst>
        </pc:spChg>
        <pc:spChg chg="add mod">
          <ac:chgData name="Nafiz Nahid" userId="4f0abd79a76dc207" providerId="LiveId" clId="{8F03312E-22A5-4031-A82A-28EB0B523B94}" dt="2023-10-11T16:36:28.555" v="386" actId="571"/>
          <ac:spMkLst>
            <pc:docMk/>
            <pc:sldMk cId="1821808969" sldId="288"/>
            <ac:spMk id="13" creationId="{1550F84E-1CFF-4FAB-AC00-0B1D75DCEAAE}"/>
          </ac:spMkLst>
        </pc:spChg>
        <pc:spChg chg="mod">
          <ac:chgData name="Nafiz Nahid" userId="4f0abd79a76dc207" providerId="LiveId" clId="{8F03312E-22A5-4031-A82A-28EB0B523B94}" dt="2023-10-11T16:40:55.292" v="524" actId="1076"/>
          <ac:spMkLst>
            <pc:docMk/>
            <pc:sldMk cId="1821808969" sldId="288"/>
            <ac:spMk id="15" creationId="{05A09E5D-814C-4E00-A50B-E7009073286A}"/>
          </ac:spMkLst>
        </pc:spChg>
        <pc:spChg chg="mod">
          <ac:chgData name="Nafiz Nahid" userId="4f0abd79a76dc207" providerId="LiveId" clId="{8F03312E-22A5-4031-A82A-28EB0B523B94}" dt="2023-10-11T16:39:50.637" v="496" actId="1076"/>
          <ac:spMkLst>
            <pc:docMk/>
            <pc:sldMk cId="1821808969" sldId="288"/>
            <ac:spMk id="16" creationId="{893736A7-4574-4CA1-AFFE-2482B7974FA6}"/>
          </ac:spMkLst>
        </pc:spChg>
        <pc:spChg chg="add mod">
          <ac:chgData name="Nafiz Nahid" userId="4f0abd79a76dc207" providerId="LiveId" clId="{8F03312E-22A5-4031-A82A-28EB0B523B94}" dt="2023-10-11T16:36:32.813" v="388" actId="571"/>
          <ac:spMkLst>
            <pc:docMk/>
            <pc:sldMk cId="1821808969" sldId="288"/>
            <ac:spMk id="17" creationId="{7D5CC0F4-4FAB-4585-A85D-A192A5B1DD40}"/>
          </ac:spMkLst>
        </pc:spChg>
        <pc:spChg chg="add mod">
          <ac:chgData name="Nafiz Nahid" userId="4f0abd79a76dc207" providerId="LiveId" clId="{8F03312E-22A5-4031-A82A-28EB0B523B94}" dt="2023-10-11T16:36:57.922" v="392" actId="164"/>
          <ac:spMkLst>
            <pc:docMk/>
            <pc:sldMk cId="1821808969" sldId="288"/>
            <ac:spMk id="19" creationId="{11270AB9-E1CF-46F5-96DA-A6B605A74B7D}"/>
          </ac:spMkLst>
        </pc:spChg>
        <pc:grpChg chg="add mod">
          <ac:chgData name="Nafiz Nahid" userId="4f0abd79a76dc207" providerId="LiveId" clId="{8F03312E-22A5-4031-A82A-28EB0B523B94}" dt="2023-10-11T16:37:01.238" v="393" actId="1076"/>
          <ac:grpSpMkLst>
            <pc:docMk/>
            <pc:sldMk cId="1821808969" sldId="288"/>
            <ac:grpSpMk id="5" creationId="{C85B52C9-40D7-4420-A11A-A555FCC5CBBD}"/>
          </ac:grpSpMkLst>
        </pc:grpChg>
        <pc:picChg chg="add mod">
          <ac:chgData name="Nafiz Nahid" userId="4f0abd79a76dc207" providerId="LiveId" clId="{8F03312E-22A5-4031-A82A-28EB0B523B94}" dt="2023-10-11T16:36:28.555" v="386" actId="571"/>
          <ac:picMkLst>
            <pc:docMk/>
            <pc:sldMk cId="1821808969" sldId="288"/>
            <ac:picMk id="12" creationId="{353454F1-E4F8-4F57-AF9C-16D88DA265EC}"/>
          </ac:picMkLst>
        </pc:picChg>
        <pc:picChg chg="add mod">
          <ac:chgData name="Nafiz Nahid" userId="4f0abd79a76dc207" providerId="LiveId" clId="{8F03312E-22A5-4031-A82A-28EB0B523B94}" dt="2023-10-11T16:36:32.813" v="388" actId="571"/>
          <ac:picMkLst>
            <pc:docMk/>
            <pc:sldMk cId="1821808969" sldId="288"/>
            <ac:picMk id="14" creationId="{C9C01866-3217-4A1D-A435-87E8E1FE7F1D}"/>
          </ac:picMkLst>
        </pc:picChg>
        <pc:picChg chg="mod">
          <ac:chgData name="Nafiz Nahid" userId="4f0abd79a76dc207" providerId="LiveId" clId="{8F03312E-22A5-4031-A82A-28EB0B523B94}" dt="2023-10-11T16:36:57.922" v="392" actId="164"/>
          <ac:picMkLst>
            <pc:docMk/>
            <pc:sldMk cId="1821808969" sldId="288"/>
            <ac:picMk id="18" creationId="{2A6A7240-42EF-44F6-BC7D-C864FE487F37}"/>
          </ac:picMkLst>
        </pc:picChg>
        <pc:cxnChg chg="mod">
          <ac:chgData name="Nafiz Nahid" userId="4f0abd79a76dc207" providerId="LiveId" clId="{8F03312E-22A5-4031-A82A-28EB0B523B94}" dt="2023-10-11T16:31:44.862" v="323" actId="2711"/>
          <ac:cxnSpMkLst>
            <pc:docMk/>
            <pc:sldMk cId="1821808969" sldId="288"/>
            <ac:cxnSpMk id="20" creationId="{6BD74EF8-EE23-4527-9C38-581A05D68A77}"/>
          </ac:cxnSpMkLst>
        </pc:cxnChg>
      </pc:sldChg>
      <pc:sldChg chg="modSp add del">
        <pc:chgData name="Nafiz Nahid" userId="4f0abd79a76dc207" providerId="LiveId" clId="{8F03312E-22A5-4031-A82A-28EB0B523B94}" dt="2023-10-11T16:32:19.812" v="336" actId="2711"/>
        <pc:sldMkLst>
          <pc:docMk/>
          <pc:sldMk cId="3051995556" sldId="289"/>
        </pc:sldMkLst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4" creationId="{56B15DBE-3AD8-41E8-BE6F-283576697A3E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8" creationId="{71373937-A84A-431C-8F88-B4463BD59AF8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9" creationId="{F5424E64-FFB5-4C02-B138-697583593084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10" creationId="{D73B4044-548A-4F4D-B420-6D90119EFC4D}"/>
          </ac:spMkLst>
        </pc:spChg>
        <pc:spChg chg="mod">
          <ac:chgData name="Nafiz Nahid" userId="4f0abd79a76dc207" providerId="LiveId" clId="{8F03312E-22A5-4031-A82A-28EB0B523B94}" dt="2023-10-11T16:32:19.812" v="336" actId="2711"/>
          <ac:spMkLst>
            <pc:docMk/>
            <pc:sldMk cId="3051995556" sldId="289"/>
            <ac:spMk id="11" creationId="{CFA7A8D9-6779-43DE-9F90-B90A05DA32F3}"/>
          </ac:spMkLst>
        </pc:spChg>
      </pc:sldChg>
      <pc:sldChg chg="modSp add del">
        <pc:chgData name="Nafiz Nahid" userId="4f0abd79a76dc207" providerId="LiveId" clId="{8F03312E-22A5-4031-A82A-28EB0B523B94}" dt="2023-10-11T16:32:19.564" v="335" actId="2711"/>
        <pc:sldMkLst>
          <pc:docMk/>
          <pc:sldMk cId="1900154997" sldId="290"/>
        </pc:sldMkLst>
        <pc:spChg chg="mod">
          <ac:chgData name="Nafiz Nahid" userId="4f0abd79a76dc207" providerId="LiveId" clId="{8F03312E-22A5-4031-A82A-28EB0B523B94}" dt="2023-10-11T16:32:19.564" v="335" actId="2711"/>
          <ac:spMkLst>
            <pc:docMk/>
            <pc:sldMk cId="1900154997" sldId="290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2:19.564" v="335" actId="2711"/>
          <ac:spMkLst>
            <pc:docMk/>
            <pc:sldMk cId="1900154997" sldId="290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2:19.564" v="335" actId="2711"/>
          <ac:spMkLst>
            <pc:docMk/>
            <pc:sldMk cId="1900154997" sldId="290"/>
            <ac:spMk id="6" creationId="{854F72D3-8725-4AB5-9AEF-C630324DDB30}"/>
          </ac:spMkLst>
        </pc:spChg>
        <pc:spChg chg="mod">
          <ac:chgData name="Nafiz Nahid" userId="4f0abd79a76dc207" providerId="LiveId" clId="{8F03312E-22A5-4031-A82A-28EB0B523B94}" dt="2023-10-11T16:32:19.564" v="335" actId="2711"/>
          <ac:spMkLst>
            <pc:docMk/>
            <pc:sldMk cId="1900154997" sldId="290"/>
            <ac:spMk id="7" creationId="{DC15A9F9-8CE6-446C-981E-900A50D5E956}"/>
          </ac:spMkLst>
        </pc:spChg>
      </pc:sldChg>
      <pc:sldChg chg="modSp add del">
        <pc:chgData name="Nafiz Nahid" userId="4f0abd79a76dc207" providerId="LiveId" clId="{8F03312E-22A5-4031-A82A-28EB0B523B94}" dt="2023-10-11T16:32:19.207" v="334" actId="2711"/>
        <pc:sldMkLst>
          <pc:docMk/>
          <pc:sldMk cId="1220379411" sldId="291"/>
        </pc:sldMkLst>
        <pc:spChg chg="mod">
          <ac:chgData name="Nafiz Nahid" userId="4f0abd79a76dc207" providerId="LiveId" clId="{8F03312E-22A5-4031-A82A-28EB0B523B94}" dt="2023-10-11T16:32:19.207" v="334" actId="2711"/>
          <ac:spMkLst>
            <pc:docMk/>
            <pc:sldMk cId="1220379411" sldId="291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2:19.207" v="334" actId="2711"/>
          <ac:spMkLst>
            <pc:docMk/>
            <pc:sldMk cId="1220379411" sldId="291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2:19.207" v="334" actId="2711"/>
          <ac:spMkLst>
            <pc:docMk/>
            <pc:sldMk cId="1220379411" sldId="291"/>
            <ac:spMk id="6" creationId="{5E858C24-92C2-4C37-B7DB-5D34F32E19D0}"/>
          </ac:spMkLst>
        </pc:spChg>
      </pc:sldChg>
      <pc:sldChg chg="addSp modSp add del">
        <pc:chgData name="Nafiz Nahid" userId="4f0abd79a76dc207" providerId="LiveId" clId="{8F03312E-22A5-4031-A82A-28EB0B523B94}" dt="2023-10-11T16:32:18.884" v="333" actId="2711"/>
        <pc:sldMkLst>
          <pc:docMk/>
          <pc:sldMk cId="2529430824" sldId="292"/>
        </pc:sldMkLst>
        <pc:spChg chg="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2" creationId="{7A4919D0-F177-4BBA-9A0B-DBA69E2ED764}"/>
          </ac:spMkLst>
        </pc:spChg>
        <pc:spChg chg="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3" creationId="{21FA46AC-B394-4693-AD4B-90E3D906BE4B}"/>
          </ac:spMkLst>
        </pc:spChg>
        <pc:spChg chg="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4" creationId="{C1721230-0B88-4416-9AD7-7FB35CA57F94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5" creationId="{EF7C6A7A-EEC1-4B59-8064-DC067932B706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8" creationId="{6D874F6B-FEF6-4E0B-A548-74BED3AFE09F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9" creationId="{6B85374D-8328-4BEB-9A7E-D1CAE38EAA8B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0" creationId="{3384C555-E58F-4773-A69B-E34A02E0E694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1" creationId="{3237BD62-A069-47DE-969D-59537F719AB6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2" creationId="{65AD0306-5D2B-4F08-8CF5-C5E87205E605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3" creationId="{1D925635-12F9-43DA-978D-2E4DD075DEF5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4" creationId="{4961C032-E2AA-4696-819C-8B2975358486}"/>
          </ac:spMkLst>
        </pc:spChg>
        <pc:spChg chg="add mod">
          <ac:chgData name="Nafiz Nahid" userId="4f0abd79a76dc207" providerId="LiveId" clId="{8F03312E-22A5-4031-A82A-28EB0B523B94}" dt="2023-10-11T16:32:18.884" v="333" actId="2711"/>
          <ac:spMkLst>
            <pc:docMk/>
            <pc:sldMk cId="2529430824" sldId="292"/>
            <ac:spMk id="15" creationId="{602137AF-4E15-44CC-BAD4-65F8BDD47AED}"/>
          </ac:spMkLst>
        </pc:spChg>
        <pc:grpChg chg="add mod">
          <ac:chgData name="Nafiz Nahid" userId="4f0abd79a76dc207" providerId="LiveId" clId="{8F03312E-22A5-4031-A82A-28EB0B523B94}" dt="2023-10-11T16:19:35.205" v="159" actId="164"/>
          <ac:grpSpMkLst>
            <pc:docMk/>
            <pc:sldMk cId="2529430824" sldId="292"/>
            <ac:grpSpMk id="6" creationId="{E54A8BBB-2EF0-40DF-82F2-25FE12A574B9}"/>
          </ac:grpSpMkLst>
        </pc:grpChg>
        <pc:grpChg chg="add mod">
          <ac:chgData name="Nafiz Nahid" userId="4f0abd79a76dc207" providerId="LiveId" clId="{8F03312E-22A5-4031-A82A-28EB0B523B94}" dt="2023-10-11T16:19:49.395" v="168" actId="1076"/>
          <ac:grpSpMkLst>
            <pc:docMk/>
            <pc:sldMk cId="2529430824" sldId="292"/>
            <ac:grpSpMk id="16" creationId="{B37BC5A6-A873-44D4-A0BB-35C0D64293BC}"/>
          </ac:grpSpMkLst>
        </pc:grpChg>
        <pc:picChg chg="mod ord">
          <ac:chgData name="Nafiz Nahid" userId="4f0abd79a76dc207" providerId="LiveId" clId="{8F03312E-22A5-4031-A82A-28EB0B523B94}" dt="2023-10-11T16:19:35.205" v="159" actId="164"/>
          <ac:picMkLst>
            <pc:docMk/>
            <pc:sldMk cId="2529430824" sldId="292"/>
            <ac:picMk id="7" creationId="{B8E3BFBD-F78B-42AD-AC63-EF0BFD79E74E}"/>
          </ac:picMkLst>
        </pc:picChg>
      </pc:sldChg>
      <pc:sldChg chg="add del">
        <pc:chgData name="Nafiz Nahid" userId="4f0abd79a76dc207" providerId="LiveId" clId="{8F03312E-22A5-4031-A82A-28EB0B523B94}" dt="2023-10-11T16:13:00.893" v="77" actId="47"/>
        <pc:sldMkLst>
          <pc:docMk/>
          <pc:sldMk cId="4073633773" sldId="293"/>
        </pc:sldMkLst>
      </pc:sldChg>
      <pc:sldChg chg="add del">
        <pc:chgData name="Nafiz Nahid" userId="4f0abd79a76dc207" providerId="LiveId" clId="{8F03312E-22A5-4031-A82A-28EB0B523B94}" dt="2023-10-11T16:13:01.468" v="78" actId="47"/>
        <pc:sldMkLst>
          <pc:docMk/>
          <pc:sldMk cId="2999633337" sldId="295"/>
        </pc:sldMkLst>
      </pc:sldChg>
      <pc:sldChg chg="del">
        <pc:chgData name="Nafiz Nahid" userId="4f0abd79a76dc207" providerId="LiveId" clId="{8F03312E-22A5-4031-A82A-28EB0B523B94}" dt="2023-10-11T16:12:44.789" v="2" actId="47"/>
        <pc:sldMkLst>
          <pc:docMk/>
          <pc:sldMk cId="742762705" sldId="296"/>
        </pc:sldMkLst>
      </pc:sldChg>
      <pc:sldChg chg="addSp delSp modSp add ord">
        <pc:chgData name="Nafiz Nahid" userId="4f0abd79a76dc207" providerId="LiveId" clId="{8F03312E-22A5-4031-A82A-28EB0B523B94}" dt="2023-10-11T16:30:24.030" v="300" actId="1076"/>
        <pc:sldMkLst>
          <pc:docMk/>
          <pc:sldMk cId="1138900587" sldId="296"/>
        </pc:sldMkLst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2" creationId="{7A4919D0-F177-4BBA-9A0B-DBA69E2ED764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4" creationId="{EDEB92A8-16FA-483C-9E2E-05D7126EF367}"/>
          </ac:spMkLst>
        </pc:spChg>
        <pc:spChg chg="add mod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5" creationId="{62ED63D1-A767-48F3-AEA4-7861D798D1E5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8" creationId="{D80218E7-8F9F-438A-9E2A-522F9EB7FE92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9" creationId="{478B1447-6E31-4639-B8E6-773AE3BCAAF7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0" creationId="{00360C72-70D3-4D7C-9E6B-3A2446A59B8B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1" creationId="{63A0405C-C523-44A3-AE26-0157A10CDBA5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2" creationId="{84299C6E-D8B5-4F99-B259-3E42D56E50FD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3" creationId="{3719D2E3-A7E7-4E37-9B58-14D1B5D807B6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4" creationId="{5142FE17-21E7-4D21-BCD1-A5CACE9E1D14}"/>
          </ac:spMkLst>
        </pc:spChg>
        <pc:spChg chg="del">
          <ac:chgData name="Nafiz Nahid" userId="4f0abd79a76dc207" providerId="LiveId" clId="{8F03312E-22A5-4031-A82A-28EB0B523B94}" dt="2023-10-11T16:27:56.862" v="252" actId="478"/>
          <ac:spMkLst>
            <pc:docMk/>
            <pc:sldMk cId="1138900587" sldId="296"/>
            <ac:spMk id="15" creationId="{3F93DDEB-AB8E-4C4F-B851-BC755DCA6830}"/>
          </ac:spMkLst>
        </pc:spChg>
        <pc:spChg chg="add mod">
          <ac:chgData name="Nafiz Nahid" userId="4f0abd79a76dc207" providerId="LiveId" clId="{8F03312E-22A5-4031-A82A-28EB0B523B94}" dt="2023-10-11T16:30:01.489" v="294" actId="2711"/>
          <ac:spMkLst>
            <pc:docMk/>
            <pc:sldMk cId="1138900587" sldId="296"/>
            <ac:spMk id="17" creationId="{C696B8E4-064A-45AA-9967-E1D01EE0CA23}"/>
          </ac:spMkLst>
        </pc:spChg>
        <pc:spChg chg="add mod">
          <ac:chgData name="Nafiz Nahid" userId="4f0abd79a76dc207" providerId="LiveId" clId="{8F03312E-22A5-4031-A82A-28EB0B523B94}" dt="2023-10-11T16:30:24.030" v="300" actId="1076"/>
          <ac:spMkLst>
            <pc:docMk/>
            <pc:sldMk cId="1138900587" sldId="296"/>
            <ac:spMk id="18" creationId="{EFE41769-D25D-41F3-A08E-663932C29703}"/>
          </ac:spMkLst>
        </pc:spChg>
        <pc:picChg chg="add mod">
          <ac:chgData name="Nafiz Nahid" userId="4f0abd79a76dc207" providerId="LiveId" clId="{8F03312E-22A5-4031-A82A-28EB0B523B94}" dt="2023-10-11T16:28:14.613" v="257" actId="1076"/>
          <ac:picMkLst>
            <pc:docMk/>
            <pc:sldMk cId="1138900587" sldId="296"/>
            <ac:picMk id="16" creationId="{59C4DEBC-2510-47B6-891E-D8DBE041EDE8}"/>
          </ac:picMkLst>
        </pc:picChg>
      </pc:sldChg>
      <pc:sldChg chg="del">
        <pc:chgData name="Nafiz Nahid" userId="4f0abd79a76dc207" providerId="LiveId" clId="{8F03312E-22A5-4031-A82A-28EB0B523B94}" dt="2023-10-11T16:12:46.949" v="3" actId="47"/>
        <pc:sldMkLst>
          <pc:docMk/>
          <pc:sldMk cId="3549108398" sldId="297"/>
        </pc:sldMkLst>
      </pc:sldChg>
      <pc:sldChg chg="del">
        <pc:chgData name="Nafiz Nahid" userId="4f0abd79a76dc207" providerId="LiveId" clId="{8F03312E-22A5-4031-A82A-28EB0B523B94}" dt="2023-10-11T16:12:47.166" v="4" actId="47"/>
        <pc:sldMkLst>
          <pc:docMk/>
          <pc:sldMk cId="1850750762" sldId="298"/>
        </pc:sldMkLst>
      </pc:sldChg>
      <pc:sldChg chg="del">
        <pc:chgData name="Nafiz Nahid" userId="4f0abd79a76dc207" providerId="LiveId" clId="{8F03312E-22A5-4031-A82A-28EB0B523B94}" dt="2023-10-11T16:12:47.584" v="6" actId="47"/>
        <pc:sldMkLst>
          <pc:docMk/>
          <pc:sldMk cId="483319942" sldId="299"/>
        </pc:sldMkLst>
      </pc:sldChg>
      <pc:sldChg chg="del">
        <pc:chgData name="Nafiz Nahid" userId="4f0abd79a76dc207" providerId="LiveId" clId="{8F03312E-22A5-4031-A82A-28EB0B523B94}" dt="2023-10-11T16:12:47.783" v="7" actId="47"/>
        <pc:sldMkLst>
          <pc:docMk/>
          <pc:sldMk cId="1556518415" sldId="300"/>
        </pc:sldMkLst>
      </pc:sldChg>
      <pc:sldChg chg="del">
        <pc:chgData name="Nafiz Nahid" userId="4f0abd79a76dc207" providerId="LiveId" clId="{8F03312E-22A5-4031-A82A-28EB0B523B94}" dt="2023-10-11T16:12:48.181" v="9" actId="47"/>
        <pc:sldMkLst>
          <pc:docMk/>
          <pc:sldMk cId="120019568" sldId="301"/>
        </pc:sldMkLst>
      </pc:sldChg>
      <pc:sldChg chg="del">
        <pc:chgData name="Nafiz Nahid" userId="4f0abd79a76dc207" providerId="LiveId" clId="{8F03312E-22A5-4031-A82A-28EB0B523B94}" dt="2023-10-11T16:12:48.390" v="10" actId="47"/>
        <pc:sldMkLst>
          <pc:docMk/>
          <pc:sldMk cId="4288718467" sldId="302"/>
        </pc:sldMkLst>
      </pc:sldChg>
      <pc:sldChg chg="del">
        <pc:chgData name="Nafiz Nahid" userId="4f0abd79a76dc207" providerId="LiveId" clId="{8F03312E-22A5-4031-A82A-28EB0B523B94}" dt="2023-10-11T16:12:48.789" v="11" actId="47"/>
        <pc:sldMkLst>
          <pc:docMk/>
          <pc:sldMk cId="3575309042" sldId="303"/>
        </pc:sldMkLst>
      </pc:sldChg>
      <pc:sldChg chg="del">
        <pc:chgData name="Nafiz Nahid" userId="4f0abd79a76dc207" providerId="LiveId" clId="{8F03312E-22A5-4031-A82A-28EB0B523B94}" dt="2023-10-11T16:12:49.375" v="13" actId="47"/>
        <pc:sldMkLst>
          <pc:docMk/>
          <pc:sldMk cId="2682493452" sldId="305"/>
        </pc:sldMkLst>
      </pc:sldChg>
      <pc:sldChg chg="del">
        <pc:chgData name="Nafiz Nahid" userId="4f0abd79a76dc207" providerId="LiveId" clId="{8F03312E-22A5-4031-A82A-28EB0B523B94}" dt="2023-10-11T16:12:49.500" v="17" actId="47"/>
        <pc:sldMkLst>
          <pc:docMk/>
          <pc:sldMk cId="957414034" sldId="307"/>
        </pc:sldMkLst>
      </pc:sldChg>
      <pc:sldChg chg="del">
        <pc:chgData name="Nafiz Nahid" userId="4f0abd79a76dc207" providerId="LiveId" clId="{8F03312E-22A5-4031-A82A-28EB0B523B94}" dt="2023-10-11T16:12:49.492" v="16" actId="47"/>
        <pc:sldMkLst>
          <pc:docMk/>
          <pc:sldMk cId="2162129685" sldId="309"/>
        </pc:sldMkLst>
      </pc:sldChg>
      <pc:sldChg chg="del">
        <pc:chgData name="Nafiz Nahid" userId="4f0abd79a76dc207" providerId="LiveId" clId="{8F03312E-22A5-4031-A82A-28EB0B523B94}" dt="2023-10-11T16:12:47.369" v="5" actId="47"/>
        <pc:sldMkLst>
          <pc:docMk/>
          <pc:sldMk cId="3843937644" sldId="310"/>
        </pc:sldMkLst>
      </pc:sldChg>
      <pc:sldChg chg="del">
        <pc:chgData name="Nafiz Nahid" userId="4f0abd79a76dc207" providerId="LiveId" clId="{8F03312E-22A5-4031-A82A-28EB0B523B94}" dt="2023-10-11T16:12:47.973" v="8" actId="47"/>
        <pc:sldMkLst>
          <pc:docMk/>
          <pc:sldMk cId="2579625046" sldId="311"/>
        </pc:sldMkLst>
      </pc:sldChg>
      <pc:sldChg chg="del">
        <pc:chgData name="Nafiz Nahid" userId="4f0abd79a76dc207" providerId="LiveId" clId="{8F03312E-22A5-4031-A82A-28EB0B523B94}" dt="2023-10-11T16:12:43.585" v="0" actId="47"/>
        <pc:sldMkLst>
          <pc:docMk/>
          <pc:sldMk cId="1915863372" sldId="312"/>
        </pc:sldMkLst>
      </pc:sldChg>
      <pc:sldChg chg="del">
        <pc:chgData name="Nafiz Nahid" userId="4f0abd79a76dc207" providerId="LiveId" clId="{8F03312E-22A5-4031-A82A-28EB0B523B94}" dt="2023-10-11T16:12:49.541" v="18" actId="47"/>
        <pc:sldMkLst>
          <pc:docMk/>
          <pc:sldMk cId="2118703352" sldId="313"/>
        </pc:sldMkLst>
      </pc:sldChg>
      <pc:sldChg chg="del">
        <pc:chgData name="Nafiz Nahid" userId="4f0abd79a76dc207" providerId="LiveId" clId="{8F03312E-22A5-4031-A82A-28EB0B523B94}" dt="2023-10-11T16:12:49.585" v="20" actId="47"/>
        <pc:sldMkLst>
          <pc:docMk/>
          <pc:sldMk cId="1760040676" sldId="315"/>
        </pc:sldMkLst>
      </pc:sldChg>
      <pc:sldChg chg="del">
        <pc:chgData name="Nafiz Nahid" userId="4f0abd79a76dc207" providerId="LiveId" clId="{8F03312E-22A5-4031-A82A-28EB0B523B94}" dt="2023-10-11T16:12:49.610" v="21" actId="47"/>
        <pc:sldMkLst>
          <pc:docMk/>
          <pc:sldMk cId="3266166004" sldId="316"/>
        </pc:sldMkLst>
      </pc:sldChg>
      <pc:sldChg chg="del">
        <pc:chgData name="Nafiz Nahid" userId="4f0abd79a76dc207" providerId="LiveId" clId="{8F03312E-22A5-4031-A82A-28EB0B523B94}" dt="2023-10-11T16:12:49.710" v="24" actId="47"/>
        <pc:sldMkLst>
          <pc:docMk/>
          <pc:sldMk cId="175392176" sldId="318"/>
        </pc:sldMkLst>
      </pc:sldChg>
      <pc:sldChg chg="del">
        <pc:chgData name="Nafiz Nahid" userId="4f0abd79a76dc207" providerId="LiveId" clId="{8F03312E-22A5-4031-A82A-28EB0B523B94}" dt="2023-10-11T16:12:49.676" v="23" actId="47"/>
        <pc:sldMkLst>
          <pc:docMk/>
          <pc:sldMk cId="3503084939" sldId="321"/>
        </pc:sldMkLst>
      </pc:sldChg>
      <pc:sldChg chg="del">
        <pc:chgData name="Nafiz Nahid" userId="4f0abd79a76dc207" providerId="LiveId" clId="{8F03312E-22A5-4031-A82A-28EB0B523B94}" dt="2023-10-11T16:12:49.750" v="25" actId="47"/>
        <pc:sldMkLst>
          <pc:docMk/>
          <pc:sldMk cId="1242973217" sldId="322"/>
        </pc:sldMkLst>
      </pc:sldChg>
      <pc:sldChg chg="del">
        <pc:chgData name="Nafiz Nahid" userId="4f0abd79a76dc207" providerId="LiveId" clId="{8F03312E-22A5-4031-A82A-28EB0B523B94}" dt="2023-10-11T16:12:44.443" v="1" actId="47"/>
        <pc:sldMkLst>
          <pc:docMk/>
          <pc:sldMk cId="3367019927" sldId="326"/>
        </pc:sldMkLst>
      </pc:sldChg>
      <pc:sldChg chg="del">
        <pc:chgData name="Nafiz Nahid" userId="4f0abd79a76dc207" providerId="LiveId" clId="{8F03312E-22A5-4031-A82A-28EB0B523B94}" dt="2023-10-11T16:12:49.579" v="19" actId="47"/>
        <pc:sldMkLst>
          <pc:docMk/>
          <pc:sldMk cId="3020557538" sldId="327"/>
        </pc:sldMkLst>
      </pc:sldChg>
      <pc:sldChg chg="del">
        <pc:chgData name="Nafiz Nahid" userId="4f0abd79a76dc207" providerId="LiveId" clId="{8F03312E-22A5-4031-A82A-28EB0B523B94}" dt="2023-10-11T16:12:49.786" v="26" actId="47"/>
        <pc:sldMkLst>
          <pc:docMk/>
          <pc:sldMk cId="4233679582" sldId="328"/>
        </pc:sldMkLst>
      </pc:sldChg>
      <pc:sldChg chg="del">
        <pc:chgData name="Nafiz Nahid" userId="4f0abd79a76dc207" providerId="LiveId" clId="{8F03312E-22A5-4031-A82A-28EB0B523B94}" dt="2023-10-11T16:12:49.810" v="27" actId="47"/>
        <pc:sldMkLst>
          <pc:docMk/>
          <pc:sldMk cId="2760799645" sldId="329"/>
        </pc:sldMkLst>
      </pc:sldChg>
      <pc:sldChg chg="del">
        <pc:chgData name="Nafiz Nahid" userId="4f0abd79a76dc207" providerId="LiveId" clId="{8F03312E-22A5-4031-A82A-28EB0B523B94}" dt="2023-10-11T16:12:49.842" v="28" actId="47"/>
        <pc:sldMkLst>
          <pc:docMk/>
          <pc:sldMk cId="1659430278" sldId="330"/>
        </pc:sldMkLst>
      </pc:sldChg>
      <pc:sldChg chg="del">
        <pc:chgData name="Nafiz Nahid" userId="4f0abd79a76dc207" providerId="LiveId" clId="{8F03312E-22A5-4031-A82A-28EB0B523B94}" dt="2023-10-11T16:12:49.875" v="29" actId="47"/>
        <pc:sldMkLst>
          <pc:docMk/>
          <pc:sldMk cId="3071185664" sldId="331"/>
        </pc:sldMkLst>
      </pc:sldChg>
      <pc:sldChg chg="del">
        <pc:chgData name="Nafiz Nahid" userId="4f0abd79a76dc207" providerId="LiveId" clId="{8F03312E-22A5-4031-A82A-28EB0B523B94}" dt="2023-10-11T16:12:49.910" v="30" actId="47"/>
        <pc:sldMkLst>
          <pc:docMk/>
          <pc:sldMk cId="1106220412" sldId="332"/>
        </pc:sldMkLst>
      </pc:sldChg>
      <pc:sldChg chg="del">
        <pc:chgData name="Nafiz Nahid" userId="4f0abd79a76dc207" providerId="LiveId" clId="{8F03312E-22A5-4031-A82A-28EB0B523B94}" dt="2023-10-11T16:12:49.944" v="31" actId="47"/>
        <pc:sldMkLst>
          <pc:docMk/>
          <pc:sldMk cId="3720509324" sldId="333"/>
        </pc:sldMkLst>
      </pc:sldChg>
      <pc:sldChg chg="del">
        <pc:chgData name="Nafiz Nahid" userId="4f0abd79a76dc207" providerId="LiveId" clId="{8F03312E-22A5-4031-A82A-28EB0B523B94}" dt="2023-10-11T16:12:49.975" v="32" actId="47"/>
        <pc:sldMkLst>
          <pc:docMk/>
          <pc:sldMk cId="661526942" sldId="334"/>
        </pc:sldMkLst>
      </pc:sldChg>
      <pc:sldChg chg="del">
        <pc:chgData name="Nafiz Nahid" userId="4f0abd79a76dc207" providerId="LiveId" clId="{8F03312E-22A5-4031-A82A-28EB0B523B94}" dt="2023-10-11T16:12:49.406" v="14" actId="47"/>
        <pc:sldMkLst>
          <pc:docMk/>
          <pc:sldMk cId="3283245354" sldId="338"/>
        </pc:sldMkLst>
      </pc:sldChg>
      <pc:sldChg chg="del">
        <pc:chgData name="Nafiz Nahid" userId="4f0abd79a76dc207" providerId="LiveId" clId="{8F03312E-22A5-4031-A82A-28EB0B523B94}" dt="2023-10-11T16:12:49.469" v="15" actId="47"/>
        <pc:sldMkLst>
          <pc:docMk/>
          <pc:sldMk cId="2871881399" sldId="339"/>
        </pc:sldMkLst>
      </pc:sldChg>
      <pc:sldChg chg="del">
        <pc:chgData name="Nafiz Nahid" userId="4f0abd79a76dc207" providerId="LiveId" clId="{8F03312E-22A5-4031-A82A-28EB0B523B94}" dt="2023-10-11T16:12:49.326" v="12" actId="47"/>
        <pc:sldMkLst>
          <pc:docMk/>
          <pc:sldMk cId="1019135357" sldId="340"/>
        </pc:sldMkLst>
      </pc:sldChg>
      <pc:sldChg chg="del">
        <pc:chgData name="Nafiz Nahid" userId="4f0abd79a76dc207" providerId="LiveId" clId="{8F03312E-22A5-4031-A82A-28EB0B523B94}" dt="2023-10-11T16:12:49.648" v="22" actId="47"/>
        <pc:sldMkLst>
          <pc:docMk/>
          <pc:sldMk cId="3928231711" sldId="341"/>
        </pc:sldMkLst>
      </pc:sldChg>
      <pc:sldChg chg="del">
        <pc:chgData name="Nafiz Nahid" userId="4f0abd79a76dc207" providerId="LiveId" clId="{8F03312E-22A5-4031-A82A-28EB0B523B94}" dt="2023-10-11T16:12:50.007" v="33" actId="47"/>
        <pc:sldMkLst>
          <pc:docMk/>
          <pc:sldMk cId="996284536" sldId="342"/>
        </pc:sldMkLst>
      </pc:sldChg>
      <pc:sldChg chg="del">
        <pc:chgData name="Nafiz Nahid" userId="4f0abd79a76dc207" providerId="LiveId" clId="{8F03312E-22A5-4031-A82A-28EB0B523B94}" dt="2023-10-11T16:12:50.042" v="34" actId="47"/>
        <pc:sldMkLst>
          <pc:docMk/>
          <pc:sldMk cId="224665207" sldId="343"/>
        </pc:sldMkLst>
      </pc:sldChg>
      <pc:sldChg chg="del">
        <pc:chgData name="Nafiz Nahid" userId="4f0abd79a76dc207" providerId="LiveId" clId="{8F03312E-22A5-4031-A82A-28EB0B523B94}" dt="2023-10-11T16:12:50.101" v="35" actId="47"/>
        <pc:sldMkLst>
          <pc:docMk/>
          <pc:sldMk cId="1602749041" sldId="344"/>
        </pc:sldMkLst>
      </pc:sldChg>
      <pc:sldChg chg="del">
        <pc:chgData name="Nafiz Nahid" userId="4f0abd79a76dc207" providerId="LiveId" clId="{8F03312E-22A5-4031-A82A-28EB0B523B94}" dt="2023-10-11T16:12:50.160" v="36" actId="47"/>
        <pc:sldMkLst>
          <pc:docMk/>
          <pc:sldMk cId="1609384686" sldId="345"/>
        </pc:sldMkLst>
      </pc:sldChg>
      <pc:sldChg chg="del">
        <pc:chgData name="Nafiz Nahid" userId="4f0abd79a76dc207" providerId="LiveId" clId="{8F03312E-22A5-4031-A82A-28EB0B523B94}" dt="2023-10-11T16:12:50.176" v="37" actId="47"/>
        <pc:sldMkLst>
          <pc:docMk/>
          <pc:sldMk cId="3247662213" sldId="346"/>
        </pc:sldMkLst>
      </pc:sldChg>
      <pc:sldChg chg="del">
        <pc:chgData name="Nafiz Nahid" userId="4f0abd79a76dc207" providerId="LiveId" clId="{8F03312E-22A5-4031-A82A-28EB0B523B94}" dt="2023-10-11T16:12:50.183" v="38" actId="47"/>
        <pc:sldMkLst>
          <pc:docMk/>
          <pc:sldMk cId="3178465815" sldId="347"/>
        </pc:sldMkLst>
      </pc:sldChg>
      <pc:sldChg chg="del">
        <pc:chgData name="Nafiz Nahid" userId="4f0abd79a76dc207" providerId="LiveId" clId="{8F03312E-22A5-4031-A82A-28EB0B523B94}" dt="2023-10-11T16:12:50.206" v="39" actId="47"/>
        <pc:sldMkLst>
          <pc:docMk/>
          <pc:sldMk cId="3264790176" sldId="348"/>
        </pc:sldMkLst>
      </pc:sldChg>
      <pc:sldChg chg="del">
        <pc:chgData name="Nafiz Nahid" userId="4f0abd79a76dc207" providerId="LiveId" clId="{8F03312E-22A5-4031-A82A-28EB0B523B94}" dt="2023-10-11T16:12:50.272" v="41" actId="47"/>
        <pc:sldMkLst>
          <pc:docMk/>
          <pc:sldMk cId="404844604" sldId="349"/>
        </pc:sldMkLst>
      </pc:sldChg>
      <pc:sldChg chg="del">
        <pc:chgData name="Nafiz Nahid" userId="4f0abd79a76dc207" providerId="LiveId" clId="{8F03312E-22A5-4031-A82A-28EB0B523B94}" dt="2023-10-11T16:12:50.237" v="40" actId="47"/>
        <pc:sldMkLst>
          <pc:docMk/>
          <pc:sldMk cId="3377990400" sldId="350"/>
        </pc:sldMkLst>
      </pc:sldChg>
      <pc:sldChg chg="del">
        <pc:chgData name="Nafiz Nahid" userId="4f0abd79a76dc207" providerId="LiveId" clId="{8F03312E-22A5-4031-A82A-28EB0B523B94}" dt="2023-10-11T16:12:50.305" v="42" actId="47"/>
        <pc:sldMkLst>
          <pc:docMk/>
          <pc:sldMk cId="2911516974" sldId="351"/>
        </pc:sldMkLst>
      </pc:sldChg>
      <pc:sldChg chg="del">
        <pc:chgData name="Nafiz Nahid" userId="4f0abd79a76dc207" providerId="LiveId" clId="{8F03312E-22A5-4031-A82A-28EB0B523B94}" dt="2023-10-11T16:12:50.335" v="43" actId="47"/>
        <pc:sldMkLst>
          <pc:docMk/>
          <pc:sldMk cId="229158352" sldId="352"/>
        </pc:sldMkLst>
      </pc:sldChg>
      <pc:sldChg chg="del">
        <pc:chgData name="Nafiz Nahid" userId="4f0abd79a76dc207" providerId="LiveId" clId="{8F03312E-22A5-4031-A82A-28EB0B523B94}" dt="2023-10-11T16:12:50.403" v="44" actId="47"/>
        <pc:sldMkLst>
          <pc:docMk/>
          <pc:sldMk cId="1233790564" sldId="353"/>
        </pc:sldMkLst>
      </pc:sldChg>
      <pc:sldChg chg="del">
        <pc:chgData name="Nafiz Nahid" userId="4f0abd79a76dc207" providerId="LiveId" clId="{8F03312E-22A5-4031-A82A-28EB0B523B94}" dt="2023-10-11T16:12:50.469" v="45" actId="47"/>
        <pc:sldMkLst>
          <pc:docMk/>
          <pc:sldMk cId="143302531" sldId="354"/>
        </pc:sldMkLst>
      </pc:sldChg>
      <pc:sldChg chg="del">
        <pc:chgData name="Nafiz Nahid" userId="4f0abd79a76dc207" providerId="LiveId" clId="{8F03312E-22A5-4031-A82A-28EB0B523B94}" dt="2023-10-11T16:12:50.475" v="46" actId="47"/>
        <pc:sldMkLst>
          <pc:docMk/>
          <pc:sldMk cId="2607265409" sldId="355"/>
        </pc:sldMkLst>
      </pc:sldChg>
      <pc:sldChg chg="del">
        <pc:chgData name="Nafiz Nahid" userId="4f0abd79a76dc207" providerId="LiveId" clId="{8F03312E-22A5-4031-A82A-28EB0B523B94}" dt="2023-10-11T16:12:50.548" v="47" actId="47"/>
        <pc:sldMkLst>
          <pc:docMk/>
          <pc:sldMk cId="3525311600" sldId="356"/>
        </pc:sldMkLst>
      </pc:sldChg>
      <pc:sldChg chg="del">
        <pc:chgData name="Nafiz Nahid" userId="4f0abd79a76dc207" providerId="LiveId" clId="{8F03312E-22A5-4031-A82A-28EB0B523B94}" dt="2023-10-11T16:12:51.956" v="52" actId="47"/>
        <pc:sldMkLst>
          <pc:docMk/>
          <pc:sldMk cId="1691513227" sldId="357"/>
        </pc:sldMkLst>
      </pc:sldChg>
      <pc:sldChg chg="del">
        <pc:chgData name="Nafiz Nahid" userId="4f0abd79a76dc207" providerId="LiveId" clId="{8F03312E-22A5-4031-A82A-28EB0B523B94}" dt="2023-10-11T16:12:50.679" v="48" actId="47"/>
        <pc:sldMkLst>
          <pc:docMk/>
          <pc:sldMk cId="3878110132" sldId="358"/>
        </pc:sldMkLst>
      </pc:sldChg>
      <pc:sldChg chg="del">
        <pc:chgData name="Nafiz Nahid" userId="4f0abd79a76dc207" providerId="LiveId" clId="{8F03312E-22A5-4031-A82A-28EB0B523B94}" dt="2023-10-11T16:12:51.792" v="50" actId="47"/>
        <pc:sldMkLst>
          <pc:docMk/>
          <pc:sldMk cId="1169807762" sldId="359"/>
        </pc:sldMkLst>
      </pc:sldChg>
      <pc:sldChg chg="del">
        <pc:chgData name="Nafiz Nahid" userId="4f0abd79a76dc207" providerId="LiveId" clId="{8F03312E-22A5-4031-A82A-28EB0B523B94}" dt="2023-10-11T16:12:51.961" v="53" actId="47"/>
        <pc:sldMkLst>
          <pc:docMk/>
          <pc:sldMk cId="973426897" sldId="361"/>
        </pc:sldMkLst>
      </pc:sldChg>
      <pc:sldChg chg="add del">
        <pc:chgData name="Nafiz Nahid" userId="4f0abd79a76dc207" providerId="LiveId" clId="{8F03312E-22A5-4031-A82A-28EB0B523B94}" dt="2023-10-11T16:13:05.686" v="80" actId="47"/>
        <pc:sldMkLst>
          <pc:docMk/>
          <pc:sldMk cId="3935018193" sldId="362"/>
        </pc:sldMkLst>
      </pc:sldChg>
      <pc:sldChg chg="del">
        <pc:chgData name="Nafiz Nahid" userId="4f0abd79a76dc207" providerId="LiveId" clId="{8F03312E-22A5-4031-A82A-28EB0B523B94}" dt="2023-10-11T16:12:51.261" v="49" actId="47"/>
        <pc:sldMkLst>
          <pc:docMk/>
          <pc:sldMk cId="336638840" sldId="363"/>
        </pc:sldMkLst>
      </pc:sldChg>
      <pc:sldChg chg="del">
        <pc:chgData name="Nafiz Nahid" userId="4f0abd79a76dc207" providerId="LiveId" clId="{8F03312E-22A5-4031-A82A-28EB0B523B94}" dt="2023-10-11T16:12:51.876" v="51" actId="47"/>
        <pc:sldMkLst>
          <pc:docMk/>
          <pc:sldMk cId="249158395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A671-60F1-45EB-ACD2-7D07656FD157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576D-CF20-46F8-9A47-2225C347D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5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ED63D1-A767-48F3-AEA4-7861D798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6" descr="https://img.freepik.com/free-vector/ai-technology-brain-background-vector-digital-transformation-concept_53876-117812.jpg">
            <a:extLst>
              <a:ext uri="{FF2B5EF4-FFF2-40B4-BE49-F238E27FC236}">
                <a16:creationId xmlns:a16="http://schemas.microsoft.com/office/drawing/2014/main" id="{59C4DEBC-2510-47B6-891E-D8DBE041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78" y="0"/>
            <a:ext cx="12218478" cy="68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696B8E4-064A-45AA-9967-E1D01EE0CA23}"/>
              </a:ext>
            </a:extLst>
          </p:cNvPr>
          <p:cNvSpPr txBox="1">
            <a:spLocks/>
          </p:cNvSpPr>
          <p:nvPr/>
        </p:nvSpPr>
        <p:spPr>
          <a:xfrm>
            <a:off x="651933" y="2014194"/>
            <a:ext cx="5733797" cy="18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Machine Learning Algorithms</a:t>
            </a: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</a:b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(Linear Regression)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FE41769-D25D-41F3-A08E-663932C29703}"/>
              </a:ext>
            </a:extLst>
          </p:cNvPr>
          <p:cNvSpPr txBox="1">
            <a:spLocks/>
          </p:cNvSpPr>
          <p:nvPr/>
        </p:nvSpPr>
        <p:spPr>
          <a:xfrm>
            <a:off x="482599" y="3751701"/>
            <a:ext cx="4271742" cy="553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Md. Abu Naser </a:t>
            </a:r>
            <a:r>
              <a:rPr lang="en-US" sz="2400" b="1" dirty="0" err="1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Mojumder</a:t>
            </a: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005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/>
              <p:nvPr/>
            </p:nvSpPr>
            <p:spPr>
              <a:xfrm>
                <a:off x="477795" y="1145059"/>
                <a:ext cx="49828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Lora" pitchFamily="2" charset="0"/>
                  </a:rPr>
                  <a:t>If 10k increase with one year extra experience, what should be the value of co-efficient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16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latin typeface="Lora" pitchFamily="2" charset="0"/>
                  </a:rPr>
                  <a:t> (Slope)</a:t>
                </a:r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5" y="1145059"/>
                <a:ext cx="4982847" cy="830997"/>
              </a:xfrm>
              <a:prstGeom prst="rect">
                <a:avLst/>
              </a:prstGeom>
              <a:blipFill>
                <a:blip r:embed="rId2"/>
                <a:stretch>
                  <a:fillRect l="-611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AA9B17-1D13-412D-9B8B-1F9FC04E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87" y="1724025"/>
            <a:ext cx="5438775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F72D3-8725-4AB5-9AEF-C630324DDB30}"/>
                  </a:ext>
                </a:extLst>
              </p:cNvPr>
              <p:cNvSpPr txBox="1"/>
              <p:nvPr/>
            </p:nvSpPr>
            <p:spPr>
              <a:xfrm>
                <a:off x="499261" y="2046547"/>
                <a:ext cx="3940935" cy="68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𝒄𝒉𝒂𝒏𝒈𝒆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𝒂𝒙𝒊𝒔</m:t>
                              </m:r>
                            </m:sub>
                          </m:sSub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𝒄𝒉𝒂𝒏𝒈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𝒂𝒙𝒊𝒔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latin typeface="Lora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F72D3-8725-4AB5-9AEF-C630324D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1" y="2046547"/>
                <a:ext cx="3940935" cy="683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15A9F9-8CE6-446C-981E-900A50D5E956}"/>
              </a:ext>
            </a:extLst>
          </p:cNvPr>
          <p:cNvSpPr txBox="1"/>
          <p:nvPr/>
        </p:nvSpPr>
        <p:spPr>
          <a:xfrm>
            <a:off x="477794" y="3429000"/>
            <a:ext cx="4982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latin typeface="Lora" pitchFamily="2" charset="0"/>
              </a:rPr>
              <a:t>If the </a:t>
            </a:r>
            <a:r>
              <a:rPr lang="en-US" sz="1600" dirty="0">
                <a:latin typeface="Lora" pitchFamily="2" charset="0"/>
              </a:rPr>
              <a:t>Slope is less, the salary increase will be less.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Lora" pitchFamily="2" charset="0"/>
              </a:rPr>
              <a:t>If the Slope is greater, the salary increase will be greater.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001549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How to find the best fitted line?</a:t>
            </a:r>
            <a:endParaRPr lang="en-GB" dirty="0">
              <a:latin typeface="Lor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3BF2C-2DF6-4A88-8492-4C1FD927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51" y="1584882"/>
            <a:ext cx="5153025" cy="349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58C24-92C2-4C37-B7DB-5D34F32E19D0}"/>
              </a:ext>
            </a:extLst>
          </p:cNvPr>
          <p:cNvSpPr txBox="1"/>
          <p:nvPr/>
        </p:nvSpPr>
        <p:spPr>
          <a:xfrm>
            <a:off x="477795" y="1790164"/>
            <a:ext cx="5153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ora" pitchFamily="2" charset="0"/>
              </a:rPr>
              <a:t>Red dots are the actual observation</a:t>
            </a:r>
          </a:p>
          <a:p>
            <a:endParaRPr lang="en-US" dirty="0">
              <a:solidFill>
                <a:srgbClr val="FF0000"/>
              </a:solidFill>
              <a:latin typeface="Lora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Lets, draw some vertical line from these dots to our regression model.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Take an example,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at a 10 years experience what is the actual observation and what is the predicted?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From this difference(error) we can see the model’s performance.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Actually, get the minimum errors is our goal in a regression model! 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794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/>
              <p:nvPr/>
            </p:nvSpPr>
            <p:spPr>
              <a:xfrm>
                <a:off x="477796" y="1479910"/>
                <a:ext cx="4231586" cy="417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FF0000"/>
                    </a:solidFill>
                    <a:latin typeface="Lora" pitchFamily="2" charset="0"/>
                  </a:rPr>
                  <a:t>Red dot</a:t>
                </a:r>
                <a:r>
                  <a:rPr lang="en-US" dirty="0">
                    <a:solidFill>
                      <a:srgbClr val="FF0000"/>
                    </a:solidFill>
                    <a:latin typeface="Lora" pitchFamily="2" charset="0"/>
                  </a:rPr>
                  <a:t>: </a:t>
                </a:r>
                <a:r>
                  <a:rPr lang="en-US" dirty="0">
                    <a:latin typeface="Lora" pitchFamily="2" charset="0"/>
                  </a:rPr>
                  <a:t>Actual observation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/>
                    </a:solidFill>
                    <a:latin typeface="Lora" pitchFamily="2" charset="0"/>
                  </a:rPr>
                  <a:t>Green dot: </a:t>
                </a:r>
                <a:r>
                  <a:rPr lang="en-US" dirty="0">
                    <a:latin typeface="Lora" pitchFamily="2" charset="0"/>
                  </a:rPr>
                  <a:t>Predicted</a:t>
                </a:r>
              </a:p>
              <a:p>
                <a:endParaRPr lang="en-US" dirty="0">
                  <a:latin typeface="Lora" pitchFamily="2" charset="0"/>
                </a:endParaRPr>
              </a:p>
              <a:p>
                <a:r>
                  <a:rPr lang="en-US" dirty="0">
                    <a:latin typeface="Lora" pitchFamily="2" charset="0"/>
                  </a:rPr>
                  <a:t>The difference between them can be </a:t>
                </a:r>
              </a:p>
              <a:p>
                <a:r>
                  <a:rPr lang="en-US" dirty="0">
                    <a:latin typeface="Lora" pitchFamily="2" charset="0"/>
                  </a:rPr>
                  <a:t>considered as  an error.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6" y="1479910"/>
                <a:ext cx="4231586" cy="4175117"/>
              </a:xfrm>
              <a:prstGeom prst="rect">
                <a:avLst/>
              </a:prstGeom>
              <a:blipFill>
                <a:blip r:embed="rId2"/>
                <a:stretch>
                  <a:fillRect l="-1151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21230-0B88-4416-9AD7-7FB35CA57F94}"/>
              </a:ext>
            </a:extLst>
          </p:cNvPr>
          <p:cNvSpPr txBox="1"/>
          <p:nvPr/>
        </p:nvSpPr>
        <p:spPr>
          <a:xfrm>
            <a:off x="477795" y="5895896"/>
            <a:ext cx="105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Lora" pitchFamily="2" charset="0"/>
              </a:rPr>
              <a:t>A best fit is that,  where sum of square of errors is the lowest.</a:t>
            </a:r>
            <a:endParaRPr lang="en-GB" b="1" dirty="0">
              <a:solidFill>
                <a:srgbClr val="00B050"/>
              </a:solidFill>
              <a:latin typeface="Lora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7BC5A6-A873-44D4-A0BB-35C0D64293BC}"/>
              </a:ext>
            </a:extLst>
          </p:cNvPr>
          <p:cNvGrpSpPr/>
          <p:nvPr/>
        </p:nvGrpSpPr>
        <p:grpSpPr>
          <a:xfrm>
            <a:off x="5359399" y="1074568"/>
            <a:ext cx="6054580" cy="3995537"/>
            <a:chOff x="4790941" y="1282620"/>
            <a:chExt cx="6923264" cy="45687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E3BFBD-F78B-42AD-AC63-EF0BFD79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0941" y="1282620"/>
              <a:ext cx="6923264" cy="45687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4A8BBB-2EF0-40DF-82F2-25FE12A574B9}"/>
                </a:ext>
              </a:extLst>
            </p:cNvPr>
            <p:cNvGrpSpPr/>
            <p:nvPr/>
          </p:nvGrpSpPr>
          <p:grpSpPr>
            <a:xfrm>
              <a:off x="5777451" y="2991661"/>
              <a:ext cx="3450896" cy="1531014"/>
              <a:chOff x="5777451" y="2991661"/>
              <a:chExt cx="3450896" cy="1531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7C6A7A-EEC1-4B59-8064-DC067932B706}"/>
                  </a:ext>
                </a:extLst>
              </p:cNvPr>
              <p:cNvSpPr txBox="1"/>
              <p:nvPr/>
            </p:nvSpPr>
            <p:spPr>
              <a:xfrm>
                <a:off x="5777451" y="4061009"/>
                <a:ext cx="351377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874F6B-FEF6-4E0B-A548-74BED3AFE09F}"/>
                  </a:ext>
                </a:extLst>
              </p:cNvPr>
              <p:cNvSpPr txBox="1"/>
              <p:nvPr/>
            </p:nvSpPr>
            <p:spPr>
              <a:xfrm>
                <a:off x="6269949" y="3926541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85374D-8328-4BEB-9A7E-D1CAE38EAA8B}"/>
                  </a:ext>
                </a:extLst>
              </p:cNvPr>
              <p:cNvSpPr txBox="1"/>
              <p:nvPr/>
            </p:nvSpPr>
            <p:spPr>
              <a:xfrm>
                <a:off x="6621327" y="3786587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4C555-E58F-4773-A69B-E34A02E0E694}"/>
                  </a:ext>
                </a:extLst>
              </p:cNvPr>
              <p:cNvSpPr txBox="1"/>
              <p:nvPr/>
            </p:nvSpPr>
            <p:spPr>
              <a:xfrm>
                <a:off x="6972705" y="3662157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37BD62-A069-47DE-969D-59537F719AB6}"/>
                  </a:ext>
                </a:extLst>
              </p:cNvPr>
              <p:cNvSpPr txBox="1"/>
              <p:nvPr/>
            </p:nvSpPr>
            <p:spPr>
              <a:xfrm>
                <a:off x="7129844" y="3626325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AD0306-5D2B-4F08-8CF5-C5E87205E605}"/>
                  </a:ext>
                </a:extLst>
              </p:cNvPr>
              <p:cNvSpPr txBox="1"/>
              <p:nvPr/>
            </p:nvSpPr>
            <p:spPr>
              <a:xfrm>
                <a:off x="7782012" y="3384191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925635-12F9-43DA-978D-2E4DD075DEF5}"/>
                  </a:ext>
                </a:extLst>
              </p:cNvPr>
              <p:cNvSpPr txBox="1"/>
              <p:nvPr/>
            </p:nvSpPr>
            <p:spPr>
              <a:xfrm>
                <a:off x="8371516" y="3151260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61C032-E2AA-4696-819C-8B2975358486}"/>
                  </a:ext>
                </a:extLst>
              </p:cNvPr>
              <p:cNvSpPr txBox="1"/>
              <p:nvPr/>
            </p:nvSpPr>
            <p:spPr>
              <a:xfrm>
                <a:off x="8453076" y="3142145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2137AF-4E15-44CC-BAD4-65F8BDD47AED}"/>
                  </a:ext>
                </a:extLst>
              </p:cNvPr>
              <p:cNvSpPr txBox="1"/>
              <p:nvPr/>
            </p:nvSpPr>
            <p:spPr>
              <a:xfrm>
                <a:off x="8876970" y="2991661"/>
                <a:ext cx="351377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Berlin Sans FB" panose="020E0602020502020306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4308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041553"/>
            <a:ext cx="963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ora" pitchFamily="2" charset="0"/>
              </a:rPr>
              <a:t>Example: </a:t>
            </a:r>
            <a:r>
              <a:rPr lang="en-US" dirty="0">
                <a:latin typeface="Lora" pitchFamily="2" charset="0"/>
              </a:rPr>
              <a:t>Consider the following data where x is the independent variable and y is the dependent variable. </a:t>
            </a:r>
            <a:endParaRPr lang="en-GB" dirty="0">
              <a:latin typeface="Lora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D80D8B-629F-437C-8AA9-6F19CF37D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28568"/>
              </p:ext>
            </p:extLst>
          </p:nvPr>
        </p:nvGraphicFramePr>
        <p:xfrm>
          <a:off x="576687" y="1783724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11960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682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1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4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6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3.50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5.50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9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8.00</a:t>
                      </a:r>
                      <a:endPara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831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1D8428-2D0B-4298-9F1F-91B6E4A94E58}"/>
              </a:ext>
            </a:extLst>
          </p:cNvPr>
          <p:cNvSpPr txBox="1"/>
          <p:nvPr/>
        </p:nvSpPr>
        <p:spPr>
          <a:xfrm>
            <a:off x="384238" y="5074276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latin typeface="Lora" pitchFamily="2" charset="0"/>
              </a:rPr>
              <a:t>Find the values of Coefficient and the y-intercept.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Lora" pitchFamily="2" charset="0"/>
              </a:rPr>
              <a:t>Draw a regression line.</a:t>
            </a:r>
            <a:endParaRPr lang="en-GB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337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ora" pitchFamily="2" charset="0"/>
              </a:rPr>
              <a:t>Finding Coefficient and y-intercept</a:t>
            </a:r>
            <a:endParaRPr lang="en-GB" b="1" dirty="0">
              <a:latin typeface="Lor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B2073-5402-4CDD-97E7-A3347B980092}"/>
                  </a:ext>
                </a:extLst>
              </p:cNvPr>
              <p:cNvSpPr txBox="1"/>
              <p:nvPr/>
            </p:nvSpPr>
            <p:spPr>
              <a:xfrm>
                <a:off x="669701" y="1918530"/>
                <a:ext cx="4468969" cy="76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B2073-5402-4CDD-97E7-A3347B98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1" y="1918530"/>
                <a:ext cx="4468969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119D5-4937-482F-8CFB-7164EF4AC187}"/>
                  </a:ext>
                </a:extLst>
              </p:cNvPr>
              <p:cNvSpPr txBox="1"/>
              <p:nvPr/>
            </p:nvSpPr>
            <p:spPr>
              <a:xfrm>
                <a:off x="814568" y="3432220"/>
                <a:ext cx="319529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119D5-4937-482F-8CFB-7164EF4A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8" y="3432220"/>
                <a:ext cx="3195298" cy="397866"/>
              </a:xfrm>
              <a:prstGeom prst="rect">
                <a:avLst/>
              </a:prstGeom>
              <a:blipFill>
                <a:blip r:embed="rId3"/>
                <a:stretch>
                  <a:fillRect l="-3435" r="-10687"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6333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986" y="489090"/>
            <a:ext cx="8660028" cy="7052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known Machine Learning Algorithms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0218E7-8F9F-438A-9E2A-522F9EB7FE92}"/>
              </a:ext>
            </a:extLst>
          </p:cNvPr>
          <p:cNvSpPr/>
          <p:nvPr/>
        </p:nvSpPr>
        <p:spPr>
          <a:xfrm>
            <a:off x="516844" y="2152653"/>
            <a:ext cx="2607863" cy="11687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8B1447-6E31-4639-B8E6-773AE3BCAAF7}"/>
              </a:ext>
            </a:extLst>
          </p:cNvPr>
          <p:cNvSpPr/>
          <p:nvPr/>
        </p:nvSpPr>
        <p:spPr>
          <a:xfrm>
            <a:off x="516844" y="3465593"/>
            <a:ext cx="2881950" cy="1761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k-Nearest Neighbors(k-NN)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Classification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60C72-70D3-4D7C-9E6B-3A2446A59B8B}"/>
              </a:ext>
            </a:extLst>
          </p:cNvPr>
          <p:cNvSpPr/>
          <p:nvPr/>
        </p:nvSpPr>
        <p:spPr>
          <a:xfrm>
            <a:off x="4771566" y="2238039"/>
            <a:ext cx="2303065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A0405C-C523-44A3-AE26-0157A10CDBA5}"/>
              </a:ext>
            </a:extLst>
          </p:cNvPr>
          <p:cNvSpPr/>
          <p:nvPr/>
        </p:nvSpPr>
        <p:spPr>
          <a:xfrm>
            <a:off x="516844" y="5370913"/>
            <a:ext cx="337386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Algorithm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Network(ANN)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Network(CNN)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B92A8-16FA-483C-9E2E-05D7126EF367}"/>
              </a:ext>
            </a:extLst>
          </p:cNvPr>
          <p:cNvSpPr txBox="1"/>
          <p:nvPr/>
        </p:nvSpPr>
        <p:spPr>
          <a:xfrm>
            <a:off x="522715" y="1619887"/>
            <a:ext cx="24865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99C6E-D8B5-4F99-B259-3E42D56E50FD}"/>
              </a:ext>
            </a:extLst>
          </p:cNvPr>
          <p:cNvSpPr txBox="1"/>
          <p:nvPr/>
        </p:nvSpPr>
        <p:spPr>
          <a:xfrm>
            <a:off x="4528549" y="1609618"/>
            <a:ext cx="2789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19D2E3-A7E7-4E37-9B58-14D1B5D807B6}"/>
              </a:ext>
            </a:extLst>
          </p:cNvPr>
          <p:cNvSpPr/>
          <p:nvPr/>
        </p:nvSpPr>
        <p:spPr>
          <a:xfrm>
            <a:off x="4244099" y="3405708"/>
            <a:ext cx="33579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Analysis(PCA)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Linear Discriminant Analysis (LDA)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2FE17-21E7-4D21-BCD1-A5CACE9E1D14}"/>
              </a:ext>
            </a:extLst>
          </p:cNvPr>
          <p:cNvSpPr txBox="1"/>
          <p:nvPr/>
        </p:nvSpPr>
        <p:spPr>
          <a:xfrm>
            <a:off x="8398852" y="1609618"/>
            <a:ext cx="29504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93DDEB-AB8E-4C4F-B851-BC755DCA6830}"/>
              </a:ext>
            </a:extLst>
          </p:cNvPr>
          <p:cNvSpPr/>
          <p:nvPr/>
        </p:nvSpPr>
        <p:spPr>
          <a:xfrm>
            <a:off x="7960659" y="2323427"/>
            <a:ext cx="37144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Confidence Bound(UCB)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Thomson Sampling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751" y="514867"/>
            <a:ext cx="2042985" cy="681933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BE6763-0B2A-43F0-B72D-E9E0D27EA9B1}"/>
              </a:ext>
            </a:extLst>
          </p:cNvPr>
          <p:cNvSpPr/>
          <p:nvPr/>
        </p:nvSpPr>
        <p:spPr>
          <a:xfrm>
            <a:off x="560173" y="1913933"/>
            <a:ext cx="6095999" cy="3382995"/>
          </a:xfrm>
          <a:prstGeom prst="roundRect">
            <a:avLst/>
          </a:prstGeom>
          <a:solidFill>
            <a:srgbClr val="FCF7F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models describe the relationship between variables by fitting a line to the observed data. Linear regression models use a straight line, while logistic and nonlinear regression models use a curved line. Regression allows you to estimate how a 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changes as the independent variable(s) change.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Linear Regression in Machine learning - Javatpoint">
            <a:extLst>
              <a:ext uri="{FF2B5EF4-FFF2-40B4-BE49-F238E27FC236}">
                <a16:creationId xmlns:a16="http://schemas.microsoft.com/office/drawing/2014/main" id="{209FF330-1979-4842-8C97-B3B1FC90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6" y="170043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752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is a popular regression learning algorithm that learns a model which is a linear combination of features of the input example.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used to estimate the relationship between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two </a:t>
            </a:r>
            <a:r>
              <a:rPr lang="en-US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 variables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use simple linear regression when you want to know: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strong the relationship is between two variables (e.g. the relationship between rainfall and soil erosion).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of the dependent variable at a certain value of the independent variable (e.g. the amount of soil erosion at a certain level of rainfall).</a:t>
            </a:r>
          </a:p>
          <a:p>
            <a:pPr lvl="1"/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Main Objectives of Simple Regression: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B1516-AC40-45CD-96FD-2CDE588101F4}"/>
              </a:ext>
            </a:extLst>
          </p:cNvPr>
          <p:cNvSpPr/>
          <p:nvPr/>
        </p:nvSpPr>
        <p:spPr>
          <a:xfrm>
            <a:off x="626076" y="4739524"/>
            <a:ext cx="3270421" cy="1087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if there is a relationship between two variables.</a:t>
            </a:r>
          </a:p>
          <a:p>
            <a:pPr algn="ctr"/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3DD03-77F0-4E75-8868-BA1AA3736B7C}"/>
              </a:ext>
            </a:extLst>
          </p:cNvPr>
          <p:cNvSpPr/>
          <p:nvPr/>
        </p:nvSpPr>
        <p:spPr>
          <a:xfrm>
            <a:off x="4044779" y="4739524"/>
            <a:ext cx="3270421" cy="1087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 new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2932878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7F5D14-3809-4714-BACC-48567502B9C5}"/>
                  </a:ext>
                </a:extLst>
              </p:cNvPr>
              <p:cNvSpPr txBox="1"/>
              <p:nvPr/>
            </p:nvSpPr>
            <p:spPr>
              <a:xfrm>
                <a:off x="3400169" y="2668998"/>
                <a:ext cx="4514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400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400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7F5D14-3809-4714-BACC-48567502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169" y="2668998"/>
                <a:ext cx="4514335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726470-5FCC-49B2-9446-E79A5A56D989}"/>
              </a:ext>
            </a:extLst>
          </p:cNvPr>
          <p:cNvSpPr txBox="1"/>
          <p:nvPr/>
        </p:nvSpPr>
        <p:spPr>
          <a:xfrm>
            <a:off x="444843" y="1210962"/>
            <a:ext cx="572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The equation of Simple Linear Regression: </a:t>
            </a:r>
            <a:endParaRPr lang="en-GB" dirty="0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7D8F-226F-4D3E-9231-9D65DFF2D232}"/>
              </a:ext>
            </a:extLst>
          </p:cNvPr>
          <p:cNvSpPr txBox="1"/>
          <p:nvPr/>
        </p:nvSpPr>
        <p:spPr>
          <a:xfrm>
            <a:off x="2912533" y="3429000"/>
            <a:ext cx="214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dependent variable</a:t>
            </a:r>
            <a:endParaRPr lang="en-GB" sz="16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31894-BB23-49F3-BDAE-6C489CB67E6E}"/>
              </a:ext>
            </a:extLst>
          </p:cNvPr>
          <p:cNvSpPr txBox="1"/>
          <p:nvPr/>
        </p:nvSpPr>
        <p:spPr>
          <a:xfrm>
            <a:off x="6170140" y="3302058"/>
            <a:ext cx="236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independent variable</a:t>
            </a:r>
            <a:endParaRPr lang="en-GB" sz="1600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7128D-0B86-441B-BBD1-7AAD213502DA}"/>
              </a:ext>
            </a:extLst>
          </p:cNvPr>
          <p:cNvSpPr txBox="1"/>
          <p:nvPr/>
        </p:nvSpPr>
        <p:spPr>
          <a:xfrm>
            <a:off x="5884105" y="1967328"/>
            <a:ext cx="180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co-efficient term</a:t>
            </a:r>
            <a:endParaRPr lang="en-GB" sz="1600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2EF95-11C3-46B9-B474-7C2E00EC624B}"/>
              </a:ext>
            </a:extLst>
          </p:cNvPr>
          <p:cNvSpPr txBox="1"/>
          <p:nvPr/>
        </p:nvSpPr>
        <p:spPr>
          <a:xfrm>
            <a:off x="4656667" y="2039333"/>
            <a:ext cx="122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bias term</a:t>
            </a:r>
            <a:endParaRPr lang="en-GB" sz="1600" dirty="0">
              <a:latin typeface="Georgia" panose="020405020504050203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32A05-7C31-4966-98A1-DAD2AC45714D}"/>
              </a:ext>
            </a:extLst>
          </p:cNvPr>
          <p:cNvCxnSpPr>
            <a:cxnSpLocks/>
          </p:cNvCxnSpPr>
          <p:nvPr/>
        </p:nvCxnSpPr>
        <p:spPr>
          <a:xfrm flipV="1">
            <a:off x="4250724" y="3170295"/>
            <a:ext cx="271849" cy="3077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4230E7-8FE4-4F29-BEAE-EB0A4C32A890}"/>
              </a:ext>
            </a:extLst>
          </p:cNvPr>
          <p:cNvCxnSpPr>
            <a:cxnSpLocks/>
          </p:cNvCxnSpPr>
          <p:nvPr/>
        </p:nvCxnSpPr>
        <p:spPr>
          <a:xfrm flipH="1" flipV="1">
            <a:off x="6717957" y="3107461"/>
            <a:ext cx="197708" cy="2242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CAE32-574A-4916-9BE4-EC8137A7EF17}"/>
              </a:ext>
            </a:extLst>
          </p:cNvPr>
          <p:cNvCxnSpPr>
            <a:cxnSpLocks/>
          </p:cNvCxnSpPr>
          <p:nvPr/>
        </p:nvCxnSpPr>
        <p:spPr>
          <a:xfrm flipH="1">
            <a:off x="6096000" y="2363190"/>
            <a:ext cx="234779" cy="3365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3DA42-20AB-4808-859F-BC93B2A883E3}"/>
              </a:ext>
            </a:extLst>
          </p:cNvPr>
          <p:cNvCxnSpPr>
            <a:cxnSpLocks/>
          </p:cNvCxnSpPr>
          <p:nvPr/>
        </p:nvCxnSpPr>
        <p:spPr>
          <a:xfrm>
            <a:off x="5203741" y="2363545"/>
            <a:ext cx="44793" cy="3054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F95329-26AF-4AE3-B9B3-F13114094634}"/>
                  </a:ext>
                </a:extLst>
              </p:cNvPr>
              <p:cNvSpPr txBox="1"/>
              <p:nvPr/>
            </p:nvSpPr>
            <p:spPr>
              <a:xfrm>
                <a:off x="444843" y="4712044"/>
                <a:ext cx="8880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1800" b="1" i="0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>
                    <a:latin typeface="Lora" pitchFamily="2" charset="0"/>
                  </a:rPr>
                  <a:t> is a constant to fit the line properly. It is called y-intercept or bias.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18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>
                    <a:latin typeface="Lora" pitchFamily="2" charset="0"/>
                  </a:rPr>
                  <a:t> is the slope of the relationship graph.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F95329-26AF-4AE3-B9B3-F1311409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4712044"/>
                <a:ext cx="8880389" cy="646331"/>
              </a:xfrm>
              <a:prstGeom prst="rect">
                <a:avLst/>
              </a:prstGeom>
              <a:blipFill>
                <a:blip r:embed="rId3"/>
                <a:stretch>
                  <a:fillRect l="-48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19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167863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Linear Equation: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B62E6-5804-4478-90EA-E1D5F0B9ED14}"/>
                  </a:ext>
                </a:extLst>
              </p:cNvPr>
              <p:cNvSpPr txBox="1"/>
              <p:nvPr/>
            </p:nvSpPr>
            <p:spPr>
              <a:xfrm>
                <a:off x="656969" y="2314771"/>
                <a:ext cx="4514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400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400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B62E6-5804-4478-90EA-E1D5F0B9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9" y="2314771"/>
                <a:ext cx="4514335" cy="461665"/>
              </a:xfrm>
              <a:prstGeom prst="rect">
                <a:avLst/>
              </a:prstGeom>
              <a:blipFill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E4163-BA5D-430E-A6DF-82842234CC7F}"/>
                  </a:ext>
                </a:extLst>
              </p:cNvPr>
              <p:cNvSpPr txBox="1"/>
              <p:nvPr/>
            </p:nvSpPr>
            <p:spPr>
              <a:xfrm>
                <a:off x="3031524" y="3428999"/>
                <a:ext cx="2789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E4163-BA5D-430E-A6DF-82842234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524" y="3428999"/>
                <a:ext cx="278968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44F85E-522F-46D3-B940-8049657571ED}"/>
              </a:ext>
            </a:extLst>
          </p:cNvPr>
          <p:cNvSpPr txBox="1"/>
          <p:nvPr/>
        </p:nvSpPr>
        <p:spPr>
          <a:xfrm>
            <a:off x="384238" y="3521333"/>
            <a:ext cx="264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in the figure: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D24EB-7DC0-4F8B-9721-31E1A7B4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39" y="1276627"/>
            <a:ext cx="5277066" cy="3843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353B91-2619-4AE5-A980-1F4719BDE338}"/>
                  </a:ext>
                </a:extLst>
              </p:cNvPr>
              <p:cNvSpPr txBox="1"/>
              <p:nvPr/>
            </p:nvSpPr>
            <p:spPr>
              <a:xfrm>
                <a:off x="437568" y="4859140"/>
                <a:ext cx="56584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Lora" pitchFamily="2" charset="0"/>
                  </a:rPr>
                  <a:t>We can change the position of the line by changing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GB" b="1" dirty="0">
                  <a:latin typeface="Lora" pitchFamily="2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b="1" dirty="0">
                    <a:latin typeface="Lora" pitchFamily="2" charset="0"/>
                  </a:rPr>
                  <a:t> </a:t>
                </a:r>
                <a:r>
                  <a:rPr lang="en-GB" dirty="0">
                    <a:latin typeface="Lora" pitchFamily="2" charset="0"/>
                  </a:rPr>
                  <a:t>is a unit that progress the line a certain amount according to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dirty="0">
                  <a:latin typeface="Lora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353B91-2619-4AE5-A980-1F4719BDE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8" y="4859140"/>
                <a:ext cx="5658431" cy="1200329"/>
              </a:xfrm>
              <a:prstGeom prst="rect">
                <a:avLst/>
              </a:prstGeom>
              <a:blipFill>
                <a:blip r:embed="rId5"/>
                <a:stretch>
                  <a:fillRect l="-754" t="-2538" r="-21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0494A-34AD-4443-B56E-A3C8F1C9BEEC}"/>
                  </a:ext>
                </a:extLst>
              </p:cNvPr>
              <p:cNvSpPr/>
              <p:nvPr/>
            </p:nvSpPr>
            <p:spPr>
              <a:xfrm>
                <a:off x="8075371" y="3913831"/>
                <a:ext cx="8306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= 4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0494A-34AD-4443-B56E-A3C8F1C9B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371" y="3913831"/>
                <a:ext cx="830612" cy="369332"/>
              </a:xfrm>
              <a:prstGeom prst="rect">
                <a:avLst/>
              </a:prstGeom>
              <a:blipFill>
                <a:blip r:embed="rId6"/>
                <a:stretch>
                  <a:fillRect t="-8197" r="-51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45221C-3A2C-448D-8750-742BCF310645}"/>
                  </a:ext>
                </a:extLst>
              </p:cNvPr>
              <p:cNvSpPr/>
              <p:nvPr/>
            </p:nvSpPr>
            <p:spPr>
              <a:xfrm>
                <a:off x="9514704" y="3152001"/>
                <a:ext cx="8306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45221C-3A2C-448D-8750-742BCF310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704" y="3152001"/>
                <a:ext cx="830612" cy="369332"/>
              </a:xfrm>
              <a:prstGeom prst="rect">
                <a:avLst/>
              </a:prstGeom>
              <a:blipFill>
                <a:blip r:embed="rId7"/>
                <a:stretch>
                  <a:fillRect t="-8197" r="-51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305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02184" y="1192400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The changing effect of y-intercept:</a:t>
            </a:r>
            <a:endParaRPr lang="en-GB" dirty="0">
              <a:latin typeface="Lor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798C5-A8F4-481C-A370-B04BB8D0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0" y="1377066"/>
            <a:ext cx="5479905" cy="3937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5B86F-B9FA-44D8-9023-9C765051BA19}"/>
                  </a:ext>
                </a:extLst>
              </p:cNvPr>
              <p:cNvSpPr txBox="1"/>
              <p:nvPr/>
            </p:nvSpPr>
            <p:spPr>
              <a:xfrm>
                <a:off x="1556951" y="2990202"/>
                <a:ext cx="2789686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0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5B86F-B9FA-44D8-9023-9C765051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51" y="2990202"/>
                <a:ext cx="2789686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BD3AB-4C55-44AA-B69E-1892F35B40A0}"/>
                  </a:ext>
                </a:extLst>
              </p:cNvPr>
              <p:cNvSpPr txBox="1"/>
              <p:nvPr/>
            </p:nvSpPr>
            <p:spPr>
              <a:xfrm>
                <a:off x="1556951" y="4056863"/>
                <a:ext cx="2789686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BD3AB-4C55-44AA-B69E-1892F35B4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51" y="4056863"/>
                <a:ext cx="2789686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9CBB8-81F0-4E40-B560-2F2859253867}"/>
                  </a:ext>
                </a:extLst>
              </p:cNvPr>
              <p:cNvSpPr txBox="1"/>
              <p:nvPr/>
            </p:nvSpPr>
            <p:spPr>
              <a:xfrm>
                <a:off x="1556951" y="1923541"/>
                <a:ext cx="2789686" cy="46166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0" dirty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 smtClean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2400" b="1" i="0" dirty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n>
                            <a:noFill/>
                          </a:ln>
                          <a:solidFill>
                            <a:srgbClr val="F8D22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400" b="1" dirty="0">
                  <a:ln>
                    <a:noFill/>
                  </a:ln>
                  <a:solidFill>
                    <a:srgbClr val="F8D22F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9CBB8-81F0-4E40-B560-2F2859253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51" y="1923541"/>
                <a:ext cx="2789686" cy="461665"/>
              </a:xfrm>
              <a:prstGeom prst="rect">
                <a:avLst/>
              </a:prstGeom>
              <a:blipFill>
                <a:blip r:embed="rId5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9E591E-9AB3-452C-A9D2-59A0ED5D6ADB}"/>
              </a:ext>
            </a:extLst>
          </p:cNvPr>
          <p:cNvCxnSpPr>
            <a:cxnSpLocks/>
          </p:cNvCxnSpPr>
          <p:nvPr/>
        </p:nvCxnSpPr>
        <p:spPr>
          <a:xfrm flipV="1">
            <a:off x="6626976" y="2990202"/>
            <a:ext cx="4193060" cy="2075934"/>
          </a:xfrm>
          <a:prstGeom prst="line">
            <a:avLst/>
          </a:prstGeom>
          <a:ln w="28575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53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Salary vs Experience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9221A-DD0C-4866-921D-FD6460502361}"/>
              </a:ext>
            </a:extLst>
          </p:cNvPr>
          <p:cNvSpPr txBox="1"/>
          <p:nvPr/>
        </p:nvSpPr>
        <p:spPr>
          <a:xfrm>
            <a:off x="477795" y="1514391"/>
            <a:ext cx="537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ora" pitchFamily="2" charset="0"/>
              </a:rPr>
              <a:t>An employee’s Salary is in Y axis and Experience(Year) in X axis.  We want to know people's salary depends on their experience. </a:t>
            </a:r>
            <a:endParaRPr lang="en-GB" sz="1600" dirty="0"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CF3AE-E4E6-4FEB-BE05-7BCE93269120}"/>
              </a:ext>
            </a:extLst>
          </p:cNvPr>
          <p:cNvSpPr txBox="1"/>
          <p:nvPr/>
        </p:nvSpPr>
        <p:spPr>
          <a:xfrm>
            <a:off x="501859" y="2157289"/>
            <a:ext cx="5371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1600" dirty="0">
              <a:latin typeface="Lora" pitchFamily="2" charset="0"/>
            </a:endParaRP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Lora" pitchFamily="2" charset="0"/>
              </a:rPr>
              <a:t>The formula for regression is:</a:t>
            </a: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1600" dirty="0">
              <a:latin typeface="Lora" pitchFamily="2" charset="0"/>
            </a:endParaRPr>
          </a:p>
          <a:p>
            <a:pPr algn="just">
              <a:spcBef>
                <a:spcPts val="600"/>
              </a:spcBef>
            </a:pPr>
            <a:endParaRPr lang="en-US" sz="1600" dirty="0">
              <a:latin typeface="Lora" pitchFamily="2" charset="0"/>
            </a:endParaRP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Lora" pitchFamily="2" charset="0"/>
              </a:rPr>
              <a:t>In our case it'll change to :</a:t>
            </a: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1600" dirty="0">
              <a:latin typeface="Lora" pitchFamily="2" charset="0"/>
            </a:endParaRP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1600" dirty="0">
              <a:latin typeface="Lora" pitchFamily="2" charset="0"/>
            </a:endParaRP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1600" b="1" dirty="0">
              <a:latin typeface="Lora" pitchFamily="2" charset="0"/>
            </a:endParaRPr>
          </a:p>
          <a:p>
            <a:pPr marL="171450" indent="-1714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Lora" pitchFamily="2" charset="0"/>
              </a:rPr>
              <a:t>Initially it means just putting a line through your chart that best fits this data</a:t>
            </a:r>
            <a:r>
              <a:rPr lang="en-US" sz="1600" dirty="0">
                <a:latin typeface="Lora" pitchFamily="2" charset="0"/>
              </a:rPr>
              <a:t>.</a:t>
            </a:r>
            <a:endParaRPr lang="en-GB" sz="1600" dirty="0">
              <a:latin typeface="Lor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09E5D-814C-4E00-A50B-E7009073286A}"/>
                  </a:ext>
                </a:extLst>
              </p:cNvPr>
              <p:cNvSpPr txBox="1"/>
              <p:nvPr/>
            </p:nvSpPr>
            <p:spPr>
              <a:xfrm>
                <a:off x="987071" y="41091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𝑠𝑎𝑙𝑎𝑟𝑦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𝑒𝑥𝑝𝑒𝑟𝑖𝑒𝑛𝑐𝑒𝑠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09E5D-814C-4E00-A50B-E7009073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1" y="41091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3736A7-4574-4CA1-AFFE-2482B7974FA6}"/>
                  </a:ext>
                </a:extLst>
              </p:cNvPr>
              <p:cNvSpPr txBox="1"/>
              <p:nvPr/>
            </p:nvSpPr>
            <p:spPr>
              <a:xfrm>
                <a:off x="2327550" y="2949092"/>
                <a:ext cx="3245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3736A7-4574-4CA1-AFFE-2482B797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50" y="2949092"/>
                <a:ext cx="324570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D74EF8-EE23-4527-9C38-581A05D68A77}"/>
              </a:ext>
            </a:extLst>
          </p:cNvPr>
          <p:cNvCxnSpPr>
            <a:cxnSpLocks/>
          </p:cNvCxnSpPr>
          <p:nvPr/>
        </p:nvCxnSpPr>
        <p:spPr>
          <a:xfrm flipV="1">
            <a:off x="6878595" y="2446638"/>
            <a:ext cx="4459729" cy="1265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85B52C9-40D7-4420-A11A-A555FCC5CBBD}"/>
              </a:ext>
            </a:extLst>
          </p:cNvPr>
          <p:cNvGrpSpPr/>
          <p:nvPr/>
        </p:nvGrpSpPr>
        <p:grpSpPr>
          <a:xfrm>
            <a:off x="6184592" y="1397865"/>
            <a:ext cx="5234616" cy="3629453"/>
            <a:chOff x="6455525" y="1397865"/>
            <a:chExt cx="5234616" cy="36294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A6A7240-42EF-44F6-BC7D-C864FE48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525" y="1397865"/>
              <a:ext cx="5234616" cy="36294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FE31EF-4CBA-4154-A299-453C95267B05}"/>
                </a:ext>
              </a:extLst>
            </p:cNvPr>
            <p:cNvSpPr txBox="1"/>
            <p:nvPr/>
          </p:nvSpPr>
          <p:spPr>
            <a:xfrm>
              <a:off x="11260667" y="41851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270AB9-E1CF-46F5-96DA-A6B605A74B7D}"/>
                </a:ext>
              </a:extLst>
            </p:cNvPr>
            <p:cNvSpPr txBox="1"/>
            <p:nvPr/>
          </p:nvSpPr>
          <p:spPr>
            <a:xfrm>
              <a:off x="6536835" y="203239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808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/>
              <p:nvPr/>
            </p:nvSpPr>
            <p:spPr>
              <a:xfrm>
                <a:off x="477795" y="1145059"/>
                <a:ext cx="963827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Lora" pitchFamily="2" charset="0"/>
                  </a:rPr>
                  <a:t>Meaning of the fitted line: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Lora" pitchFamily="2" charset="0"/>
                  </a:rPr>
                  <a:t>	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0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latin typeface="Lora" pitchFamily="2" charset="0"/>
                  </a:rPr>
                  <a:t> = 30k </a:t>
                </a:r>
                <a:endParaRPr lang="en-GB" dirty="0">
                  <a:latin typeface="Lora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5" y="1145059"/>
                <a:ext cx="9638270" cy="723275"/>
              </a:xfrm>
              <a:prstGeom prst="rect">
                <a:avLst/>
              </a:prstGeom>
              <a:blipFill>
                <a:blip r:embed="rId2"/>
                <a:stretch>
                  <a:fillRect l="-506" t="-5085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5337781-B651-4D46-873F-D2E10AE7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05" y="1514391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373937-A84A-431C-8F88-B4463BD59AF8}"/>
                  </a:ext>
                </a:extLst>
              </p:cNvPr>
              <p:cNvSpPr txBox="1"/>
              <p:nvPr/>
            </p:nvSpPr>
            <p:spPr>
              <a:xfrm>
                <a:off x="477795" y="1933404"/>
                <a:ext cx="4753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ora" pitchFamily="2" charset="0"/>
                  </a:rPr>
                  <a:t>If experience = 0, </a:t>
                </a:r>
              </a:p>
              <a:p>
                <a:r>
                  <a:rPr lang="en-US" dirty="0">
                    <a:latin typeface="Lora" pitchFamily="2" charset="0"/>
                  </a:rPr>
                  <a:t>	salary = 30k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dirty="0">
                    <a:latin typeface="Lora" pitchFamily="2" charset="0"/>
                  </a:rPr>
                  <a:t>* 0 = 30k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373937-A84A-431C-8F88-B4463BD5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5" y="1933404"/>
                <a:ext cx="4753232" cy="646331"/>
              </a:xfrm>
              <a:prstGeom prst="rect">
                <a:avLst/>
              </a:prstGeom>
              <a:blipFill>
                <a:blip r:embed="rId4"/>
                <a:stretch>
                  <a:fillRect l="-102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A7A8D9-6779-43DE-9F90-B90A05DA32F3}"/>
                  </a:ext>
                </a:extLst>
              </p:cNvPr>
              <p:cNvSpPr txBox="1"/>
              <p:nvPr/>
            </p:nvSpPr>
            <p:spPr>
              <a:xfrm>
                <a:off x="5711762" y="110211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𝑠𝑎𝑙𝑎𝑟𝑦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𝑒𝑥𝑝𝑒𝑟𝑖𝑒𝑛𝑐𝑒𝑠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A7A8D9-6779-43DE-9F90-B90A05DA3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62" y="1102110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5424E64-FFB5-4C02-B138-697583593084}"/>
              </a:ext>
            </a:extLst>
          </p:cNvPr>
          <p:cNvSpPr txBox="1"/>
          <p:nvPr/>
        </p:nvSpPr>
        <p:spPr>
          <a:xfrm>
            <a:off x="477795" y="2692026"/>
            <a:ext cx="531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ora" pitchFamily="2" charset="0"/>
              </a:rPr>
              <a:t>That means, a person who is a fresher will get a salary 30k</a:t>
            </a:r>
            <a:r>
              <a:rPr lang="en-US" dirty="0">
                <a:latin typeface="Lora" pitchFamily="2" charset="0"/>
              </a:rPr>
              <a:t>. </a:t>
            </a:r>
            <a:endParaRPr lang="en-GB" dirty="0">
              <a:latin typeface="Lor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B4044-548A-4F4D-B420-6D90119EFC4D}"/>
                  </a:ext>
                </a:extLst>
              </p:cNvPr>
              <p:cNvSpPr txBox="1"/>
              <p:nvPr/>
            </p:nvSpPr>
            <p:spPr>
              <a:xfrm>
                <a:off x="477795" y="3109753"/>
                <a:ext cx="55976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Lora" pitchFamily="2" charset="0"/>
                  </a:rPr>
                  <a:t>But when will his salary be 50k? In How many years?</a:t>
                </a:r>
              </a:p>
              <a:p>
                <a:endParaRPr lang="en-US" sz="1400" dirty="0">
                  <a:latin typeface="Lora" pitchFamily="2" charset="0"/>
                </a:endParaRPr>
              </a:p>
              <a:p>
                <a:r>
                  <a:rPr lang="en-US" sz="1400" dirty="0">
                    <a:latin typeface="Lora" pitchFamily="2" charset="0"/>
                  </a:rPr>
                  <a:t>The co-efficient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14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Lora" pitchFamily="2" charset="0"/>
                  </a:rPr>
                  <a:t>(slope) will help you to determine this. </a:t>
                </a:r>
                <a:r>
                  <a:rPr lang="en-GB" sz="1400" dirty="0">
                    <a:latin typeface="Lora" pitchFamily="2" charset="0"/>
                  </a:rPr>
                  <a:t>It tells you with one year increase of experience how much salary should be increased. </a:t>
                </a:r>
              </a:p>
              <a:p>
                <a:endParaRPr lang="en-GB" sz="1400" dirty="0">
                  <a:latin typeface="Lora" pitchFamily="2" charset="0"/>
                </a:endParaRPr>
              </a:p>
              <a:p>
                <a:r>
                  <a:rPr lang="en-GB" sz="1400" dirty="0">
                    <a:latin typeface="Lora" pitchFamily="2" charset="0"/>
                  </a:rPr>
                  <a:t>If 10k increase with one year extra experience, what should be the value of co-efficient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14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latin typeface="Lora" pitchFamily="2" charset="0"/>
                  </a:rPr>
                  <a:t> (Slope)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B4044-548A-4F4D-B420-6D90119E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5" y="3109753"/>
                <a:ext cx="5597610" cy="1815882"/>
              </a:xfrm>
              <a:prstGeom prst="rect">
                <a:avLst/>
              </a:prstGeom>
              <a:blipFill>
                <a:blip r:embed="rId6"/>
                <a:stretch>
                  <a:fillRect l="-326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B15DBE-3AD8-41E8-BE6F-283576697A3E}"/>
              </a:ext>
            </a:extLst>
          </p:cNvPr>
          <p:cNvSpPr txBox="1"/>
          <p:nvPr/>
        </p:nvSpPr>
        <p:spPr>
          <a:xfrm>
            <a:off x="477795" y="5048166"/>
            <a:ext cx="39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ora" pitchFamily="2" charset="0"/>
              </a:rPr>
              <a:t>Any Guess?</a:t>
            </a:r>
            <a:endParaRPr lang="en-GB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9555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4190</TotalTime>
  <Words>729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Berlin Sans FB</vt:lpstr>
      <vt:lpstr>Calibri</vt:lpstr>
      <vt:lpstr>Cambria Math</vt:lpstr>
      <vt:lpstr>Century Gothic</vt:lpstr>
      <vt:lpstr>Courier New</vt:lpstr>
      <vt:lpstr>Garamond</vt:lpstr>
      <vt:lpstr>Georgia</vt:lpstr>
      <vt:lpstr>Lora</vt:lpstr>
      <vt:lpstr>Wingdings</vt:lpstr>
      <vt:lpstr>SavonVTI</vt:lpstr>
      <vt:lpstr>PowerPoint Presentation</vt:lpstr>
      <vt:lpstr>Well known Machine Learning Algorithms</vt:lpstr>
      <vt:lpstr>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Yasir Ahmed</dc:creator>
  <cp:lastModifiedBy>Nafiz Nahid</cp:lastModifiedBy>
  <cp:revision>189</cp:revision>
  <dcterms:created xsi:type="dcterms:W3CDTF">2021-10-03T16:29:43Z</dcterms:created>
  <dcterms:modified xsi:type="dcterms:W3CDTF">2023-10-11T16:43:58Z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