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583" r:id="rId3"/>
    <p:sldId id="258" r:id="rId4"/>
    <p:sldId id="259" r:id="rId5"/>
    <p:sldId id="260" r:id="rId6"/>
    <p:sldId id="586" r:id="rId7"/>
    <p:sldId id="262" r:id="rId8"/>
    <p:sldId id="263" r:id="rId9"/>
    <p:sldId id="587" r:id="rId10"/>
    <p:sldId id="264" r:id="rId11"/>
    <p:sldId id="266" r:id="rId12"/>
    <p:sldId id="267" r:id="rId13"/>
    <p:sldId id="269" r:id="rId14"/>
    <p:sldId id="585" r:id="rId15"/>
    <p:sldId id="270" r:id="rId16"/>
    <p:sldId id="58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76" autoAdjust="0"/>
  </p:normalViewPr>
  <p:slideViewPr>
    <p:cSldViewPr snapToGrid="0">
      <p:cViewPr>
        <p:scale>
          <a:sx n="90" d="100"/>
          <a:sy n="90" d="100"/>
        </p:scale>
        <p:origin x="300"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ata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a:t>Understanding Partitioning</a:t>
          </a:r>
          <a:endParaRPr lang="en-US"/>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dirty="0"/>
            <a:t>Database and Container Design</a:t>
          </a:r>
          <a:endParaRPr lang="en-US" dirty="0"/>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D1096-DDA3-4087-B3FA-837C50C0C731}"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0497BC6-FB72-4E6A-8EF7-4B7D5B9E5920}">
      <dgm:prSet/>
      <dgm:spPr/>
      <dgm:t>
        <a:bodyPr/>
        <a:lstStyle/>
        <a:p>
          <a:r>
            <a:rPr lang="en-NZ"/>
            <a:t>Why should I care about data modelling in Cosmos DB?</a:t>
          </a:r>
        </a:p>
      </dgm:t>
    </dgm:pt>
    <dgm:pt modelId="{6874BE37-253C-49A1-98CB-E83B0551063C}" type="parTrans" cxnId="{F64A2C13-A8AD-468E-8AC4-1B6BE234213A}">
      <dgm:prSet/>
      <dgm:spPr/>
      <dgm:t>
        <a:bodyPr/>
        <a:lstStyle/>
        <a:p>
          <a:endParaRPr lang="en-NZ"/>
        </a:p>
      </dgm:t>
    </dgm:pt>
    <dgm:pt modelId="{0EDA2882-8F55-41B0-9808-69AFD1AC172D}" type="sibTrans" cxnId="{F64A2C13-A8AD-468E-8AC4-1B6BE234213A}">
      <dgm:prSet/>
      <dgm:spPr/>
      <dgm:t>
        <a:bodyPr/>
        <a:lstStyle/>
        <a:p>
          <a:endParaRPr lang="en-NZ"/>
        </a:p>
      </dgm:t>
    </dgm:pt>
    <dgm:pt modelId="{F990F2F8-0A83-47F7-93BC-50CFB2A953A2}">
      <dgm:prSet/>
      <dgm:spPr/>
      <dgm:t>
        <a:bodyPr/>
        <a:lstStyle/>
        <a:p>
          <a:r>
            <a:rPr lang="en-NZ"/>
            <a:t>How is it different to relational database modelling?</a:t>
          </a:r>
        </a:p>
      </dgm:t>
    </dgm:pt>
    <dgm:pt modelId="{550BCEA1-9BB6-4130-A78C-F086DC0589F9}" type="parTrans" cxnId="{9D867462-8C83-481D-B24F-0B221140EC74}">
      <dgm:prSet/>
      <dgm:spPr/>
      <dgm:t>
        <a:bodyPr/>
        <a:lstStyle/>
        <a:p>
          <a:endParaRPr lang="en-NZ"/>
        </a:p>
      </dgm:t>
    </dgm:pt>
    <dgm:pt modelId="{559355FB-685D-4F1D-8500-0E1C40403060}" type="sibTrans" cxnId="{9D867462-8C83-481D-B24F-0B221140EC74}">
      <dgm:prSet/>
      <dgm:spPr/>
      <dgm:t>
        <a:bodyPr/>
        <a:lstStyle/>
        <a:p>
          <a:endParaRPr lang="en-NZ"/>
        </a:p>
      </dgm:t>
    </dgm:pt>
    <dgm:pt modelId="{47447A2A-24E7-4D43-A149-E72046EEEC0B}">
      <dgm:prSet/>
      <dgm:spPr/>
      <dgm:t>
        <a:bodyPr/>
        <a:lstStyle/>
        <a:p>
          <a:r>
            <a:rPr lang="en-NZ"/>
            <a:t>How do we express relationships in our data?</a:t>
          </a:r>
        </a:p>
      </dgm:t>
    </dgm:pt>
    <dgm:pt modelId="{AB387A2A-969F-4BE0-A485-6FCEDEA0607C}" type="parTrans" cxnId="{4F12BFA6-6FE1-498F-9496-3DDBEFE876DA}">
      <dgm:prSet/>
      <dgm:spPr/>
      <dgm:t>
        <a:bodyPr/>
        <a:lstStyle/>
        <a:p>
          <a:endParaRPr lang="en-NZ"/>
        </a:p>
      </dgm:t>
    </dgm:pt>
    <dgm:pt modelId="{EFD35E7A-FB2D-4CEE-B8C8-080B04DE1AFC}" type="sibTrans" cxnId="{4F12BFA6-6FE1-498F-9496-3DDBEFE876DA}">
      <dgm:prSet/>
      <dgm:spPr/>
      <dgm:t>
        <a:bodyPr/>
        <a:lstStyle/>
        <a:p>
          <a:endParaRPr lang="en-NZ"/>
        </a:p>
      </dgm:t>
    </dgm:pt>
    <dgm:pt modelId="{8B079DAE-8E6F-4524-BA2F-70F7222B6EBC}" type="pres">
      <dgm:prSet presAssocID="{C58D1096-DDA3-4087-B3FA-837C50C0C731}" presName="Name0" presStyleCnt="0">
        <dgm:presLayoutVars>
          <dgm:chMax val="7"/>
          <dgm:chPref val="7"/>
          <dgm:dir/>
        </dgm:presLayoutVars>
      </dgm:prSet>
      <dgm:spPr/>
    </dgm:pt>
    <dgm:pt modelId="{D6DD69A9-FB55-422C-B972-882D0C21575E}" type="pres">
      <dgm:prSet presAssocID="{C58D1096-DDA3-4087-B3FA-837C50C0C731}" presName="Name1" presStyleCnt="0"/>
      <dgm:spPr/>
    </dgm:pt>
    <dgm:pt modelId="{39D7539E-B702-447E-A58B-D7CB5C919BA5}" type="pres">
      <dgm:prSet presAssocID="{C58D1096-DDA3-4087-B3FA-837C50C0C731}" presName="cycle" presStyleCnt="0"/>
      <dgm:spPr/>
    </dgm:pt>
    <dgm:pt modelId="{3F4F8FDB-4DF5-4123-AA1F-484179916C9A}" type="pres">
      <dgm:prSet presAssocID="{C58D1096-DDA3-4087-B3FA-837C50C0C731}" presName="srcNode" presStyleLbl="node1" presStyleIdx="0" presStyleCnt="3"/>
      <dgm:spPr/>
    </dgm:pt>
    <dgm:pt modelId="{01F143EF-FE48-4C0D-A3C8-855D58539D68}" type="pres">
      <dgm:prSet presAssocID="{C58D1096-DDA3-4087-B3FA-837C50C0C731}" presName="conn" presStyleLbl="parChTrans1D2" presStyleIdx="0" presStyleCnt="1"/>
      <dgm:spPr/>
    </dgm:pt>
    <dgm:pt modelId="{D2911AF0-C758-4077-81B0-80BDC57C8633}" type="pres">
      <dgm:prSet presAssocID="{C58D1096-DDA3-4087-B3FA-837C50C0C731}" presName="extraNode" presStyleLbl="node1" presStyleIdx="0" presStyleCnt="3"/>
      <dgm:spPr/>
    </dgm:pt>
    <dgm:pt modelId="{13F8F006-E796-40F1-97F1-FBD852D852E2}" type="pres">
      <dgm:prSet presAssocID="{C58D1096-DDA3-4087-B3FA-837C50C0C731}" presName="dstNode" presStyleLbl="node1" presStyleIdx="0" presStyleCnt="3"/>
      <dgm:spPr/>
    </dgm:pt>
    <dgm:pt modelId="{5E9879EA-6CE8-4D92-812C-689BCF20C218}" type="pres">
      <dgm:prSet presAssocID="{40497BC6-FB72-4E6A-8EF7-4B7D5B9E5920}" presName="text_1" presStyleLbl="node1" presStyleIdx="0" presStyleCnt="3">
        <dgm:presLayoutVars>
          <dgm:bulletEnabled val="1"/>
        </dgm:presLayoutVars>
      </dgm:prSet>
      <dgm:spPr/>
    </dgm:pt>
    <dgm:pt modelId="{3E6415AE-0F5E-4954-BF18-CD24F09D50FB}" type="pres">
      <dgm:prSet presAssocID="{40497BC6-FB72-4E6A-8EF7-4B7D5B9E5920}" presName="accent_1" presStyleCnt="0"/>
      <dgm:spPr/>
    </dgm:pt>
    <dgm:pt modelId="{BB9C9FF8-C276-4EF7-8F74-BCDCA2ABD826}" type="pres">
      <dgm:prSet presAssocID="{40497BC6-FB72-4E6A-8EF7-4B7D5B9E5920}" presName="accentRepeatNode" presStyleLbl="solidFgAcc1" presStyleIdx="0" presStyleCnt="3"/>
      <dgm:spPr/>
    </dgm:pt>
    <dgm:pt modelId="{AD97FB25-773D-430C-8356-FC304360EE85}" type="pres">
      <dgm:prSet presAssocID="{F990F2F8-0A83-47F7-93BC-50CFB2A953A2}" presName="text_2" presStyleLbl="node1" presStyleIdx="1" presStyleCnt="3">
        <dgm:presLayoutVars>
          <dgm:bulletEnabled val="1"/>
        </dgm:presLayoutVars>
      </dgm:prSet>
      <dgm:spPr/>
    </dgm:pt>
    <dgm:pt modelId="{23D1F8A7-C3AC-476E-BD68-F9A3DEFE1A5F}" type="pres">
      <dgm:prSet presAssocID="{F990F2F8-0A83-47F7-93BC-50CFB2A953A2}" presName="accent_2" presStyleCnt="0"/>
      <dgm:spPr/>
    </dgm:pt>
    <dgm:pt modelId="{100D2CCF-70B0-4D95-8965-A1F0C49B5059}" type="pres">
      <dgm:prSet presAssocID="{F990F2F8-0A83-47F7-93BC-50CFB2A953A2}" presName="accentRepeatNode" presStyleLbl="solidFgAcc1" presStyleIdx="1" presStyleCnt="3"/>
      <dgm:spPr/>
    </dgm:pt>
    <dgm:pt modelId="{C8B5E70D-7A27-4E56-A35F-ED06410BFBDA}" type="pres">
      <dgm:prSet presAssocID="{47447A2A-24E7-4D43-A149-E72046EEEC0B}" presName="text_3" presStyleLbl="node1" presStyleIdx="2" presStyleCnt="3">
        <dgm:presLayoutVars>
          <dgm:bulletEnabled val="1"/>
        </dgm:presLayoutVars>
      </dgm:prSet>
      <dgm:spPr/>
    </dgm:pt>
    <dgm:pt modelId="{204F9759-9019-4310-952E-6A1853E98D15}" type="pres">
      <dgm:prSet presAssocID="{47447A2A-24E7-4D43-A149-E72046EEEC0B}" presName="accent_3" presStyleCnt="0"/>
      <dgm:spPr/>
    </dgm:pt>
    <dgm:pt modelId="{FD323045-652C-4510-B193-3E373375FE4A}" type="pres">
      <dgm:prSet presAssocID="{47447A2A-24E7-4D43-A149-E72046EEEC0B}" presName="accentRepeatNode" presStyleLbl="solidFgAcc1" presStyleIdx="2" presStyleCnt="3"/>
      <dgm:spPr/>
    </dgm:pt>
  </dgm:ptLst>
  <dgm:cxnLst>
    <dgm:cxn modelId="{F64A2C13-A8AD-468E-8AC4-1B6BE234213A}" srcId="{C58D1096-DDA3-4087-B3FA-837C50C0C731}" destId="{40497BC6-FB72-4E6A-8EF7-4B7D5B9E5920}" srcOrd="0" destOrd="0" parTransId="{6874BE37-253C-49A1-98CB-E83B0551063C}" sibTransId="{0EDA2882-8F55-41B0-9808-69AFD1AC172D}"/>
    <dgm:cxn modelId="{9B5BD023-3CD0-4125-B8E9-CB409DDDFB77}" type="presOf" srcId="{0EDA2882-8F55-41B0-9808-69AFD1AC172D}" destId="{01F143EF-FE48-4C0D-A3C8-855D58539D68}" srcOrd="0" destOrd="0" presId="urn:microsoft.com/office/officeart/2008/layout/VerticalCurvedList"/>
    <dgm:cxn modelId="{9D867462-8C83-481D-B24F-0B221140EC74}" srcId="{C58D1096-DDA3-4087-B3FA-837C50C0C731}" destId="{F990F2F8-0A83-47F7-93BC-50CFB2A953A2}" srcOrd="1" destOrd="0" parTransId="{550BCEA1-9BB6-4130-A78C-F086DC0589F9}" sibTransId="{559355FB-685D-4F1D-8500-0E1C40403060}"/>
    <dgm:cxn modelId="{3136BE52-8435-4C36-A245-9E1701793723}" type="presOf" srcId="{47447A2A-24E7-4D43-A149-E72046EEEC0B}" destId="{C8B5E70D-7A27-4E56-A35F-ED06410BFBDA}" srcOrd="0" destOrd="0" presId="urn:microsoft.com/office/officeart/2008/layout/VerticalCurvedList"/>
    <dgm:cxn modelId="{76E4BC82-434E-47B4-B53F-A940436A620F}" type="presOf" srcId="{C58D1096-DDA3-4087-B3FA-837C50C0C731}" destId="{8B079DAE-8E6F-4524-BA2F-70F7222B6EBC}" srcOrd="0" destOrd="0" presId="urn:microsoft.com/office/officeart/2008/layout/VerticalCurvedList"/>
    <dgm:cxn modelId="{4F12BFA6-6FE1-498F-9496-3DDBEFE876DA}" srcId="{C58D1096-DDA3-4087-B3FA-837C50C0C731}" destId="{47447A2A-24E7-4D43-A149-E72046EEEC0B}" srcOrd="2" destOrd="0" parTransId="{AB387A2A-969F-4BE0-A485-6FCEDEA0607C}" sibTransId="{EFD35E7A-FB2D-4CEE-B8C8-080B04DE1AFC}"/>
    <dgm:cxn modelId="{2A7121D0-3CC9-4012-805F-9286466C6FB6}" type="presOf" srcId="{F990F2F8-0A83-47F7-93BC-50CFB2A953A2}" destId="{AD97FB25-773D-430C-8356-FC304360EE85}" srcOrd="0" destOrd="0" presId="urn:microsoft.com/office/officeart/2008/layout/VerticalCurvedList"/>
    <dgm:cxn modelId="{163E42E6-3650-4D97-B6EB-AE20C38B8254}" type="presOf" srcId="{40497BC6-FB72-4E6A-8EF7-4B7D5B9E5920}" destId="{5E9879EA-6CE8-4D92-812C-689BCF20C218}" srcOrd="0" destOrd="0" presId="urn:microsoft.com/office/officeart/2008/layout/VerticalCurvedList"/>
    <dgm:cxn modelId="{72B5625D-3A58-405D-941E-FD7D1F577F97}" type="presParOf" srcId="{8B079DAE-8E6F-4524-BA2F-70F7222B6EBC}" destId="{D6DD69A9-FB55-422C-B972-882D0C21575E}" srcOrd="0" destOrd="0" presId="urn:microsoft.com/office/officeart/2008/layout/VerticalCurvedList"/>
    <dgm:cxn modelId="{CEE1069C-A55C-4DA3-94C5-E636694A9EE0}" type="presParOf" srcId="{D6DD69A9-FB55-422C-B972-882D0C21575E}" destId="{39D7539E-B702-447E-A58B-D7CB5C919BA5}" srcOrd="0" destOrd="0" presId="urn:microsoft.com/office/officeart/2008/layout/VerticalCurvedList"/>
    <dgm:cxn modelId="{A3B6C1A1-D312-4F81-88DF-50F2101E3DBB}" type="presParOf" srcId="{39D7539E-B702-447E-A58B-D7CB5C919BA5}" destId="{3F4F8FDB-4DF5-4123-AA1F-484179916C9A}" srcOrd="0" destOrd="0" presId="urn:microsoft.com/office/officeart/2008/layout/VerticalCurvedList"/>
    <dgm:cxn modelId="{93439EC6-178A-4493-990D-8AB76E139234}" type="presParOf" srcId="{39D7539E-B702-447E-A58B-D7CB5C919BA5}" destId="{01F143EF-FE48-4C0D-A3C8-855D58539D68}" srcOrd="1" destOrd="0" presId="urn:microsoft.com/office/officeart/2008/layout/VerticalCurvedList"/>
    <dgm:cxn modelId="{9702A108-B46F-481C-A409-05E29521EE8A}" type="presParOf" srcId="{39D7539E-B702-447E-A58B-D7CB5C919BA5}" destId="{D2911AF0-C758-4077-81B0-80BDC57C8633}" srcOrd="2" destOrd="0" presId="urn:microsoft.com/office/officeart/2008/layout/VerticalCurvedList"/>
    <dgm:cxn modelId="{FD5B594C-4931-4F55-A17F-907E41765271}" type="presParOf" srcId="{39D7539E-B702-447E-A58B-D7CB5C919BA5}" destId="{13F8F006-E796-40F1-97F1-FBD852D852E2}" srcOrd="3" destOrd="0" presId="urn:microsoft.com/office/officeart/2008/layout/VerticalCurvedList"/>
    <dgm:cxn modelId="{32D4B662-1BD1-44E0-83CD-011F785F7A95}" type="presParOf" srcId="{D6DD69A9-FB55-422C-B972-882D0C21575E}" destId="{5E9879EA-6CE8-4D92-812C-689BCF20C218}" srcOrd="1" destOrd="0" presId="urn:microsoft.com/office/officeart/2008/layout/VerticalCurvedList"/>
    <dgm:cxn modelId="{6B0D0D5D-7892-4858-84C9-EE0CA19B785D}" type="presParOf" srcId="{D6DD69A9-FB55-422C-B972-882D0C21575E}" destId="{3E6415AE-0F5E-4954-BF18-CD24F09D50FB}" srcOrd="2" destOrd="0" presId="urn:microsoft.com/office/officeart/2008/layout/VerticalCurvedList"/>
    <dgm:cxn modelId="{5980E4E5-B06F-4571-B1B9-C8DD3D1E45EF}" type="presParOf" srcId="{3E6415AE-0F5E-4954-BF18-CD24F09D50FB}" destId="{BB9C9FF8-C276-4EF7-8F74-BCDCA2ABD826}" srcOrd="0" destOrd="0" presId="urn:microsoft.com/office/officeart/2008/layout/VerticalCurvedList"/>
    <dgm:cxn modelId="{29E03A18-603C-4164-A293-A9664825AFCA}" type="presParOf" srcId="{D6DD69A9-FB55-422C-B972-882D0C21575E}" destId="{AD97FB25-773D-430C-8356-FC304360EE85}" srcOrd="3" destOrd="0" presId="urn:microsoft.com/office/officeart/2008/layout/VerticalCurvedList"/>
    <dgm:cxn modelId="{8E2EBE4F-4B83-46B3-9BA3-68F156688762}" type="presParOf" srcId="{D6DD69A9-FB55-422C-B972-882D0C21575E}" destId="{23D1F8A7-C3AC-476E-BD68-F9A3DEFE1A5F}" srcOrd="4" destOrd="0" presId="urn:microsoft.com/office/officeart/2008/layout/VerticalCurvedList"/>
    <dgm:cxn modelId="{DB10A49E-A762-4479-A3A3-FF1EF77DEFDF}" type="presParOf" srcId="{23D1F8A7-C3AC-476E-BD68-F9A3DEFE1A5F}" destId="{100D2CCF-70B0-4D95-8965-A1F0C49B5059}" srcOrd="0" destOrd="0" presId="urn:microsoft.com/office/officeart/2008/layout/VerticalCurvedList"/>
    <dgm:cxn modelId="{D2E4F6B3-444F-48F8-BE5F-515ABECF8864}" type="presParOf" srcId="{D6DD69A9-FB55-422C-B972-882D0C21575E}" destId="{C8B5E70D-7A27-4E56-A35F-ED06410BFBDA}" srcOrd="5" destOrd="0" presId="urn:microsoft.com/office/officeart/2008/layout/VerticalCurvedList"/>
    <dgm:cxn modelId="{C269F2A0-03CB-4A47-8A31-2E3D69A83D99}" type="presParOf" srcId="{D6DD69A9-FB55-422C-B972-882D0C21575E}" destId="{204F9759-9019-4310-952E-6A1853E98D15}" srcOrd="6" destOrd="0" presId="urn:microsoft.com/office/officeart/2008/layout/VerticalCurvedList"/>
    <dgm:cxn modelId="{177F9D48-ABD0-48AC-AC10-5531185C7770}" type="presParOf" srcId="{204F9759-9019-4310-952E-6A1853E98D15}" destId="{FD323045-652C-4510-B193-3E373375FE4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5E639-750E-4E69-90BE-BC66D530C38A}"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1868598F-436D-4B5C-92A5-D1997CCFF3D7}">
      <dgm:prSet/>
      <dgm:spPr/>
      <dgm:t>
        <a:bodyPr/>
        <a:lstStyle/>
        <a:p>
          <a:r>
            <a:rPr lang="en-US"/>
            <a:t>Normalizing data avoids storing redundant data.</a:t>
          </a:r>
          <a:endParaRPr lang="en-NZ"/>
        </a:p>
      </dgm:t>
    </dgm:pt>
    <dgm:pt modelId="{8BB34918-CF6F-4500-9C62-2A0691AB1AB2}" type="parTrans" cxnId="{BD8EEACE-0EC8-47FD-8E8E-89F6F8FE9013}">
      <dgm:prSet/>
      <dgm:spPr/>
      <dgm:t>
        <a:bodyPr/>
        <a:lstStyle/>
        <a:p>
          <a:endParaRPr lang="en-NZ"/>
        </a:p>
      </dgm:t>
    </dgm:pt>
    <dgm:pt modelId="{D6DC970B-C0F5-4A9A-881F-87D699837009}" type="sibTrans" cxnId="{BD8EEACE-0EC8-47FD-8E8E-89F6F8FE9013}">
      <dgm:prSet/>
      <dgm:spPr/>
      <dgm:t>
        <a:bodyPr/>
        <a:lstStyle/>
        <a:p>
          <a:endParaRPr lang="en-NZ"/>
        </a:p>
      </dgm:t>
    </dgm:pt>
    <dgm:pt modelId="{74AEE448-E4FD-4F1D-9A1D-7C10AD23CF44}">
      <dgm:prSet/>
      <dgm:spPr/>
      <dgm:t>
        <a:bodyPr/>
        <a:lstStyle/>
        <a:p>
          <a:r>
            <a:rPr lang="en-US"/>
            <a:t>Refer to other data.</a:t>
          </a:r>
          <a:endParaRPr lang="en-NZ"/>
        </a:p>
      </dgm:t>
    </dgm:pt>
    <dgm:pt modelId="{FD58D5E9-468C-43A5-B16D-AF03AC6549BA}" type="parTrans" cxnId="{129FB1BC-7C06-4DA0-B510-5F9857219DF4}">
      <dgm:prSet/>
      <dgm:spPr/>
      <dgm:t>
        <a:bodyPr/>
        <a:lstStyle/>
        <a:p>
          <a:endParaRPr lang="en-NZ"/>
        </a:p>
      </dgm:t>
    </dgm:pt>
    <dgm:pt modelId="{BE9B48C0-EC12-4FC1-8259-8BE829AAD7E3}" type="sibTrans" cxnId="{129FB1BC-7C06-4DA0-B510-5F9857219DF4}">
      <dgm:prSet/>
      <dgm:spPr/>
      <dgm:t>
        <a:bodyPr/>
        <a:lstStyle/>
        <a:p>
          <a:endParaRPr lang="en-NZ"/>
        </a:p>
      </dgm:t>
    </dgm:pt>
    <dgm:pt modelId="{01E1D125-0647-407B-9078-9D794EE48C7B}">
      <dgm:prSet/>
      <dgm:spPr/>
      <dgm:t>
        <a:bodyPr/>
        <a:lstStyle/>
        <a:p>
          <a:r>
            <a:rPr lang="en-US"/>
            <a:t>Implement Joins to denormalize the data back to us.</a:t>
          </a:r>
          <a:endParaRPr lang="en-NZ"/>
        </a:p>
      </dgm:t>
    </dgm:pt>
    <dgm:pt modelId="{8F3F3F0A-1CBE-43B2-BC7C-CFBD8F366E86}" type="parTrans" cxnId="{0D392D5F-2F0A-4961-AB1B-D9AAE761B632}">
      <dgm:prSet/>
      <dgm:spPr/>
      <dgm:t>
        <a:bodyPr/>
        <a:lstStyle/>
        <a:p>
          <a:endParaRPr lang="en-NZ"/>
        </a:p>
      </dgm:t>
    </dgm:pt>
    <dgm:pt modelId="{6B3A26C7-29BB-401D-8754-7273EC050FF5}" type="sibTrans" cxnId="{0D392D5F-2F0A-4961-AB1B-D9AAE761B632}">
      <dgm:prSet/>
      <dgm:spPr/>
      <dgm:t>
        <a:bodyPr/>
        <a:lstStyle/>
        <a:p>
          <a:endParaRPr lang="en-NZ"/>
        </a:p>
      </dgm:t>
    </dgm:pt>
    <dgm:pt modelId="{EB9654F0-0085-4F43-9076-0DFB3A0199B2}">
      <dgm:prSet/>
      <dgm:spPr/>
      <dgm:t>
        <a:bodyPr/>
        <a:lstStyle/>
        <a:p>
          <a:r>
            <a:rPr lang="en-US"/>
            <a:t>Updating information would require write operations across different individual tables.</a:t>
          </a:r>
          <a:endParaRPr lang="en-NZ"/>
        </a:p>
      </dgm:t>
    </dgm:pt>
    <dgm:pt modelId="{BAAF9BE6-C4A6-45E6-BBA3-84CFE43B5D86}" type="parTrans" cxnId="{C81ACBDD-F35B-41C6-9A62-F128F4E52A56}">
      <dgm:prSet/>
      <dgm:spPr/>
      <dgm:t>
        <a:bodyPr/>
        <a:lstStyle/>
        <a:p>
          <a:endParaRPr lang="en-NZ"/>
        </a:p>
      </dgm:t>
    </dgm:pt>
    <dgm:pt modelId="{BC74EABB-3D36-41A1-9C68-836650C5AF76}" type="sibTrans" cxnId="{C81ACBDD-F35B-41C6-9A62-F128F4E52A56}">
      <dgm:prSet/>
      <dgm:spPr/>
      <dgm:t>
        <a:bodyPr/>
        <a:lstStyle/>
        <a:p>
          <a:endParaRPr lang="en-NZ"/>
        </a:p>
      </dgm:t>
    </dgm:pt>
    <dgm:pt modelId="{D38A71A2-9AB9-4CF8-A4FF-824AD1A2AC47}" type="pres">
      <dgm:prSet presAssocID="{27E5E639-750E-4E69-90BE-BC66D530C38A}" presName="linear" presStyleCnt="0">
        <dgm:presLayoutVars>
          <dgm:animLvl val="lvl"/>
          <dgm:resizeHandles val="exact"/>
        </dgm:presLayoutVars>
      </dgm:prSet>
      <dgm:spPr/>
    </dgm:pt>
    <dgm:pt modelId="{BCE47E23-A375-46DD-A76D-3FF12BDE81C0}" type="pres">
      <dgm:prSet presAssocID="{1868598F-436D-4B5C-92A5-D1997CCFF3D7}" presName="parentText" presStyleLbl="node1" presStyleIdx="0" presStyleCnt="4">
        <dgm:presLayoutVars>
          <dgm:chMax val="0"/>
          <dgm:bulletEnabled val="1"/>
        </dgm:presLayoutVars>
      </dgm:prSet>
      <dgm:spPr/>
    </dgm:pt>
    <dgm:pt modelId="{24C7C5F6-6811-4406-A825-B69279CA421D}" type="pres">
      <dgm:prSet presAssocID="{D6DC970B-C0F5-4A9A-881F-87D699837009}" presName="spacer" presStyleCnt="0"/>
      <dgm:spPr/>
    </dgm:pt>
    <dgm:pt modelId="{D0257D8A-3C49-42AC-BC85-704AB3A9648D}" type="pres">
      <dgm:prSet presAssocID="{74AEE448-E4FD-4F1D-9A1D-7C10AD23CF44}" presName="parentText" presStyleLbl="node1" presStyleIdx="1" presStyleCnt="4">
        <dgm:presLayoutVars>
          <dgm:chMax val="0"/>
          <dgm:bulletEnabled val="1"/>
        </dgm:presLayoutVars>
      </dgm:prSet>
      <dgm:spPr/>
    </dgm:pt>
    <dgm:pt modelId="{8DEDAF46-FCE9-4953-83FB-2689BB46C3C6}" type="pres">
      <dgm:prSet presAssocID="{BE9B48C0-EC12-4FC1-8259-8BE829AAD7E3}" presName="spacer" presStyleCnt="0"/>
      <dgm:spPr/>
    </dgm:pt>
    <dgm:pt modelId="{F87DD452-2AE9-4434-A256-C53DC9D5EDF2}" type="pres">
      <dgm:prSet presAssocID="{01E1D125-0647-407B-9078-9D794EE48C7B}" presName="parentText" presStyleLbl="node1" presStyleIdx="2" presStyleCnt="4">
        <dgm:presLayoutVars>
          <dgm:chMax val="0"/>
          <dgm:bulletEnabled val="1"/>
        </dgm:presLayoutVars>
      </dgm:prSet>
      <dgm:spPr/>
    </dgm:pt>
    <dgm:pt modelId="{5493D2C8-88E0-4DA1-87D8-EFFF455A7E0C}" type="pres">
      <dgm:prSet presAssocID="{6B3A26C7-29BB-401D-8754-7273EC050FF5}" presName="spacer" presStyleCnt="0"/>
      <dgm:spPr/>
    </dgm:pt>
    <dgm:pt modelId="{D8A39B85-A0A5-4259-906B-E2E893CCD090}" type="pres">
      <dgm:prSet presAssocID="{EB9654F0-0085-4F43-9076-0DFB3A0199B2}" presName="parentText" presStyleLbl="node1" presStyleIdx="3" presStyleCnt="4">
        <dgm:presLayoutVars>
          <dgm:chMax val="0"/>
          <dgm:bulletEnabled val="1"/>
        </dgm:presLayoutVars>
      </dgm:prSet>
      <dgm:spPr/>
    </dgm:pt>
  </dgm:ptLst>
  <dgm:cxnLst>
    <dgm:cxn modelId="{A8CAB618-CEC3-4FCF-AFA0-5462BFC6248E}" type="presOf" srcId="{27E5E639-750E-4E69-90BE-BC66D530C38A}" destId="{D38A71A2-9AB9-4CF8-A4FF-824AD1A2AC47}" srcOrd="0" destOrd="0" presId="urn:microsoft.com/office/officeart/2005/8/layout/vList2"/>
    <dgm:cxn modelId="{5D346A1C-CEA1-4FA1-A161-AE08BB52C559}" type="presOf" srcId="{1868598F-436D-4B5C-92A5-D1997CCFF3D7}" destId="{BCE47E23-A375-46DD-A76D-3FF12BDE81C0}" srcOrd="0" destOrd="0" presId="urn:microsoft.com/office/officeart/2005/8/layout/vList2"/>
    <dgm:cxn modelId="{0D392D5F-2F0A-4961-AB1B-D9AAE761B632}" srcId="{27E5E639-750E-4E69-90BE-BC66D530C38A}" destId="{01E1D125-0647-407B-9078-9D794EE48C7B}" srcOrd="2" destOrd="0" parTransId="{8F3F3F0A-1CBE-43B2-BC7C-CFBD8F366E86}" sibTransId="{6B3A26C7-29BB-401D-8754-7273EC050FF5}"/>
    <dgm:cxn modelId="{77DD997B-F6F6-4DE6-BAC9-17ADAF7C172D}" type="presOf" srcId="{74AEE448-E4FD-4F1D-9A1D-7C10AD23CF44}" destId="{D0257D8A-3C49-42AC-BC85-704AB3A9648D}" srcOrd="0" destOrd="0" presId="urn:microsoft.com/office/officeart/2005/8/layout/vList2"/>
    <dgm:cxn modelId="{129FB1BC-7C06-4DA0-B510-5F9857219DF4}" srcId="{27E5E639-750E-4E69-90BE-BC66D530C38A}" destId="{74AEE448-E4FD-4F1D-9A1D-7C10AD23CF44}" srcOrd="1" destOrd="0" parTransId="{FD58D5E9-468C-43A5-B16D-AF03AC6549BA}" sibTransId="{BE9B48C0-EC12-4FC1-8259-8BE829AAD7E3}"/>
    <dgm:cxn modelId="{BD8EEACE-0EC8-47FD-8E8E-89F6F8FE9013}" srcId="{27E5E639-750E-4E69-90BE-BC66D530C38A}" destId="{1868598F-436D-4B5C-92A5-D1997CCFF3D7}" srcOrd="0" destOrd="0" parTransId="{8BB34918-CF6F-4500-9C62-2A0691AB1AB2}" sibTransId="{D6DC970B-C0F5-4A9A-881F-87D699837009}"/>
    <dgm:cxn modelId="{439FA1D1-3543-4677-8D93-20B7ACC02401}" type="presOf" srcId="{01E1D125-0647-407B-9078-9D794EE48C7B}" destId="{F87DD452-2AE9-4434-A256-C53DC9D5EDF2}" srcOrd="0" destOrd="0" presId="urn:microsoft.com/office/officeart/2005/8/layout/vList2"/>
    <dgm:cxn modelId="{C81ACBDD-F35B-41C6-9A62-F128F4E52A56}" srcId="{27E5E639-750E-4E69-90BE-BC66D530C38A}" destId="{EB9654F0-0085-4F43-9076-0DFB3A0199B2}" srcOrd="3" destOrd="0" parTransId="{BAAF9BE6-C4A6-45E6-BBA3-84CFE43B5D86}" sibTransId="{BC74EABB-3D36-41A1-9C68-836650C5AF76}"/>
    <dgm:cxn modelId="{A4401BFD-373A-4DE2-AADD-F1CD307339C5}" type="presOf" srcId="{EB9654F0-0085-4F43-9076-0DFB3A0199B2}" destId="{D8A39B85-A0A5-4259-906B-E2E893CCD090}" srcOrd="0" destOrd="0" presId="urn:microsoft.com/office/officeart/2005/8/layout/vList2"/>
    <dgm:cxn modelId="{00FE93E1-F552-474B-A33D-65BCFAB70C92}" type="presParOf" srcId="{D38A71A2-9AB9-4CF8-A4FF-824AD1A2AC47}" destId="{BCE47E23-A375-46DD-A76D-3FF12BDE81C0}" srcOrd="0" destOrd="0" presId="urn:microsoft.com/office/officeart/2005/8/layout/vList2"/>
    <dgm:cxn modelId="{A514587B-696F-419B-B7A8-94C7B2BFCC96}" type="presParOf" srcId="{D38A71A2-9AB9-4CF8-A4FF-824AD1A2AC47}" destId="{24C7C5F6-6811-4406-A825-B69279CA421D}" srcOrd="1" destOrd="0" presId="urn:microsoft.com/office/officeart/2005/8/layout/vList2"/>
    <dgm:cxn modelId="{FFD7BC34-A4EB-452E-BC00-A485E38495AB}" type="presParOf" srcId="{D38A71A2-9AB9-4CF8-A4FF-824AD1A2AC47}" destId="{D0257D8A-3C49-42AC-BC85-704AB3A9648D}" srcOrd="2" destOrd="0" presId="urn:microsoft.com/office/officeart/2005/8/layout/vList2"/>
    <dgm:cxn modelId="{A6FCD4A1-0214-44D3-9888-B890D29DE780}" type="presParOf" srcId="{D38A71A2-9AB9-4CF8-A4FF-824AD1A2AC47}" destId="{8DEDAF46-FCE9-4953-83FB-2689BB46C3C6}" srcOrd="3" destOrd="0" presId="urn:microsoft.com/office/officeart/2005/8/layout/vList2"/>
    <dgm:cxn modelId="{E5D6A25A-740E-4779-9B91-8AA2E386BC4A}" type="presParOf" srcId="{D38A71A2-9AB9-4CF8-A4FF-824AD1A2AC47}" destId="{F87DD452-2AE9-4434-A256-C53DC9D5EDF2}" srcOrd="4" destOrd="0" presId="urn:microsoft.com/office/officeart/2005/8/layout/vList2"/>
    <dgm:cxn modelId="{B60629B3-E490-4545-829D-78D078EDB548}" type="presParOf" srcId="{D38A71A2-9AB9-4CF8-A4FF-824AD1A2AC47}" destId="{5493D2C8-88E0-4DA1-87D8-EFFF455A7E0C}" srcOrd="5" destOrd="0" presId="urn:microsoft.com/office/officeart/2005/8/layout/vList2"/>
    <dgm:cxn modelId="{F7DC1756-E744-477F-B4F3-B7399C3530BB}" type="presParOf" srcId="{D38A71A2-9AB9-4CF8-A4FF-824AD1A2AC47}" destId="{D8A39B85-A0A5-4259-906B-E2E893CCD09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DD0BED-3C56-468D-8D95-53D31BE8430E}"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965DA531-4E95-4F1F-92B8-3A543A5A7D4D}">
      <dgm:prSet/>
      <dgm:spPr/>
      <dgm:t>
        <a:bodyPr/>
        <a:lstStyle/>
        <a:p>
          <a:pPr>
            <a:defRPr cap="all"/>
          </a:pPr>
          <a:r>
            <a:rPr lang="en-NZ" dirty="0"/>
            <a:t>No support for JOINs across containers</a:t>
          </a:r>
          <a:endParaRPr lang="en-US" dirty="0"/>
        </a:p>
      </dgm:t>
    </dgm:pt>
    <dgm:pt modelId="{78E9063F-E7F4-4423-AAD5-A344500236CD}" type="parTrans" cxnId="{ED10EF62-610C-4A95-B706-B6A46AF83739}">
      <dgm:prSet/>
      <dgm:spPr/>
      <dgm:t>
        <a:bodyPr/>
        <a:lstStyle/>
        <a:p>
          <a:endParaRPr lang="en-US"/>
        </a:p>
      </dgm:t>
    </dgm:pt>
    <dgm:pt modelId="{AB337718-154B-4E8C-AB0F-5AFFCF9709EB}" type="sibTrans" cxnId="{ED10EF62-610C-4A95-B706-B6A46AF83739}">
      <dgm:prSet/>
      <dgm:spPr/>
      <dgm:t>
        <a:bodyPr/>
        <a:lstStyle/>
        <a:p>
          <a:endParaRPr lang="en-US"/>
        </a:p>
      </dgm:t>
    </dgm:pt>
    <dgm:pt modelId="{F1C7990C-A4D9-4B16-AEB8-250AFF0E3547}">
      <dgm:prSet/>
      <dgm:spPr/>
      <dgm:t>
        <a:bodyPr/>
        <a:lstStyle/>
        <a:p>
          <a:pPr>
            <a:defRPr cap="all"/>
          </a:pPr>
          <a:r>
            <a:rPr lang="en-NZ"/>
            <a:t>Throughput considerations.</a:t>
          </a:r>
          <a:endParaRPr lang="en-US"/>
        </a:p>
      </dgm:t>
    </dgm:pt>
    <dgm:pt modelId="{D35CB49F-406A-45F0-A795-E21BA2F1FBEB}" type="parTrans" cxnId="{10E0126E-1E63-4E60-8F7A-93A2FC042641}">
      <dgm:prSet/>
      <dgm:spPr/>
      <dgm:t>
        <a:bodyPr/>
        <a:lstStyle/>
        <a:p>
          <a:endParaRPr lang="en-US"/>
        </a:p>
      </dgm:t>
    </dgm:pt>
    <dgm:pt modelId="{BB063F2D-F0EB-4962-9307-EC3A4CFE36D8}" type="sibTrans" cxnId="{10E0126E-1E63-4E60-8F7A-93A2FC042641}">
      <dgm:prSet/>
      <dgm:spPr/>
      <dgm:t>
        <a:bodyPr/>
        <a:lstStyle/>
        <a:p>
          <a:endParaRPr lang="en-US"/>
        </a:p>
      </dgm:t>
    </dgm:pt>
    <dgm:pt modelId="{68703F37-33CA-42F9-BBA5-3321EE651322}">
      <dgm:prSet/>
      <dgm:spPr/>
      <dgm:t>
        <a:bodyPr/>
        <a:lstStyle/>
        <a:p>
          <a:pPr>
            <a:defRPr cap="all"/>
          </a:pPr>
          <a:r>
            <a:rPr lang="en-NZ"/>
            <a:t>Multiple, Messy Operations.</a:t>
          </a:r>
          <a:endParaRPr lang="en-US"/>
        </a:p>
      </dgm:t>
    </dgm:pt>
    <dgm:pt modelId="{1B291847-898B-4C12-AE13-CD0FC519A3BA}" type="parTrans" cxnId="{E1FA2906-4256-423E-9662-B4DA12B0379F}">
      <dgm:prSet/>
      <dgm:spPr/>
      <dgm:t>
        <a:bodyPr/>
        <a:lstStyle/>
        <a:p>
          <a:endParaRPr lang="en-US"/>
        </a:p>
      </dgm:t>
    </dgm:pt>
    <dgm:pt modelId="{8D2091DE-3013-49C9-B0C3-D995FBD4A3AB}" type="sibTrans" cxnId="{E1FA2906-4256-423E-9662-B4DA12B0379F}">
      <dgm:prSet/>
      <dgm:spPr/>
      <dgm:t>
        <a:bodyPr/>
        <a:lstStyle/>
        <a:p>
          <a:endParaRPr lang="en-US"/>
        </a:p>
      </dgm:t>
    </dgm:pt>
    <dgm:pt modelId="{715906DA-11BE-43C9-8989-5B50F24A7CCD}" type="pres">
      <dgm:prSet presAssocID="{80DD0BED-3C56-468D-8D95-53D31BE8430E}" presName="root" presStyleCnt="0">
        <dgm:presLayoutVars>
          <dgm:dir/>
          <dgm:resizeHandles val="exact"/>
        </dgm:presLayoutVars>
      </dgm:prSet>
      <dgm:spPr/>
    </dgm:pt>
    <dgm:pt modelId="{A4D35D17-30B1-4D6E-8625-2B43008F0C59}" type="pres">
      <dgm:prSet presAssocID="{965DA531-4E95-4F1F-92B8-3A543A5A7D4D}" presName="compNode" presStyleCnt="0"/>
      <dgm:spPr/>
    </dgm:pt>
    <dgm:pt modelId="{13798646-420D-437A-AAEB-8296909D909F}" type="pres">
      <dgm:prSet presAssocID="{965DA531-4E95-4F1F-92B8-3A543A5A7D4D}" presName="iconBgRect" presStyleLbl="bgShp" presStyleIdx="0" presStyleCnt="3"/>
      <dgm:spPr>
        <a:prstGeom prst="round2DiagRect">
          <a:avLst>
            <a:gd name="adj1" fmla="val 29727"/>
            <a:gd name="adj2" fmla="val 0"/>
          </a:avLst>
        </a:prstGeom>
        <a:solidFill>
          <a:srgbClr val="0070C0"/>
        </a:solidFill>
      </dgm:spPr>
    </dgm:pt>
    <dgm:pt modelId="{98DA3788-BEE4-455A-8567-784F32DC9C46}" type="pres">
      <dgm:prSet presAssocID="{965DA531-4E95-4F1F-92B8-3A543A5A7D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nk"/>
        </a:ext>
      </dgm:extLst>
    </dgm:pt>
    <dgm:pt modelId="{A311BC70-F1A3-458B-9516-AD54F761B87D}" type="pres">
      <dgm:prSet presAssocID="{965DA531-4E95-4F1F-92B8-3A543A5A7D4D}" presName="spaceRect" presStyleCnt="0"/>
      <dgm:spPr/>
    </dgm:pt>
    <dgm:pt modelId="{89257CD8-3832-43F7-9806-6E3D8A568339}" type="pres">
      <dgm:prSet presAssocID="{965DA531-4E95-4F1F-92B8-3A543A5A7D4D}" presName="textRect" presStyleLbl="revTx" presStyleIdx="0" presStyleCnt="3">
        <dgm:presLayoutVars>
          <dgm:chMax val="1"/>
          <dgm:chPref val="1"/>
        </dgm:presLayoutVars>
      </dgm:prSet>
      <dgm:spPr/>
    </dgm:pt>
    <dgm:pt modelId="{B3ABFC9E-BC4F-497C-B5A5-48388E477718}" type="pres">
      <dgm:prSet presAssocID="{AB337718-154B-4E8C-AB0F-5AFFCF9709EB}" presName="sibTrans" presStyleCnt="0"/>
      <dgm:spPr/>
    </dgm:pt>
    <dgm:pt modelId="{17D52A93-7052-43B5-99FD-CFF54A282023}" type="pres">
      <dgm:prSet presAssocID="{F1C7990C-A4D9-4B16-AEB8-250AFF0E3547}" presName="compNode" presStyleCnt="0"/>
      <dgm:spPr/>
    </dgm:pt>
    <dgm:pt modelId="{BC37C384-718A-4F2C-8CAE-0AC799C701BD}" type="pres">
      <dgm:prSet presAssocID="{F1C7990C-A4D9-4B16-AEB8-250AFF0E3547}" presName="iconBgRect" presStyleLbl="bgShp" presStyleIdx="1" presStyleCnt="3"/>
      <dgm:spPr>
        <a:prstGeom prst="round2DiagRect">
          <a:avLst>
            <a:gd name="adj1" fmla="val 29727"/>
            <a:gd name="adj2" fmla="val 0"/>
          </a:avLst>
        </a:prstGeom>
        <a:solidFill>
          <a:srgbClr val="0070C0"/>
        </a:solidFill>
      </dgm:spPr>
    </dgm:pt>
    <dgm:pt modelId="{7156A6E6-05BB-4051-BC2F-56AE4C2C8E81}" type="pres">
      <dgm:prSet presAssocID="{F1C7990C-A4D9-4B16-AEB8-250AFF0E35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ttery charging"/>
        </a:ext>
      </dgm:extLst>
    </dgm:pt>
    <dgm:pt modelId="{F0393F7E-7ECA-4D45-9F0A-104B2C66D9FD}" type="pres">
      <dgm:prSet presAssocID="{F1C7990C-A4D9-4B16-AEB8-250AFF0E3547}" presName="spaceRect" presStyleCnt="0"/>
      <dgm:spPr/>
    </dgm:pt>
    <dgm:pt modelId="{E83F2819-4EF7-4534-8D4C-6598CD88E438}" type="pres">
      <dgm:prSet presAssocID="{F1C7990C-A4D9-4B16-AEB8-250AFF0E3547}" presName="textRect" presStyleLbl="revTx" presStyleIdx="1" presStyleCnt="3">
        <dgm:presLayoutVars>
          <dgm:chMax val="1"/>
          <dgm:chPref val="1"/>
        </dgm:presLayoutVars>
      </dgm:prSet>
      <dgm:spPr/>
    </dgm:pt>
    <dgm:pt modelId="{65AFB090-9CAD-4FDE-A39A-49F59A153FDD}" type="pres">
      <dgm:prSet presAssocID="{BB063F2D-F0EB-4962-9307-EC3A4CFE36D8}" presName="sibTrans" presStyleCnt="0"/>
      <dgm:spPr/>
    </dgm:pt>
    <dgm:pt modelId="{8D33F6AC-CF02-4A87-A445-3FE58E8548CB}" type="pres">
      <dgm:prSet presAssocID="{68703F37-33CA-42F9-BBA5-3321EE651322}" presName="compNode" presStyleCnt="0"/>
      <dgm:spPr/>
    </dgm:pt>
    <dgm:pt modelId="{FEBF2BED-8F41-47D5-A7C7-E237F98A189F}" type="pres">
      <dgm:prSet presAssocID="{68703F37-33CA-42F9-BBA5-3321EE651322}" presName="iconBgRect" presStyleLbl="bgShp" presStyleIdx="2" presStyleCnt="3"/>
      <dgm:spPr>
        <a:prstGeom prst="round2DiagRect">
          <a:avLst>
            <a:gd name="adj1" fmla="val 29727"/>
            <a:gd name="adj2" fmla="val 0"/>
          </a:avLst>
        </a:prstGeom>
        <a:solidFill>
          <a:srgbClr val="0070C0"/>
        </a:solidFill>
      </dgm:spPr>
    </dgm:pt>
    <dgm:pt modelId="{A1AC5328-D269-4821-AF20-CE5B538EAA27}" type="pres">
      <dgm:prSet presAssocID="{68703F37-33CA-42F9-BBA5-3321EE65132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a:ext>
      </dgm:extLst>
    </dgm:pt>
    <dgm:pt modelId="{D86ABEF7-8D43-4666-9241-7D8FCF16F96D}" type="pres">
      <dgm:prSet presAssocID="{68703F37-33CA-42F9-BBA5-3321EE651322}" presName="spaceRect" presStyleCnt="0"/>
      <dgm:spPr/>
    </dgm:pt>
    <dgm:pt modelId="{CE3BEF1A-E065-4DBC-BE93-4F47583844F2}" type="pres">
      <dgm:prSet presAssocID="{68703F37-33CA-42F9-BBA5-3321EE651322}" presName="textRect" presStyleLbl="revTx" presStyleIdx="2" presStyleCnt="3">
        <dgm:presLayoutVars>
          <dgm:chMax val="1"/>
          <dgm:chPref val="1"/>
        </dgm:presLayoutVars>
      </dgm:prSet>
      <dgm:spPr/>
    </dgm:pt>
  </dgm:ptLst>
  <dgm:cxnLst>
    <dgm:cxn modelId="{E1FA2906-4256-423E-9662-B4DA12B0379F}" srcId="{80DD0BED-3C56-468D-8D95-53D31BE8430E}" destId="{68703F37-33CA-42F9-BBA5-3321EE651322}" srcOrd="2" destOrd="0" parTransId="{1B291847-898B-4C12-AE13-CD0FC519A3BA}" sibTransId="{8D2091DE-3013-49C9-B0C3-D995FBD4A3AB}"/>
    <dgm:cxn modelId="{7445AC19-9369-467D-A930-767954171A1A}" type="presOf" srcId="{68703F37-33CA-42F9-BBA5-3321EE651322}" destId="{CE3BEF1A-E065-4DBC-BE93-4F47583844F2}" srcOrd="0" destOrd="0" presId="urn:microsoft.com/office/officeart/2018/5/layout/IconLeafLabelList"/>
    <dgm:cxn modelId="{ED10EF62-610C-4A95-B706-B6A46AF83739}" srcId="{80DD0BED-3C56-468D-8D95-53D31BE8430E}" destId="{965DA531-4E95-4F1F-92B8-3A543A5A7D4D}" srcOrd="0" destOrd="0" parTransId="{78E9063F-E7F4-4423-AAD5-A344500236CD}" sibTransId="{AB337718-154B-4E8C-AB0F-5AFFCF9709EB}"/>
    <dgm:cxn modelId="{10E0126E-1E63-4E60-8F7A-93A2FC042641}" srcId="{80DD0BED-3C56-468D-8D95-53D31BE8430E}" destId="{F1C7990C-A4D9-4B16-AEB8-250AFF0E3547}" srcOrd="1" destOrd="0" parTransId="{D35CB49F-406A-45F0-A795-E21BA2F1FBEB}" sibTransId="{BB063F2D-F0EB-4962-9307-EC3A4CFE36D8}"/>
    <dgm:cxn modelId="{606F9B92-C41D-48B3-BD6D-A1FD4C3ECCE2}" type="presOf" srcId="{965DA531-4E95-4F1F-92B8-3A543A5A7D4D}" destId="{89257CD8-3832-43F7-9806-6E3D8A568339}" srcOrd="0" destOrd="0" presId="urn:microsoft.com/office/officeart/2018/5/layout/IconLeafLabelList"/>
    <dgm:cxn modelId="{7BB8659A-8694-4B3F-B46C-44FDE95E8B4E}" type="presOf" srcId="{80DD0BED-3C56-468D-8D95-53D31BE8430E}" destId="{715906DA-11BE-43C9-8989-5B50F24A7CCD}" srcOrd="0" destOrd="0" presId="urn:microsoft.com/office/officeart/2018/5/layout/IconLeafLabelList"/>
    <dgm:cxn modelId="{66282EB6-A2C9-4571-861A-C4342D412724}" type="presOf" srcId="{F1C7990C-A4D9-4B16-AEB8-250AFF0E3547}" destId="{E83F2819-4EF7-4534-8D4C-6598CD88E438}" srcOrd="0" destOrd="0" presId="urn:microsoft.com/office/officeart/2018/5/layout/IconLeafLabelList"/>
    <dgm:cxn modelId="{02887D9D-BB52-4D64-B793-F4DF55E5F475}" type="presParOf" srcId="{715906DA-11BE-43C9-8989-5B50F24A7CCD}" destId="{A4D35D17-30B1-4D6E-8625-2B43008F0C59}" srcOrd="0" destOrd="0" presId="urn:microsoft.com/office/officeart/2018/5/layout/IconLeafLabelList"/>
    <dgm:cxn modelId="{46EB6BDD-3DDE-4B69-A380-86D64E761380}" type="presParOf" srcId="{A4D35D17-30B1-4D6E-8625-2B43008F0C59}" destId="{13798646-420D-437A-AAEB-8296909D909F}" srcOrd="0" destOrd="0" presId="urn:microsoft.com/office/officeart/2018/5/layout/IconLeafLabelList"/>
    <dgm:cxn modelId="{F725C949-F2A3-4015-911D-E2DDC60D7FFB}" type="presParOf" srcId="{A4D35D17-30B1-4D6E-8625-2B43008F0C59}" destId="{98DA3788-BEE4-455A-8567-784F32DC9C46}" srcOrd="1" destOrd="0" presId="urn:microsoft.com/office/officeart/2018/5/layout/IconLeafLabelList"/>
    <dgm:cxn modelId="{3F1F1643-1BC2-43DA-A31F-09096A6946BC}" type="presParOf" srcId="{A4D35D17-30B1-4D6E-8625-2B43008F0C59}" destId="{A311BC70-F1A3-458B-9516-AD54F761B87D}" srcOrd="2" destOrd="0" presId="urn:microsoft.com/office/officeart/2018/5/layout/IconLeafLabelList"/>
    <dgm:cxn modelId="{32F4DD7C-7F48-49FD-BECA-0DE86947050D}" type="presParOf" srcId="{A4D35D17-30B1-4D6E-8625-2B43008F0C59}" destId="{89257CD8-3832-43F7-9806-6E3D8A568339}" srcOrd="3" destOrd="0" presId="urn:microsoft.com/office/officeart/2018/5/layout/IconLeafLabelList"/>
    <dgm:cxn modelId="{D92E66E9-D3A9-4124-AACE-375BB1CBC699}" type="presParOf" srcId="{715906DA-11BE-43C9-8989-5B50F24A7CCD}" destId="{B3ABFC9E-BC4F-497C-B5A5-48388E477718}" srcOrd="1" destOrd="0" presId="urn:microsoft.com/office/officeart/2018/5/layout/IconLeafLabelList"/>
    <dgm:cxn modelId="{CAC0F3A4-C81A-4A36-A0BB-0D70614C9002}" type="presParOf" srcId="{715906DA-11BE-43C9-8989-5B50F24A7CCD}" destId="{17D52A93-7052-43B5-99FD-CFF54A282023}" srcOrd="2" destOrd="0" presId="urn:microsoft.com/office/officeart/2018/5/layout/IconLeafLabelList"/>
    <dgm:cxn modelId="{698AACB9-7054-4810-8EB7-CB5894EE78F4}" type="presParOf" srcId="{17D52A93-7052-43B5-99FD-CFF54A282023}" destId="{BC37C384-718A-4F2C-8CAE-0AC799C701BD}" srcOrd="0" destOrd="0" presId="urn:microsoft.com/office/officeart/2018/5/layout/IconLeafLabelList"/>
    <dgm:cxn modelId="{2D7CF143-ABEB-4DBD-95DA-DDE3E6599D1B}" type="presParOf" srcId="{17D52A93-7052-43B5-99FD-CFF54A282023}" destId="{7156A6E6-05BB-4051-BC2F-56AE4C2C8E81}" srcOrd="1" destOrd="0" presId="urn:microsoft.com/office/officeart/2018/5/layout/IconLeafLabelList"/>
    <dgm:cxn modelId="{509C42F7-6957-4E52-9D15-69325B63DAD1}" type="presParOf" srcId="{17D52A93-7052-43B5-99FD-CFF54A282023}" destId="{F0393F7E-7ECA-4D45-9F0A-104B2C66D9FD}" srcOrd="2" destOrd="0" presId="urn:microsoft.com/office/officeart/2018/5/layout/IconLeafLabelList"/>
    <dgm:cxn modelId="{07D9A8E4-E633-46E7-90B6-519CD9F9B209}" type="presParOf" srcId="{17D52A93-7052-43B5-99FD-CFF54A282023}" destId="{E83F2819-4EF7-4534-8D4C-6598CD88E438}" srcOrd="3" destOrd="0" presId="urn:microsoft.com/office/officeart/2018/5/layout/IconLeafLabelList"/>
    <dgm:cxn modelId="{DB14B235-0083-4871-974B-4912A2BE5C7A}" type="presParOf" srcId="{715906DA-11BE-43C9-8989-5B50F24A7CCD}" destId="{65AFB090-9CAD-4FDE-A39A-49F59A153FDD}" srcOrd="3" destOrd="0" presId="urn:microsoft.com/office/officeart/2018/5/layout/IconLeafLabelList"/>
    <dgm:cxn modelId="{9EDA1C4D-3CCC-42EF-BC6D-B9881A00E929}" type="presParOf" srcId="{715906DA-11BE-43C9-8989-5B50F24A7CCD}" destId="{8D33F6AC-CF02-4A87-A445-3FE58E8548CB}" srcOrd="4" destOrd="0" presId="urn:microsoft.com/office/officeart/2018/5/layout/IconLeafLabelList"/>
    <dgm:cxn modelId="{DC17BBEE-954B-4D66-952E-3FCCAF98EF64}" type="presParOf" srcId="{8D33F6AC-CF02-4A87-A445-3FE58E8548CB}" destId="{FEBF2BED-8F41-47D5-A7C7-E237F98A189F}" srcOrd="0" destOrd="0" presId="urn:microsoft.com/office/officeart/2018/5/layout/IconLeafLabelList"/>
    <dgm:cxn modelId="{561ADBCE-4F77-4EFE-9D3C-B1F96D2DB833}" type="presParOf" srcId="{8D33F6AC-CF02-4A87-A445-3FE58E8548CB}" destId="{A1AC5328-D269-4821-AF20-CE5B538EAA27}" srcOrd="1" destOrd="0" presId="urn:microsoft.com/office/officeart/2018/5/layout/IconLeafLabelList"/>
    <dgm:cxn modelId="{B1722141-B3BC-4843-BB69-3D9C29E16531}" type="presParOf" srcId="{8D33F6AC-CF02-4A87-A445-3FE58E8548CB}" destId="{D86ABEF7-8D43-4666-9241-7D8FCF16F96D}" srcOrd="2" destOrd="0" presId="urn:microsoft.com/office/officeart/2018/5/layout/IconLeafLabelList"/>
    <dgm:cxn modelId="{60BAE4D7-6EAA-4F28-9F57-B6B100E6A26F}" type="presParOf" srcId="{8D33F6AC-CF02-4A87-A445-3FE58E8548CB}" destId="{CE3BEF1A-E065-4DBC-BE93-4F47583844F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E97A16-9676-4C9C-B331-6B01CF7159B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9B32B667-4685-41DC-A0F3-C7664D8CA45C}">
      <dgm:prSet/>
      <dgm:spPr/>
      <dgm:t>
        <a:bodyPr/>
        <a:lstStyle/>
        <a:p>
          <a:r>
            <a:rPr lang="en-NZ"/>
            <a:t>Embedding</a:t>
          </a:r>
        </a:p>
      </dgm:t>
    </dgm:pt>
    <dgm:pt modelId="{B2BE2F18-1FE9-4BFD-8894-964211529DB9}" type="parTrans" cxnId="{CED1C1BC-47B8-4FB3-8568-F096178774EA}">
      <dgm:prSet/>
      <dgm:spPr/>
      <dgm:t>
        <a:bodyPr/>
        <a:lstStyle/>
        <a:p>
          <a:endParaRPr lang="en-NZ"/>
        </a:p>
      </dgm:t>
    </dgm:pt>
    <dgm:pt modelId="{EE8BA135-2DC4-45E7-AA34-8897BC889CAE}" type="sibTrans" cxnId="{CED1C1BC-47B8-4FB3-8568-F096178774EA}">
      <dgm:prSet/>
      <dgm:spPr/>
      <dgm:t>
        <a:bodyPr/>
        <a:lstStyle/>
        <a:p>
          <a:endParaRPr lang="en-NZ"/>
        </a:p>
      </dgm:t>
    </dgm:pt>
    <dgm:pt modelId="{858BA8DB-D4F1-45A0-846B-DFCA660998E4}">
      <dgm:prSet/>
      <dgm:spPr/>
      <dgm:t>
        <a:bodyPr/>
        <a:lstStyle/>
        <a:p>
          <a:r>
            <a:rPr lang="en-NZ"/>
            <a:t>Referencing</a:t>
          </a:r>
        </a:p>
      </dgm:t>
    </dgm:pt>
    <dgm:pt modelId="{C0F47B35-5628-4CF8-9B5B-16759C753470}" type="parTrans" cxnId="{34FE91CB-4DCF-4E35-BDE2-460BDB3C3231}">
      <dgm:prSet/>
      <dgm:spPr/>
      <dgm:t>
        <a:bodyPr/>
        <a:lstStyle/>
        <a:p>
          <a:endParaRPr lang="en-NZ"/>
        </a:p>
      </dgm:t>
    </dgm:pt>
    <dgm:pt modelId="{7D14733C-99CF-4D59-9F0E-BEEBE165A5C9}" type="sibTrans" cxnId="{34FE91CB-4DCF-4E35-BDE2-460BDB3C3231}">
      <dgm:prSet/>
      <dgm:spPr/>
      <dgm:t>
        <a:bodyPr/>
        <a:lstStyle/>
        <a:p>
          <a:endParaRPr lang="en-NZ"/>
        </a:p>
      </dgm:t>
    </dgm:pt>
    <dgm:pt modelId="{799B9825-3161-4BE4-9E4C-16234560C84A}">
      <dgm:prSet/>
      <dgm:spPr/>
      <dgm:t>
        <a:bodyPr/>
        <a:lstStyle/>
        <a:p>
          <a:r>
            <a:rPr lang="en-NZ"/>
            <a:t>Hybrid</a:t>
          </a:r>
        </a:p>
      </dgm:t>
    </dgm:pt>
    <dgm:pt modelId="{82C0396C-75F0-471C-A54A-B1A61B0E384F}" type="parTrans" cxnId="{2D40589D-FD5E-47C5-B021-C592E32D24DD}">
      <dgm:prSet/>
      <dgm:spPr/>
      <dgm:t>
        <a:bodyPr/>
        <a:lstStyle/>
        <a:p>
          <a:endParaRPr lang="en-NZ"/>
        </a:p>
      </dgm:t>
    </dgm:pt>
    <dgm:pt modelId="{DD9EA7AE-E41E-4575-A57A-53DEB6EA7C48}" type="sibTrans" cxnId="{2D40589D-FD5E-47C5-B021-C592E32D24DD}">
      <dgm:prSet/>
      <dgm:spPr/>
      <dgm:t>
        <a:bodyPr/>
        <a:lstStyle/>
        <a:p>
          <a:endParaRPr lang="en-NZ"/>
        </a:p>
      </dgm:t>
    </dgm:pt>
    <dgm:pt modelId="{FF1DF276-A0EC-416E-8A30-502426B21FB8}">
      <dgm:prSet/>
      <dgm:spPr/>
      <dgm:t>
        <a:bodyPr/>
        <a:lstStyle/>
        <a:p>
          <a:r>
            <a:rPr lang="en-NZ"/>
            <a:t>Document Types</a:t>
          </a:r>
        </a:p>
      </dgm:t>
    </dgm:pt>
    <dgm:pt modelId="{64596412-6CD1-417D-B7B0-DD856173709E}" type="parTrans" cxnId="{94E7F893-3688-4590-B349-2967DAE1EEBE}">
      <dgm:prSet/>
      <dgm:spPr/>
      <dgm:t>
        <a:bodyPr/>
        <a:lstStyle/>
        <a:p>
          <a:endParaRPr lang="en-NZ"/>
        </a:p>
      </dgm:t>
    </dgm:pt>
    <dgm:pt modelId="{EC006F6D-645F-4A22-A49C-BA76B120B00B}" type="sibTrans" cxnId="{94E7F893-3688-4590-B349-2967DAE1EEBE}">
      <dgm:prSet/>
      <dgm:spPr/>
      <dgm:t>
        <a:bodyPr/>
        <a:lstStyle/>
        <a:p>
          <a:endParaRPr lang="en-NZ"/>
        </a:p>
      </dgm:t>
    </dgm:pt>
    <dgm:pt modelId="{AF02ADC0-2FD4-4F97-8EEF-9EC769F43B6D}" type="pres">
      <dgm:prSet presAssocID="{D8E97A16-9676-4C9C-B331-6B01CF7159B3}" presName="linearFlow" presStyleCnt="0">
        <dgm:presLayoutVars>
          <dgm:dir/>
          <dgm:resizeHandles val="exact"/>
        </dgm:presLayoutVars>
      </dgm:prSet>
      <dgm:spPr/>
    </dgm:pt>
    <dgm:pt modelId="{60BFCBE6-5006-444F-B4B5-EAA882F172D3}" type="pres">
      <dgm:prSet presAssocID="{9B32B667-4685-41DC-A0F3-C7664D8CA45C}" presName="composite" presStyleCnt="0"/>
      <dgm:spPr/>
    </dgm:pt>
    <dgm:pt modelId="{DC7F629A-73BE-4FF0-B526-B7FE90B51A41}" type="pres">
      <dgm:prSet presAssocID="{9B32B667-4685-41DC-A0F3-C7664D8CA45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a:ext>
      </dgm:extLst>
    </dgm:pt>
    <dgm:pt modelId="{2A122B90-57D2-43AE-BC41-A5C4ABFD3E9B}" type="pres">
      <dgm:prSet presAssocID="{9B32B667-4685-41DC-A0F3-C7664D8CA45C}" presName="txShp" presStyleLbl="node1" presStyleIdx="0" presStyleCnt="4">
        <dgm:presLayoutVars>
          <dgm:bulletEnabled val="1"/>
        </dgm:presLayoutVars>
      </dgm:prSet>
      <dgm:spPr/>
    </dgm:pt>
    <dgm:pt modelId="{F38D055E-F57C-4500-A56B-C43C712A21FD}" type="pres">
      <dgm:prSet presAssocID="{EE8BA135-2DC4-45E7-AA34-8897BC889CAE}" presName="spacing" presStyleCnt="0"/>
      <dgm:spPr/>
    </dgm:pt>
    <dgm:pt modelId="{75D025AC-DB63-417F-BD1C-544AE91A07C0}" type="pres">
      <dgm:prSet presAssocID="{858BA8DB-D4F1-45A0-846B-DFCA660998E4}" presName="composite" presStyleCnt="0"/>
      <dgm:spPr/>
    </dgm:pt>
    <dgm:pt modelId="{B6166056-78BD-4432-8D11-9BAFC6557F4F}" type="pres">
      <dgm:prSet presAssocID="{858BA8DB-D4F1-45A0-846B-DFCA660998E4}" presName="imgShp"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ress Book"/>
        </a:ext>
      </dgm:extLst>
    </dgm:pt>
    <dgm:pt modelId="{C3BF9AE2-6C3A-445E-BB0E-B49088ED793F}" type="pres">
      <dgm:prSet presAssocID="{858BA8DB-D4F1-45A0-846B-DFCA660998E4}" presName="txShp" presStyleLbl="node1" presStyleIdx="1" presStyleCnt="4">
        <dgm:presLayoutVars>
          <dgm:bulletEnabled val="1"/>
        </dgm:presLayoutVars>
      </dgm:prSet>
      <dgm:spPr/>
    </dgm:pt>
    <dgm:pt modelId="{DE45E8BF-38E8-491E-A352-681AF933CEA6}" type="pres">
      <dgm:prSet presAssocID="{7D14733C-99CF-4D59-9F0E-BEEBE165A5C9}" presName="spacing" presStyleCnt="0"/>
      <dgm:spPr/>
    </dgm:pt>
    <dgm:pt modelId="{C31CC46F-508F-4271-976D-F0A3A732E1F1}" type="pres">
      <dgm:prSet presAssocID="{799B9825-3161-4BE4-9E4C-16234560C84A}" presName="composite" presStyleCnt="0"/>
      <dgm:spPr/>
    </dgm:pt>
    <dgm:pt modelId="{63D41415-A8C0-42CA-B6FE-8895A131886C}" type="pres">
      <dgm:prSet presAssocID="{799B9825-3161-4BE4-9E4C-16234560C84A}" presName="imgShp"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ternet Of Things"/>
        </a:ext>
      </dgm:extLst>
    </dgm:pt>
    <dgm:pt modelId="{6EA1DEEC-D9F7-476B-BA31-8A76C77A000A}" type="pres">
      <dgm:prSet presAssocID="{799B9825-3161-4BE4-9E4C-16234560C84A}" presName="txShp" presStyleLbl="node1" presStyleIdx="2" presStyleCnt="4">
        <dgm:presLayoutVars>
          <dgm:bulletEnabled val="1"/>
        </dgm:presLayoutVars>
      </dgm:prSet>
      <dgm:spPr/>
    </dgm:pt>
    <dgm:pt modelId="{8BFF1E62-CE9F-4023-B4E8-1910F7C5E466}" type="pres">
      <dgm:prSet presAssocID="{DD9EA7AE-E41E-4575-A57A-53DEB6EA7C48}" presName="spacing" presStyleCnt="0"/>
      <dgm:spPr/>
    </dgm:pt>
    <dgm:pt modelId="{6B91982F-E184-4E81-9BE5-5A23DD02CF9F}" type="pres">
      <dgm:prSet presAssocID="{FF1DF276-A0EC-416E-8A30-502426B21FB8}" presName="composite" presStyleCnt="0"/>
      <dgm:spPr/>
    </dgm:pt>
    <dgm:pt modelId="{10987A9E-2A33-4B4A-AF81-7FC9DAFA1958}" type="pres">
      <dgm:prSet presAssocID="{FF1DF276-A0EC-416E-8A30-502426B21FB8}" presName="imgShp"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list"/>
        </a:ext>
      </dgm:extLst>
    </dgm:pt>
    <dgm:pt modelId="{3D3AD960-BDF9-4527-B72F-46293AB687E6}" type="pres">
      <dgm:prSet presAssocID="{FF1DF276-A0EC-416E-8A30-502426B21FB8}" presName="txShp" presStyleLbl="node1" presStyleIdx="3" presStyleCnt="4">
        <dgm:presLayoutVars>
          <dgm:bulletEnabled val="1"/>
        </dgm:presLayoutVars>
      </dgm:prSet>
      <dgm:spPr/>
    </dgm:pt>
  </dgm:ptLst>
  <dgm:cxnLst>
    <dgm:cxn modelId="{513B392E-68A5-476E-9A53-ADD76BF34883}" type="presOf" srcId="{799B9825-3161-4BE4-9E4C-16234560C84A}" destId="{6EA1DEEC-D9F7-476B-BA31-8A76C77A000A}" srcOrd="0" destOrd="0" presId="urn:microsoft.com/office/officeart/2005/8/layout/vList3"/>
    <dgm:cxn modelId="{2370303E-0680-48A6-AF9F-39EA0C17267E}" type="presOf" srcId="{9B32B667-4685-41DC-A0F3-C7664D8CA45C}" destId="{2A122B90-57D2-43AE-BC41-A5C4ABFD3E9B}" srcOrd="0" destOrd="0" presId="urn:microsoft.com/office/officeart/2005/8/layout/vList3"/>
    <dgm:cxn modelId="{57B6417B-45FE-4BCD-B3BB-E497B018C0F1}" type="presOf" srcId="{D8E97A16-9676-4C9C-B331-6B01CF7159B3}" destId="{AF02ADC0-2FD4-4F97-8EEF-9EC769F43B6D}" srcOrd="0" destOrd="0" presId="urn:microsoft.com/office/officeart/2005/8/layout/vList3"/>
    <dgm:cxn modelId="{0DE8AD8E-11AD-4F42-855D-3DA4A68F29CA}" type="presOf" srcId="{858BA8DB-D4F1-45A0-846B-DFCA660998E4}" destId="{C3BF9AE2-6C3A-445E-BB0E-B49088ED793F}" srcOrd="0" destOrd="0" presId="urn:microsoft.com/office/officeart/2005/8/layout/vList3"/>
    <dgm:cxn modelId="{94E7F893-3688-4590-B349-2967DAE1EEBE}" srcId="{D8E97A16-9676-4C9C-B331-6B01CF7159B3}" destId="{FF1DF276-A0EC-416E-8A30-502426B21FB8}" srcOrd="3" destOrd="0" parTransId="{64596412-6CD1-417D-B7B0-DD856173709E}" sibTransId="{EC006F6D-645F-4A22-A49C-BA76B120B00B}"/>
    <dgm:cxn modelId="{2D40589D-FD5E-47C5-B021-C592E32D24DD}" srcId="{D8E97A16-9676-4C9C-B331-6B01CF7159B3}" destId="{799B9825-3161-4BE4-9E4C-16234560C84A}" srcOrd="2" destOrd="0" parTransId="{82C0396C-75F0-471C-A54A-B1A61B0E384F}" sibTransId="{DD9EA7AE-E41E-4575-A57A-53DEB6EA7C48}"/>
    <dgm:cxn modelId="{1FA489AC-79DB-426A-8CBB-4DC7FD3746C9}" type="presOf" srcId="{FF1DF276-A0EC-416E-8A30-502426B21FB8}" destId="{3D3AD960-BDF9-4527-B72F-46293AB687E6}" srcOrd="0" destOrd="0" presId="urn:microsoft.com/office/officeart/2005/8/layout/vList3"/>
    <dgm:cxn modelId="{CED1C1BC-47B8-4FB3-8568-F096178774EA}" srcId="{D8E97A16-9676-4C9C-B331-6B01CF7159B3}" destId="{9B32B667-4685-41DC-A0F3-C7664D8CA45C}" srcOrd="0" destOrd="0" parTransId="{B2BE2F18-1FE9-4BFD-8894-964211529DB9}" sibTransId="{EE8BA135-2DC4-45E7-AA34-8897BC889CAE}"/>
    <dgm:cxn modelId="{34FE91CB-4DCF-4E35-BDE2-460BDB3C3231}" srcId="{D8E97A16-9676-4C9C-B331-6B01CF7159B3}" destId="{858BA8DB-D4F1-45A0-846B-DFCA660998E4}" srcOrd="1" destOrd="0" parTransId="{C0F47B35-5628-4CF8-9B5B-16759C753470}" sibTransId="{7D14733C-99CF-4D59-9F0E-BEEBE165A5C9}"/>
    <dgm:cxn modelId="{C4AC1160-CDCC-48B4-8226-B71830EA8978}" type="presParOf" srcId="{AF02ADC0-2FD4-4F97-8EEF-9EC769F43B6D}" destId="{60BFCBE6-5006-444F-B4B5-EAA882F172D3}" srcOrd="0" destOrd="0" presId="urn:microsoft.com/office/officeart/2005/8/layout/vList3"/>
    <dgm:cxn modelId="{07316599-0D63-4BCC-875C-F48E15AD01BF}" type="presParOf" srcId="{60BFCBE6-5006-444F-B4B5-EAA882F172D3}" destId="{DC7F629A-73BE-4FF0-B526-B7FE90B51A41}" srcOrd="0" destOrd="0" presId="urn:microsoft.com/office/officeart/2005/8/layout/vList3"/>
    <dgm:cxn modelId="{15DA7DAD-19E7-45A3-B932-880544B18740}" type="presParOf" srcId="{60BFCBE6-5006-444F-B4B5-EAA882F172D3}" destId="{2A122B90-57D2-43AE-BC41-A5C4ABFD3E9B}" srcOrd="1" destOrd="0" presId="urn:microsoft.com/office/officeart/2005/8/layout/vList3"/>
    <dgm:cxn modelId="{0E550D79-5F15-4D63-99AF-D33FEA8977D2}" type="presParOf" srcId="{AF02ADC0-2FD4-4F97-8EEF-9EC769F43B6D}" destId="{F38D055E-F57C-4500-A56B-C43C712A21FD}" srcOrd="1" destOrd="0" presId="urn:microsoft.com/office/officeart/2005/8/layout/vList3"/>
    <dgm:cxn modelId="{86D49A0F-7C72-4717-B5C7-6DED551D4FC3}" type="presParOf" srcId="{AF02ADC0-2FD4-4F97-8EEF-9EC769F43B6D}" destId="{75D025AC-DB63-417F-BD1C-544AE91A07C0}" srcOrd="2" destOrd="0" presId="urn:microsoft.com/office/officeart/2005/8/layout/vList3"/>
    <dgm:cxn modelId="{D8A6FA19-CB6A-477C-994D-FC68E230A06E}" type="presParOf" srcId="{75D025AC-DB63-417F-BD1C-544AE91A07C0}" destId="{B6166056-78BD-4432-8D11-9BAFC6557F4F}" srcOrd="0" destOrd="0" presId="urn:microsoft.com/office/officeart/2005/8/layout/vList3"/>
    <dgm:cxn modelId="{335FE7C3-A998-46E0-84F0-9FAA63120304}" type="presParOf" srcId="{75D025AC-DB63-417F-BD1C-544AE91A07C0}" destId="{C3BF9AE2-6C3A-445E-BB0E-B49088ED793F}" srcOrd="1" destOrd="0" presId="urn:microsoft.com/office/officeart/2005/8/layout/vList3"/>
    <dgm:cxn modelId="{E038AEDD-246F-47FD-BCC4-B70B1CF54B72}" type="presParOf" srcId="{AF02ADC0-2FD4-4F97-8EEF-9EC769F43B6D}" destId="{DE45E8BF-38E8-491E-A352-681AF933CEA6}" srcOrd="3" destOrd="0" presId="urn:microsoft.com/office/officeart/2005/8/layout/vList3"/>
    <dgm:cxn modelId="{CE34F3A3-EAEF-4B8F-A5C5-2836F0718597}" type="presParOf" srcId="{AF02ADC0-2FD4-4F97-8EEF-9EC769F43B6D}" destId="{C31CC46F-508F-4271-976D-F0A3A732E1F1}" srcOrd="4" destOrd="0" presId="urn:microsoft.com/office/officeart/2005/8/layout/vList3"/>
    <dgm:cxn modelId="{48F00216-A0FB-4751-B1FB-AF9E5B8AFC86}" type="presParOf" srcId="{C31CC46F-508F-4271-976D-F0A3A732E1F1}" destId="{63D41415-A8C0-42CA-B6FE-8895A131886C}" srcOrd="0" destOrd="0" presId="urn:microsoft.com/office/officeart/2005/8/layout/vList3"/>
    <dgm:cxn modelId="{9F2E9EDA-A14D-4463-91FE-C4F8B69B7622}" type="presParOf" srcId="{C31CC46F-508F-4271-976D-F0A3A732E1F1}" destId="{6EA1DEEC-D9F7-476B-BA31-8A76C77A000A}" srcOrd="1" destOrd="0" presId="urn:microsoft.com/office/officeart/2005/8/layout/vList3"/>
    <dgm:cxn modelId="{29161E12-F790-4BC6-A887-00A104AC14B7}" type="presParOf" srcId="{AF02ADC0-2FD4-4F97-8EEF-9EC769F43B6D}" destId="{8BFF1E62-CE9F-4023-B4E8-1910F7C5E466}" srcOrd="5" destOrd="0" presId="urn:microsoft.com/office/officeart/2005/8/layout/vList3"/>
    <dgm:cxn modelId="{73B96C50-C6EF-494D-98D6-0872589BB54B}" type="presParOf" srcId="{AF02ADC0-2FD4-4F97-8EEF-9EC769F43B6D}" destId="{6B91982F-E184-4E81-9BE5-5A23DD02CF9F}" srcOrd="6" destOrd="0" presId="urn:microsoft.com/office/officeart/2005/8/layout/vList3"/>
    <dgm:cxn modelId="{BA342AC9-1665-4E2E-868D-80C6CA91B8E9}" type="presParOf" srcId="{6B91982F-E184-4E81-9BE5-5A23DD02CF9F}" destId="{10987A9E-2A33-4B4A-AF81-7FC9DAFA1958}" srcOrd="0" destOrd="0" presId="urn:microsoft.com/office/officeart/2005/8/layout/vList3"/>
    <dgm:cxn modelId="{DC7DA15C-D0C5-4A8D-A480-B0028B98452D}" type="presParOf" srcId="{6B91982F-E184-4E81-9BE5-5A23DD02CF9F}" destId="{3D3AD960-BDF9-4527-B72F-46293AB687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6F4B89-960B-4468-9E7A-490E9908C6AE}" type="doc">
      <dgm:prSet loTypeId="urn:microsoft.com/office/officeart/2005/8/layout/vList3" loCatId="list" qsTypeId="urn:microsoft.com/office/officeart/2005/8/quickstyle/simple1" qsCatId="simple" csTypeId="urn:microsoft.com/office/officeart/2005/8/colors/accent1_1" csCatId="accent1" phldr="1"/>
      <dgm:spPr/>
      <dgm:t>
        <a:bodyPr/>
        <a:lstStyle/>
        <a:p>
          <a:endParaRPr lang="en-NZ"/>
        </a:p>
      </dgm:t>
    </dgm:pt>
    <dgm:pt modelId="{11741CD8-3BAE-47A4-B09C-53CF6447787F}">
      <dgm:prSet/>
      <dgm:spPr/>
      <dgm:t>
        <a:bodyPr/>
        <a:lstStyle/>
        <a:p>
          <a:r>
            <a:rPr lang="en-NZ"/>
            <a:t>Contained Relationships between entities.</a:t>
          </a:r>
        </a:p>
      </dgm:t>
    </dgm:pt>
    <dgm:pt modelId="{D3BA4BA3-932D-4CD8-9DDC-00BA857DBDD6}" type="parTrans" cxnId="{3E0F8BF0-632D-4184-9A9A-691178FECF5E}">
      <dgm:prSet/>
      <dgm:spPr/>
      <dgm:t>
        <a:bodyPr/>
        <a:lstStyle/>
        <a:p>
          <a:endParaRPr lang="en-NZ"/>
        </a:p>
      </dgm:t>
    </dgm:pt>
    <dgm:pt modelId="{EF251819-5551-44F3-8F47-A4EB6ABEF803}" type="sibTrans" cxnId="{3E0F8BF0-632D-4184-9A9A-691178FECF5E}">
      <dgm:prSet/>
      <dgm:spPr/>
      <dgm:t>
        <a:bodyPr/>
        <a:lstStyle/>
        <a:p>
          <a:endParaRPr lang="en-NZ"/>
        </a:p>
      </dgm:t>
    </dgm:pt>
    <dgm:pt modelId="{F198E7A8-6AF9-4C43-8820-7AFB3EAAA11E}">
      <dgm:prSet/>
      <dgm:spPr/>
      <dgm:t>
        <a:bodyPr/>
        <a:lstStyle/>
        <a:p>
          <a:r>
            <a:rPr lang="en-NZ"/>
            <a:t>One-to-few relationships between entities.</a:t>
          </a:r>
        </a:p>
      </dgm:t>
    </dgm:pt>
    <dgm:pt modelId="{AEB58C37-61A2-4853-8EF9-548167CA586C}" type="parTrans" cxnId="{236AE5E4-F84B-4E5B-A3E8-98882F21C2E5}">
      <dgm:prSet/>
      <dgm:spPr/>
      <dgm:t>
        <a:bodyPr/>
        <a:lstStyle/>
        <a:p>
          <a:endParaRPr lang="en-NZ"/>
        </a:p>
      </dgm:t>
    </dgm:pt>
    <dgm:pt modelId="{6F10A223-4F0E-4881-B92D-5987113701BD}" type="sibTrans" cxnId="{236AE5E4-F84B-4E5B-A3E8-98882F21C2E5}">
      <dgm:prSet/>
      <dgm:spPr/>
      <dgm:t>
        <a:bodyPr/>
        <a:lstStyle/>
        <a:p>
          <a:endParaRPr lang="en-NZ"/>
        </a:p>
      </dgm:t>
    </dgm:pt>
    <dgm:pt modelId="{7AF2BE72-F8AF-44E2-9F3F-A338727B7DBD}">
      <dgm:prSet/>
      <dgm:spPr/>
      <dgm:t>
        <a:bodyPr/>
        <a:lstStyle/>
        <a:p>
          <a:r>
            <a:rPr lang="en-NZ"/>
            <a:t>Embedded data changes infrequently.</a:t>
          </a:r>
        </a:p>
      </dgm:t>
    </dgm:pt>
    <dgm:pt modelId="{9A5CE412-B4D6-49C9-A52B-16660F50D13E}" type="parTrans" cxnId="{DE963505-E8F2-43F7-ACB6-691BF9C7D25C}">
      <dgm:prSet/>
      <dgm:spPr/>
      <dgm:t>
        <a:bodyPr/>
        <a:lstStyle/>
        <a:p>
          <a:endParaRPr lang="en-NZ"/>
        </a:p>
      </dgm:t>
    </dgm:pt>
    <dgm:pt modelId="{D52B65D4-0376-4578-9FB6-626905BC2835}" type="sibTrans" cxnId="{DE963505-E8F2-43F7-ACB6-691BF9C7D25C}">
      <dgm:prSet/>
      <dgm:spPr/>
      <dgm:t>
        <a:bodyPr/>
        <a:lstStyle/>
        <a:p>
          <a:endParaRPr lang="en-NZ"/>
        </a:p>
      </dgm:t>
    </dgm:pt>
    <dgm:pt modelId="{AD353612-9A87-4DDD-B1BC-CFC858345938}">
      <dgm:prSet/>
      <dgm:spPr/>
      <dgm:t>
        <a:bodyPr/>
        <a:lstStyle/>
        <a:p>
          <a:r>
            <a:rPr lang="en-NZ"/>
            <a:t>Embedded data doesn’t grow without bound.</a:t>
          </a:r>
        </a:p>
      </dgm:t>
    </dgm:pt>
    <dgm:pt modelId="{04242C86-F35D-48EF-812B-424480E7D574}" type="parTrans" cxnId="{174CAB0E-4F1C-4D19-8407-E4A5FC73784C}">
      <dgm:prSet/>
      <dgm:spPr/>
      <dgm:t>
        <a:bodyPr/>
        <a:lstStyle/>
        <a:p>
          <a:endParaRPr lang="en-NZ"/>
        </a:p>
      </dgm:t>
    </dgm:pt>
    <dgm:pt modelId="{988531B9-E86C-45EC-AA2A-5140BA05AF32}" type="sibTrans" cxnId="{174CAB0E-4F1C-4D19-8407-E4A5FC73784C}">
      <dgm:prSet/>
      <dgm:spPr/>
      <dgm:t>
        <a:bodyPr/>
        <a:lstStyle/>
        <a:p>
          <a:endParaRPr lang="en-NZ"/>
        </a:p>
      </dgm:t>
    </dgm:pt>
    <dgm:pt modelId="{9DBC3DF9-D5F7-4358-8ACD-EE9ABBF3E255}">
      <dgm:prSet/>
      <dgm:spPr/>
      <dgm:t>
        <a:bodyPr/>
        <a:lstStyle/>
        <a:p>
          <a:r>
            <a:rPr lang="en-NZ"/>
            <a:t>Embedded data is queried frequently together.</a:t>
          </a:r>
        </a:p>
      </dgm:t>
    </dgm:pt>
    <dgm:pt modelId="{252551F8-A04D-4C29-BB9E-14CD16289A69}" type="parTrans" cxnId="{FF54E541-3859-4C8F-9111-C3001420B2AA}">
      <dgm:prSet/>
      <dgm:spPr/>
      <dgm:t>
        <a:bodyPr/>
        <a:lstStyle/>
        <a:p>
          <a:endParaRPr lang="en-NZ"/>
        </a:p>
      </dgm:t>
    </dgm:pt>
    <dgm:pt modelId="{F65003B1-8A79-45CE-8257-9FE5A6965E79}" type="sibTrans" cxnId="{FF54E541-3859-4C8F-9111-C3001420B2AA}">
      <dgm:prSet/>
      <dgm:spPr/>
      <dgm:t>
        <a:bodyPr/>
        <a:lstStyle/>
        <a:p>
          <a:endParaRPr lang="en-NZ"/>
        </a:p>
      </dgm:t>
    </dgm:pt>
    <dgm:pt modelId="{6643A3C1-79C9-4AFD-A505-B49D4B56DA93}" type="pres">
      <dgm:prSet presAssocID="{E76F4B89-960B-4468-9E7A-490E9908C6AE}" presName="linearFlow" presStyleCnt="0">
        <dgm:presLayoutVars>
          <dgm:dir/>
          <dgm:resizeHandles val="exact"/>
        </dgm:presLayoutVars>
      </dgm:prSet>
      <dgm:spPr/>
    </dgm:pt>
    <dgm:pt modelId="{96A7168A-F138-40BE-8042-0BE5602D76FC}" type="pres">
      <dgm:prSet presAssocID="{11741CD8-3BAE-47A4-B09C-53CF6447787F}" presName="composite" presStyleCnt="0"/>
      <dgm:spPr/>
    </dgm:pt>
    <dgm:pt modelId="{94C83D92-0A28-4284-9B5F-218C24F991A5}" type="pres">
      <dgm:prSet presAssocID="{11741CD8-3BAE-47A4-B09C-53CF6447787F}"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ycle with people"/>
        </a:ext>
      </dgm:extLst>
    </dgm:pt>
    <dgm:pt modelId="{2977230E-2E4F-4703-BDCF-9E33F0788ECE}" type="pres">
      <dgm:prSet presAssocID="{11741CD8-3BAE-47A4-B09C-53CF6447787F}" presName="txShp" presStyleLbl="node1" presStyleIdx="0" presStyleCnt="5">
        <dgm:presLayoutVars>
          <dgm:bulletEnabled val="1"/>
        </dgm:presLayoutVars>
      </dgm:prSet>
      <dgm:spPr/>
    </dgm:pt>
    <dgm:pt modelId="{6B2AD577-F48D-4DAA-830B-E4B66902B855}" type="pres">
      <dgm:prSet presAssocID="{EF251819-5551-44F3-8F47-A4EB6ABEF803}" presName="spacing" presStyleCnt="0"/>
      <dgm:spPr/>
    </dgm:pt>
    <dgm:pt modelId="{8DE57A3F-F048-47CC-81A9-FEB8F17E62FD}" type="pres">
      <dgm:prSet presAssocID="{F198E7A8-6AF9-4C43-8820-7AFB3EAAA11E}" presName="composite" presStyleCnt="0"/>
      <dgm:spPr/>
    </dgm:pt>
    <dgm:pt modelId="{07457A52-6A40-4C4F-B272-E9B376CD94AC}" type="pres">
      <dgm:prSet presAssocID="{F198E7A8-6AF9-4C43-8820-7AFB3EAAA11E}"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ranching diagram"/>
        </a:ext>
      </dgm:extLst>
    </dgm:pt>
    <dgm:pt modelId="{6D8AC1D8-3553-49F2-9325-1A7052321A25}" type="pres">
      <dgm:prSet presAssocID="{F198E7A8-6AF9-4C43-8820-7AFB3EAAA11E}" presName="txShp" presStyleLbl="node1" presStyleIdx="1" presStyleCnt="5">
        <dgm:presLayoutVars>
          <dgm:bulletEnabled val="1"/>
        </dgm:presLayoutVars>
      </dgm:prSet>
      <dgm:spPr/>
    </dgm:pt>
    <dgm:pt modelId="{EEED0F40-54EC-491C-B26A-6932347237AC}" type="pres">
      <dgm:prSet presAssocID="{6F10A223-4F0E-4881-B92D-5987113701BD}" presName="spacing" presStyleCnt="0"/>
      <dgm:spPr/>
    </dgm:pt>
    <dgm:pt modelId="{D55030D7-100F-441D-9CE7-6BBAC30DA399}" type="pres">
      <dgm:prSet presAssocID="{7AF2BE72-F8AF-44E2-9F3F-A338727B7DBD}" presName="composite" presStyleCnt="0"/>
      <dgm:spPr/>
    </dgm:pt>
    <dgm:pt modelId="{7B497B89-C03F-4A4C-A67F-A6AB96FAED96}" type="pres">
      <dgm:prSet presAssocID="{7AF2BE72-F8AF-44E2-9F3F-A338727B7DBD}"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k"/>
        </a:ext>
      </dgm:extLst>
    </dgm:pt>
    <dgm:pt modelId="{CB820506-31A0-496F-AF98-20534122FBD8}" type="pres">
      <dgm:prSet presAssocID="{7AF2BE72-F8AF-44E2-9F3F-A338727B7DBD}" presName="txShp" presStyleLbl="node1" presStyleIdx="2" presStyleCnt="5">
        <dgm:presLayoutVars>
          <dgm:bulletEnabled val="1"/>
        </dgm:presLayoutVars>
      </dgm:prSet>
      <dgm:spPr/>
    </dgm:pt>
    <dgm:pt modelId="{A7E1904F-DAF3-4B4C-A435-4E12D1B9C04D}" type="pres">
      <dgm:prSet presAssocID="{D52B65D4-0376-4578-9FB6-626905BC2835}" presName="spacing" presStyleCnt="0"/>
      <dgm:spPr/>
    </dgm:pt>
    <dgm:pt modelId="{607964F4-E38A-4E4D-97D9-D0395D736BB5}" type="pres">
      <dgm:prSet presAssocID="{AD353612-9A87-4DDD-B1BC-CFC858345938}" presName="composite" presStyleCnt="0"/>
      <dgm:spPr/>
    </dgm:pt>
    <dgm:pt modelId="{1FBC1937-605D-4E43-ADE6-349D32634F27}" type="pres">
      <dgm:prSet presAssocID="{AD353612-9A87-4DDD-B1BC-CFC858345938}"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rtificial Intelligence"/>
        </a:ext>
      </dgm:extLst>
    </dgm:pt>
    <dgm:pt modelId="{E4791DFC-B2F7-4271-A266-CD478184165D}" type="pres">
      <dgm:prSet presAssocID="{AD353612-9A87-4DDD-B1BC-CFC858345938}" presName="txShp" presStyleLbl="node1" presStyleIdx="3" presStyleCnt="5">
        <dgm:presLayoutVars>
          <dgm:bulletEnabled val="1"/>
        </dgm:presLayoutVars>
      </dgm:prSet>
      <dgm:spPr/>
    </dgm:pt>
    <dgm:pt modelId="{2C611165-B5CB-4BFE-8A6C-0D80B302539B}" type="pres">
      <dgm:prSet presAssocID="{988531B9-E86C-45EC-AA2A-5140BA05AF32}" presName="spacing" presStyleCnt="0"/>
      <dgm:spPr/>
    </dgm:pt>
    <dgm:pt modelId="{DE93FE5A-D521-4926-AB4B-0C48DB2A2392}" type="pres">
      <dgm:prSet presAssocID="{9DBC3DF9-D5F7-4358-8ACD-EE9ABBF3E255}" presName="composite" presStyleCnt="0"/>
      <dgm:spPr/>
    </dgm:pt>
    <dgm:pt modelId="{E977907E-D2E9-4F1A-B306-F3906758E8F7}" type="pres">
      <dgm:prSet presAssocID="{9DBC3DF9-D5F7-4358-8ACD-EE9ABBF3E255}"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md Terminal"/>
        </a:ext>
      </dgm:extLst>
    </dgm:pt>
    <dgm:pt modelId="{2CC42957-5E30-450D-981E-AC34D69CAFB9}" type="pres">
      <dgm:prSet presAssocID="{9DBC3DF9-D5F7-4358-8ACD-EE9ABBF3E255}" presName="txShp" presStyleLbl="node1" presStyleIdx="4" presStyleCnt="5">
        <dgm:presLayoutVars>
          <dgm:bulletEnabled val="1"/>
        </dgm:presLayoutVars>
      </dgm:prSet>
      <dgm:spPr/>
    </dgm:pt>
  </dgm:ptLst>
  <dgm:cxnLst>
    <dgm:cxn modelId="{DE963505-E8F2-43F7-ACB6-691BF9C7D25C}" srcId="{E76F4B89-960B-4468-9E7A-490E9908C6AE}" destId="{7AF2BE72-F8AF-44E2-9F3F-A338727B7DBD}" srcOrd="2" destOrd="0" parTransId="{9A5CE412-B4D6-49C9-A52B-16660F50D13E}" sibTransId="{D52B65D4-0376-4578-9FB6-626905BC2835}"/>
    <dgm:cxn modelId="{174CAB0E-4F1C-4D19-8407-E4A5FC73784C}" srcId="{E76F4B89-960B-4468-9E7A-490E9908C6AE}" destId="{AD353612-9A87-4DDD-B1BC-CFC858345938}" srcOrd="3" destOrd="0" parTransId="{04242C86-F35D-48EF-812B-424480E7D574}" sibTransId="{988531B9-E86C-45EC-AA2A-5140BA05AF32}"/>
    <dgm:cxn modelId="{12FEFF1F-7478-497B-967A-E97CD3C24059}" type="presOf" srcId="{9DBC3DF9-D5F7-4358-8ACD-EE9ABBF3E255}" destId="{2CC42957-5E30-450D-981E-AC34D69CAFB9}" srcOrd="0" destOrd="0" presId="urn:microsoft.com/office/officeart/2005/8/layout/vList3"/>
    <dgm:cxn modelId="{FF54E541-3859-4C8F-9111-C3001420B2AA}" srcId="{E76F4B89-960B-4468-9E7A-490E9908C6AE}" destId="{9DBC3DF9-D5F7-4358-8ACD-EE9ABBF3E255}" srcOrd="4" destOrd="0" parTransId="{252551F8-A04D-4C29-BB9E-14CD16289A69}" sibTransId="{F65003B1-8A79-45CE-8257-9FE5A6965E79}"/>
    <dgm:cxn modelId="{BCB58574-70CD-40F1-9BD8-A7CC50BBB9F4}" type="presOf" srcId="{7AF2BE72-F8AF-44E2-9F3F-A338727B7DBD}" destId="{CB820506-31A0-496F-AF98-20534122FBD8}" srcOrd="0" destOrd="0" presId="urn:microsoft.com/office/officeart/2005/8/layout/vList3"/>
    <dgm:cxn modelId="{1BE01CB4-B181-4DD2-A755-BEE15C6248A8}" type="presOf" srcId="{11741CD8-3BAE-47A4-B09C-53CF6447787F}" destId="{2977230E-2E4F-4703-BDCF-9E33F0788ECE}" srcOrd="0" destOrd="0" presId="urn:microsoft.com/office/officeart/2005/8/layout/vList3"/>
    <dgm:cxn modelId="{2CC546B4-F975-4E73-9B75-03B14B3D3AB3}" type="presOf" srcId="{F198E7A8-6AF9-4C43-8820-7AFB3EAAA11E}" destId="{6D8AC1D8-3553-49F2-9325-1A7052321A25}" srcOrd="0" destOrd="0" presId="urn:microsoft.com/office/officeart/2005/8/layout/vList3"/>
    <dgm:cxn modelId="{236AE5E4-F84B-4E5B-A3E8-98882F21C2E5}" srcId="{E76F4B89-960B-4468-9E7A-490E9908C6AE}" destId="{F198E7A8-6AF9-4C43-8820-7AFB3EAAA11E}" srcOrd="1" destOrd="0" parTransId="{AEB58C37-61A2-4853-8EF9-548167CA586C}" sibTransId="{6F10A223-4F0E-4881-B92D-5987113701BD}"/>
    <dgm:cxn modelId="{77C648EA-6C85-4267-8FBF-7BB23CC5ABDD}" type="presOf" srcId="{AD353612-9A87-4DDD-B1BC-CFC858345938}" destId="{E4791DFC-B2F7-4271-A266-CD478184165D}" srcOrd="0" destOrd="0" presId="urn:microsoft.com/office/officeart/2005/8/layout/vList3"/>
    <dgm:cxn modelId="{3E0F8BF0-632D-4184-9A9A-691178FECF5E}" srcId="{E76F4B89-960B-4468-9E7A-490E9908C6AE}" destId="{11741CD8-3BAE-47A4-B09C-53CF6447787F}" srcOrd="0" destOrd="0" parTransId="{D3BA4BA3-932D-4CD8-9DDC-00BA857DBDD6}" sibTransId="{EF251819-5551-44F3-8F47-A4EB6ABEF803}"/>
    <dgm:cxn modelId="{19ECC3F3-EFAE-4E5E-960D-4C3AA97F2043}" type="presOf" srcId="{E76F4B89-960B-4468-9E7A-490E9908C6AE}" destId="{6643A3C1-79C9-4AFD-A505-B49D4B56DA93}" srcOrd="0" destOrd="0" presId="urn:microsoft.com/office/officeart/2005/8/layout/vList3"/>
    <dgm:cxn modelId="{19F3611B-5E6A-438C-9B31-0225961A9076}" type="presParOf" srcId="{6643A3C1-79C9-4AFD-A505-B49D4B56DA93}" destId="{96A7168A-F138-40BE-8042-0BE5602D76FC}" srcOrd="0" destOrd="0" presId="urn:microsoft.com/office/officeart/2005/8/layout/vList3"/>
    <dgm:cxn modelId="{6BDD6B51-B781-4AC4-A668-32A3829AFCB7}" type="presParOf" srcId="{96A7168A-F138-40BE-8042-0BE5602D76FC}" destId="{94C83D92-0A28-4284-9B5F-218C24F991A5}" srcOrd="0" destOrd="0" presId="urn:microsoft.com/office/officeart/2005/8/layout/vList3"/>
    <dgm:cxn modelId="{4E719E38-7641-486C-9B0B-E451FD4E1022}" type="presParOf" srcId="{96A7168A-F138-40BE-8042-0BE5602D76FC}" destId="{2977230E-2E4F-4703-BDCF-9E33F0788ECE}" srcOrd="1" destOrd="0" presId="urn:microsoft.com/office/officeart/2005/8/layout/vList3"/>
    <dgm:cxn modelId="{E800858D-76B6-4095-9F3A-5923330E7BE1}" type="presParOf" srcId="{6643A3C1-79C9-4AFD-A505-B49D4B56DA93}" destId="{6B2AD577-F48D-4DAA-830B-E4B66902B855}" srcOrd="1" destOrd="0" presId="urn:microsoft.com/office/officeart/2005/8/layout/vList3"/>
    <dgm:cxn modelId="{AEF2F060-34A9-4C5C-8708-F7598AC70D8F}" type="presParOf" srcId="{6643A3C1-79C9-4AFD-A505-B49D4B56DA93}" destId="{8DE57A3F-F048-47CC-81A9-FEB8F17E62FD}" srcOrd="2" destOrd="0" presId="urn:microsoft.com/office/officeart/2005/8/layout/vList3"/>
    <dgm:cxn modelId="{BA82B736-A6D7-4232-A118-0C4BF0097B55}" type="presParOf" srcId="{8DE57A3F-F048-47CC-81A9-FEB8F17E62FD}" destId="{07457A52-6A40-4C4F-B272-E9B376CD94AC}" srcOrd="0" destOrd="0" presId="urn:microsoft.com/office/officeart/2005/8/layout/vList3"/>
    <dgm:cxn modelId="{F8AF0159-9398-43D1-A565-F4E6D13CE067}" type="presParOf" srcId="{8DE57A3F-F048-47CC-81A9-FEB8F17E62FD}" destId="{6D8AC1D8-3553-49F2-9325-1A7052321A25}" srcOrd="1" destOrd="0" presId="urn:microsoft.com/office/officeart/2005/8/layout/vList3"/>
    <dgm:cxn modelId="{386AF1AB-84E0-4111-B9BA-84B45CF47B69}" type="presParOf" srcId="{6643A3C1-79C9-4AFD-A505-B49D4B56DA93}" destId="{EEED0F40-54EC-491C-B26A-6932347237AC}" srcOrd="3" destOrd="0" presId="urn:microsoft.com/office/officeart/2005/8/layout/vList3"/>
    <dgm:cxn modelId="{011E7ACA-0633-4DD9-857A-AA6F77A3AE26}" type="presParOf" srcId="{6643A3C1-79C9-4AFD-A505-B49D4B56DA93}" destId="{D55030D7-100F-441D-9CE7-6BBAC30DA399}" srcOrd="4" destOrd="0" presId="urn:microsoft.com/office/officeart/2005/8/layout/vList3"/>
    <dgm:cxn modelId="{CCFCBADF-4961-4B46-804F-DA492C85A3A4}" type="presParOf" srcId="{D55030D7-100F-441D-9CE7-6BBAC30DA399}" destId="{7B497B89-C03F-4A4C-A67F-A6AB96FAED96}" srcOrd="0" destOrd="0" presId="urn:microsoft.com/office/officeart/2005/8/layout/vList3"/>
    <dgm:cxn modelId="{42EFDE67-CD80-47D8-A5FF-322AF313E920}" type="presParOf" srcId="{D55030D7-100F-441D-9CE7-6BBAC30DA399}" destId="{CB820506-31A0-496F-AF98-20534122FBD8}" srcOrd="1" destOrd="0" presId="urn:microsoft.com/office/officeart/2005/8/layout/vList3"/>
    <dgm:cxn modelId="{DF47C76F-BEAA-478A-9DAC-4E3A6A992B5B}" type="presParOf" srcId="{6643A3C1-79C9-4AFD-A505-B49D4B56DA93}" destId="{A7E1904F-DAF3-4B4C-A435-4E12D1B9C04D}" srcOrd="5" destOrd="0" presId="urn:microsoft.com/office/officeart/2005/8/layout/vList3"/>
    <dgm:cxn modelId="{E594F37C-127C-4840-9846-BE1EEF2A5BC0}" type="presParOf" srcId="{6643A3C1-79C9-4AFD-A505-B49D4B56DA93}" destId="{607964F4-E38A-4E4D-97D9-D0395D736BB5}" srcOrd="6" destOrd="0" presId="urn:microsoft.com/office/officeart/2005/8/layout/vList3"/>
    <dgm:cxn modelId="{EEF0B7DE-FF5E-4190-8097-4BD55EC61A15}" type="presParOf" srcId="{607964F4-E38A-4E4D-97D9-D0395D736BB5}" destId="{1FBC1937-605D-4E43-ADE6-349D32634F27}" srcOrd="0" destOrd="0" presId="urn:microsoft.com/office/officeart/2005/8/layout/vList3"/>
    <dgm:cxn modelId="{71919F99-D6D6-47A6-8162-543DCB6C5F80}" type="presParOf" srcId="{607964F4-E38A-4E4D-97D9-D0395D736BB5}" destId="{E4791DFC-B2F7-4271-A266-CD478184165D}" srcOrd="1" destOrd="0" presId="urn:microsoft.com/office/officeart/2005/8/layout/vList3"/>
    <dgm:cxn modelId="{6A0AF2E8-D019-4EA7-9F6E-9BAC87D17881}" type="presParOf" srcId="{6643A3C1-79C9-4AFD-A505-B49D4B56DA93}" destId="{2C611165-B5CB-4BFE-8A6C-0D80B302539B}" srcOrd="7" destOrd="0" presId="urn:microsoft.com/office/officeart/2005/8/layout/vList3"/>
    <dgm:cxn modelId="{5675D4E4-C77B-4F7E-B158-5F9AB4060269}" type="presParOf" srcId="{6643A3C1-79C9-4AFD-A505-B49D4B56DA93}" destId="{DE93FE5A-D521-4926-AB4B-0C48DB2A2392}" srcOrd="8" destOrd="0" presId="urn:microsoft.com/office/officeart/2005/8/layout/vList3"/>
    <dgm:cxn modelId="{B891FE47-C611-4FDD-8A99-F5B8A4474A08}" type="presParOf" srcId="{DE93FE5A-D521-4926-AB4B-0C48DB2A2392}" destId="{E977907E-D2E9-4F1A-B306-F3906758E8F7}" srcOrd="0" destOrd="0" presId="urn:microsoft.com/office/officeart/2005/8/layout/vList3"/>
    <dgm:cxn modelId="{438637EB-9EB4-4A42-91F4-C074B134285A}" type="presParOf" srcId="{DE93FE5A-D521-4926-AB4B-0C48DB2A2392}" destId="{2CC42957-5E30-450D-981E-AC34D69CAFB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336B0E-7587-4AB9-B68D-081E7EBA460C}"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E0C427D-73E2-49EA-8972-E96CAF52EC21}">
      <dgm:prSet/>
      <dgm:spPr/>
      <dgm:t>
        <a:bodyPr/>
        <a:lstStyle/>
        <a:p>
          <a:r>
            <a:rPr lang="en-NZ" dirty="0"/>
            <a:t>Represents one-to-many relationships.</a:t>
          </a:r>
        </a:p>
      </dgm:t>
    </dgm:pt>
    <dgm:pt modelId="{6DF8F1E8-472E-41F9-99E6-CCF8DCDACF1C}" type="parTrans" cxnId="{065E5D48-C6AD-4294-9CA9-4175DA001945}">
      <dgm:prSet/>
      <dgm:spPr/>
      <dgm:t>
        <a:bodyPr/>
        <a:lstStyle/>
        <a:p>
          <a:endParaRPr lang="en-NZ"/>
        </a:p>
      </dgm:t>
    </dgm:pt>
    <dgm:pt modelId="{DC614D25-727E-4BF5-9B74-D4A9ECCE0E9E}" type="sibTrans" cxnId="{065E5D48-C6AD-4294-9CA9-4175DA001945}">
      <dgm:prSet/>
      <dgm:spPr/>
      <dgm:t>
        <a:bodyPr/>
        <a:lstStyle/>
        <a:p>
          <a:endParaRPr lang="en-NZ"/>
        </a:p>
      </dgm:t>
    </dgm:pt>
    <dgm:pt modelId="{98CF69CE-4BDE-43D6-8DE6-AB7BA93A82DB}">
      <dgm:prSet/>
      <dgm:spPr/>
      <dgm:t>
        <a:bodyPr/>
        <a:lstStyle/>
        <a:p>
          <a:r>
            <a:rPr lang="en-NZ"/>
            <a:t>Represents many-to-many relationships.</a:t>
          </a:r>
        </a:p>
      </dgm:t>
    </dgm:pt>
    <dgm:pt modelId="{D102C6AD-CC94-4D0F-AB5D-C27C82581399}" type="parTrans" cxnId="{0E559B89-9EBF-45F8-B5B0-33F345839D3D}">
      <dgm:prSet/>
      <dgm:spPr/>
      <dgm:t>
        <a:bodyPr/>
        <a:lstStyle/>
        <a:p>
          <a:endParaRPr lang="en-NZ"/>
        </a:p>
      </dgm:t>
    </dgm:pt>
    <dgm:pt modelId="{DE815D5F-43E8-4950-B7A6-F4595EA05794}" type="sibTrans" cxnId="{0E559B89-9EBF-45F8-B5B0-33F345839D3D}">
      <dgm:prSet/>
      <dgm:spPr/>
      <dgm:t>
        <a:bodyPr/>
        <a:lstStyle/>
        <a:p>
          <a:endParaRPr lang="en-NZ"/>
        </a:p>
      </dgm:t>
    </dgm:pt>
    <dgm:pt modelId="{6BD145C1-C911-48ED-8E0E-010518D799C8}">
      <dgm:prSet/>
      <dgm:spPr/>
      <dgm:t>
        <a:bodyPr/>
        <a:lstStyle/>
        <a:p>
          <a:r>
            <a:rPr lang="en-NZ"/>
            <a:t>Related data changes frequently.</a:t>
          </a:r>
        </a:p>
      </dgm:t>
    </dgm:pt>
    <dgm:pt modelId="{F4AEBF4F-483C-4051-AB02-28A13319F6D9}" type="parTrans" cxnId="{DD06C54D-70C4-446D-AE7D-15BC675F96E5}">
      <dgm:prSet/>
      <dgm:spPr/>
      <dgm:t>
        <a:bodyPr/>
        <a:lstStyle/>
        <a:p>
          <a:endParaRPr lang="en-NZ"/>
        </a:p>
      </dgm:t>
    </dgm:pt>
    <dgm:pt modelId="{8792CFE0-0540-4C8B-BA15-9DB0E2E3DACE}" type="sibTrans" cxnId="{DD06C54D-70C4-446D-AE7D-15BC675F96E5}">
      <dgm:prSet/>
      <dgm:spPr/>
      <dgm:t>
        <a:bodyPr/>
        <a:lstStyle/>
        <a:p>
          <a:endParaRPr lang="en-NZ"/>
        </a:p>
      </dgm:t>
    </dgm:pt>
    <dgm:pt modelId="{B93C77A0-F16F-4EDA-8A3F-933C68140D5F}">
      <dgm:prSet/>
      <dgm:spPr/>
      <dgm:t>
        <a:bodyPr/>
        <a:lstStyle/>
        <a:p>
          <a:r>
            <a:rPr lang="en-NZ"/>
            <a:t>Reference data can grow without bound.</a:t>
          </a:r>
        </a:p>
      </dgm:t>
    </dgm:pt>
    <dgm:pt modelId="{5495ADB0-A4C0-4233-B80B-0D599DE7569B}" type="parTrans" cxnId="{48150A67-6F97-4B27-A0B9-711C1DD38D0A}">
      <dgm:prSet/>
      <dgm:spPr/>
      <dgm:t>
        <a:bodyPr/>
        <a:lstStyle/>
        <a:p>
          <a:endParaRPr lang="en-NZ"/>
        </a:p>
      </dgm:t>
    </dgm:pt>
    <dgm:pt modelId="{7D414F87-1F8A-45D8-8437-516CFC7D5D30}" type="sibTrans" cxnId="{48150A67-6F97-4B27-A0B9-711C1DD38D0A}">
      <dgm:prSet/>
      <dgm:spPr/>
      <dgm:t>
        <a:bodyPr/>
        <a:lstStyle/>
        <a:p>
          <a:endParaRPr lang="en-NZ"/>
        </a:p>
      </dgm:t>
    </dgm:pt>
    <dgm:pt modelId="{F941C3FE-1FE8-41ED-A20D-9F200EE70974}" type="pres">
      <dgm:prSet presAssocID="{5A336B0E-7587-4AB9-B68D-081E7EBA460C}" presName="Name0" presStyleCnt="0">
        <dgm:presLayoutVars>
          <dgm:chMax val="7"/>
          <dgm:chPref val="7"/>
          <dgm:dir/>
        </dgm:presLayoutVars>
      </dgm:prSet>
      <dgm:spPr/>
    </dgm:pt>
    <dgm:pt modelId="{5313059A-B953-446E-944C-D8CE339B621F}" type="pres">
      <dgm:prSet presAssocID="{5A336B0E-7587-4AB9-B68D-081E7EBA460C}" presName="Name1" presStyleCnt="0"/>
      <dgm:spPr/>
    </dgm:pt>
    <dgm:pt modelId="{15C40BCE-4EF1-4A4E-BD52-CF37EF1B5521}" type="pres">
      <dgm:prSet presAssocID="{5A336B0E-7587-4AB9-B68D-081E7EBA460C}" presName="cycle" presStyleCnt="0"/>
      <dgm:spPr/>
    </dgm:pt>
    <dgm:pt modelId="{3355BD45-79E6-464A-926F-D06DF6B35C2E}" type="pres">
      <dgm:prSet presAssocID="{5A336B0E-7587-4AB9-B68D-081E7EBA460C}" presName="srcNode" presStyleLbl="node1" presStyleIdx="0" presStyleCnt="4"/>
      <dgm:spPr/>
    </dgm:pt>
    <dgm:pt modelId="{B4B08108-4A14-49BE-8648-DCC731FE7DF2}" type="pres">
      <dgm:prSet presAssocID="{5A336B0E-7587-4AB9-B68D-081E7EBA460C}" presName="conn" presStyleLbl="parChTrans1D2" presStyleIdx="0" presStyleCnt="1"/>
      <dgm:spPr/>
    </dgm:pt>
    <dgm:pt modelId="{82A54C1F-C43F-4724-A064-9D512B96B9D0}" type="pres">
      <dgm:prSet presAssocID="{5A336B0E-7587-4AB9-B68D-081E7EBA460C}" presName="extraNode" presStyleLbl="node1" presStyleIdx="0" presStyleCnt="4"/>
      <dgm:spPr/>
    </dgm:pt>
    <dgm:pt modelId="{90AFB450-6407-41AA-BE7F-4BC4D9D3929D}" type="pres">
      <dgm:prSet presAssocID="{5A336B0E-7587-4AB9-B68D-081E7EBA460C}" presName="dstNode" presStyleLbl="node1" presStyleIdx="0" presStyleCnt="4"/>
      <dgm:spPr/>
    </dgm:pt>
    <dgm:pt modelId="{F08925A0-4AFC-4787-A9AA-9CC8BFD7FB63}" type="pres">
      <dgm:prSet presAssocID="{4E0C427D-73E2-49EA-8972-E96CAF52EC21}" presName="text_1" presStyleLbl="node1" presStyleIdx="0" presStyleCnt="4">
        <dgm:presLayoutVars>
          <dgm:bulletEnabled val="1"/>
        </dgm:presLayoutVars>
      </dgm:prSet>
      <dgm:spPr/>
    </dgm:pt>
    <dgm:pt modelId="{99D7AE92-63D2-44C2-9BA6-6EF4897B3EFF}" type="pres">
      <dgm:prSet presAssocID="{4E0C427D-73E2-49EA-8972-E96CAF52EC21}" presName="accent_1" presStyleCnt="0"/>
      <dgm:spPr/>
    </dgm:pt>
    <dgm:pt modelId="{79F5B0C8-B960-4E5E-A615-EA388C4B24B3}" type="pres">
      <dgm:prSet presAssocID="{4E0C427D-73E2-49EA-8972-E96CAF52EC21}" presName="accentRepeatNode" presStyleLbl="solidFgAcc1" presStyleIdx="0" presStyleCnt="4"/>
      <dgm:spPr/>
    </dgm:pt>
    <dgm:pt modelId="{95038A9E-EA8E-4372-86C6-38BDDDD66762}" type="pres">
      <dgm:prSet presAssocID="{98CF69CE-4BDE-43D6-8DE6-AB7BA93A82DB}" presName="text_2" presStyleLbl="node1" presStyleIdx="1" presStyleCnt="4">
        <dgm:presLayoutVars>
          <dgm:bulletEnabled val="1"/>
        </dgm:presLayoutVars>
      </dgm:prSet>
      <dgm:spPr/>
    </dgm:pt>
    <dgm:pt modelId="{A40FA4A7-8B41-4BCB-BB13-EEFD39AC5526}" type="pres">
      <dgm:prSet presAssocID="{98CF69CE-4BDE-43D6-8DE6-AB7BA93A82DB}" presName="accent_2" presStyleCnt="0"/>
      <dgm:spPr/>
    </dgm:pt>
    <dgm:pt modelId="{8811AC14-998F-4619-A10A-1A74ED6698D3}" type="pres">
      <dgm:prSet presAssocID="{98CF69CE-4BDE-43D6-8DE6-AB7BA93A82DB}" presName="accentRepeatNode" presStyleLbl="solidFgAcc1" presStyleIdx="1" presStyleCnt="4"/>
      <dgm:spPr/>
    </dgm:pt>
    <dgm:pt modelId="{7D1BF500-A0AE-45AE-AD36-35A7E3E264AF}" type="pres">
      <dgm:prSet presAssocID="{6BD145C1-C911-48ED-8E0E-010518D799C8}" presName="text_3" presStyleLbl="node1" presStyleIdx="2" presStyleCnt="4">
        <dgm:presLayoutVars>
          <dgm:bulletEnabled val="1"/>
        </dgm:presLayoutVars>
      </dgm:prSet>
      <dgm:spPr/>
    </dgm:pt>
    <dgm:pt modelId="{5155F955-831D-4661-B416-11D4775455C9}" type="pres">
      <dgm:prSet presAssocID="{6BD145C1-C911-48ED-8E0E-010518D799C8}" presName="accent_3" presStyleCnt="0"/>
      <dgm:spPr/>
    </dgm:pt>
    <dgm:pt modelId="{8536FF88-5345-45BC-A109-C917A0DDCD4B}" type="pres">
      <dgm:prSet presAssocID="{6BD145C1-C911-48ED-8E0E-010518D799C8}" presName="accentRepeatNode" presStyleLbl="solidFgAcc1" presStyleIdx="2" presStyleCnt="4"/>
      <dgm:spPr/>
    </dgm:pt>
    <dgm:pt modelId="{6B2E66BC-BEB4-453C-878A-5387CB036EE2}" type="pres">
      <dgm:prSet presAssocID="{B93C77A0-F16F-4EDA-8A3F-933C68140D5F}" presName="text_4" presStyleLbl="node1" presStyleIdx="3" presStyleCnt="4">
        <dgm:presLayoutVars>
          <dgm:bulletEnabled val="1"/>
        </dgm:presLayoutVars>
      </dgm:prSet>
      <dgm:spPr/>
    </dgm:pt>
    <dgm:pt modelId="{26464CED-7E34-4E72-B9EF-928406702B03}" type="pres">
      <dgm:prSet presAssocID="{B93C77A0-F16F-4EDA-8A3F-933C68140D5F}" presName="accent_4" presStyleCnt="0"/>
      <dgm:spPr/>
    </dgm:pt>
    <dgm:pt modelId="{4BFC8BC7-118A-49FB-8B3A-DDAFBE05AB41}" type="pres">
      <dgm:prSet presAssocID="{B93C77A0-F16F-4EDA-8A3F-933C68140D5F}" presName="accentRepeatNode" presStyleLbl="solidFgAcc1" presStyleIdx="3" presStyleCnt="4"/>
      <dgm:spPr/>
    </dgm:pt>
  </dgm:ptLst>
  <dgm:cxnLst>
    <dgm:cxn modelId="{8751D918-C45A-46FE-A746-11A22922BB61}" type="presOf" srcId="{4E0C427D-73E2-49EA-8972-E96CAF52EC21}" destId="{F08925A0-4AFC-4787-A9AA-9CC8BFD7FB63}" srcOrd="0" destOrd="0" presId="urn:microsoft.com/office/officeart/2008/layout/VerticalCurvedList"/>
    <dgm:cxn modelId="{89A9B61C-B6A3-47CB-B67D-17B63267AE8F}" type="presOf" srcId="{6BD145C1-C911-48ED-8E0E-010518D799C8}" destId="{7D1BF500-A0AE-45AE-AD36-35A7E3E264AF}" srcOrd="0" destOrd="0" presId="urn:microsoft.com/office/officeart/2008/layout/VerticalCurvedList"/>
    <dgm:cxn modelId="{48150A67-6F97-4B27-A0B9-711C1DD38D0A}" srcId="{5A336B0E-7587-4AB9-B68D-081E7EBA460C}" destId="{B93C77A0-F16F-4EDA-8A3F-933C68140D5F}" srcOrd="3" destOrd="0" parTransId="{5495ADB0-A4C0-4233-B80B-0D599DE7569B}" sibTransId="{7D414F87-1F8A-45D8-8437-516CFC7D5D30}"/>
    <dgm:cxn modelId="{065E5D48-C6AD-4294-9CA9-4175DA001945}" srcId="{5A336B0E-7587-4AB9-B68D-081E7EBA460C}" destId="{4E0C427D-73E2-49EA-8972-E96CAF52EC21}" srcOrd="0" destOrd="0" parTransId="{6DF8F1E8-472E-41F9-99E6-CCF8DCDACF1C}" sibTransId="{DC614D25-727E-4BF5-9B74-D4A9ECCE0E9E}"/>
    <dgm:cxn modelId="{DD06C54D-70C4-446D-AE7D-15BC675F96E5}" srcId="{5A336B0E-7587-4AB9-B68D-081E7EBA460C}" destId="{6BD145C1-C911-48ED-8E0E-010518D799C8}" srcOrd="2" destOrd="0" parTransId="{F4AEBF4F-483C-4051-AB02-28A13319F6D9}" sibTransId="{8792CFE0-0540-4C8B-BA15-9DB0E2E3DACE}"/>
    <dgm:cxn modelId="{7CB3A870-7576-4FDC-97F2-F11AB944B04E}" type="presOf" srcId="{98CF69CE-4BDE-43D6-8DE6-AB7BA93A82DB}" destId="{95038A9E-EA8E-4372-86C6-38BDDDD66762}" srcOrd="0" destOrd="0" presId="urn:microsoft.com/office/officeart/2008/layout/VerticalCurvedList"/>
    <dgm:cxn modelId="{C4D0D576-9E17-474D-837B-B1B583814532}" type="presOf" srcId="{5A336B0E-7587-4AB9-B68D-081E7EBA460C}" destId="{F941C3FE-1FE8-41ED-A20D-9F200EE70974}" srcOrd="0" destOrd="0" presId="urn:microsoft.com/office/officeart/2008/layout/VerticalCurvedList"/>
    <dgm:cxn modelId="{0E559B89-9EBF-45F8-B5B0-33F345839D3D}" srcId="{5A336B0E-7587-4AB9-B68D-081E7EBA460C}" destId="{98CF69CE-4BDE-43D6-8DE6-AB7BA93A82DB}" srcOrd="1" destOrd="0" parTransId="{D102C6AD-CC94-4D0F-AB5D-C27C82581399}" sibTransId="{DE815D5F-43E8-4950-B7A6-F4595EA05794}"/>
    <dgm:cxn modelId="{A42448BD-C60D-40FD-9B3E-A65394D80881}" type="presOf" srcId="{DC614D25-727E-4BF5-9B74-D4A9ECCE0E9E}" destId="{B4B08108-4A14-49BE-8648-DCC731FE7DF2}" srcOrd="0" destOrd="0" presId="urn:microsoft.com/office/officeart/2008/layout/VerticalCurvedList"/>
    <dgm:cxn modelId="{584F6BE5-DF48-44B4-8669-592684C585BD}" type="presOf" srcId="{B93C77A0-F16F-4EDA-8A3F-933C68140D5F}" destId="{6B2E66BC-BEB4-453C-878A-5387CB036EE2}" srcOrd="0" destOrd="0" presId="urn:microsoft.com/office/officeart/2008/layout/VerticalCurvedList"/>
    <dgm:cxn modelId="{FC809C0D-F94B-495D-960C-64ADCA329826}" type="presParOf" srcId="{F941C3FE-1FE8-41ED-A20D-9F200EE70974}" destId="{5313059A-B953-446E-944C-D8CE339B621F}" srcOrd="0" destOrd="0" presId="urn:microsoft.com/office/officeart/2008/layout/VerticalCurvedList"/>
    <dgm:cxn modelId="{B0ED9BC3-4C81-45B2-A135-2F62A132D049}" type="presParOf" srcId="{5313059A-B953-446E-944C-D8CE339B621F}" destId="{15C40BCE-4EF1-4A4E-BD52-CF37EF1B5521}" srcOrd="0" destOrd="0" presId="urn:microsoft.com/office/officeart/2008/layout/VerticalCurvedList"/>
    <dgm:cxn modelId="{AC072192-9D49-43EA-A5E6-07A11299E4C1}" type="presParOf" srcId="{15C40BCE-4EF1-4A4E-BD52-CF37EF1B5521}" destId="{3355BD45-79E6-464A-926F-D06DF6B35C2E}" srcOrd="0" destOrd="0" presId="urn:microsoft.com/office/officeart/2008/layout/VerticalCurvedList"/>
    <dgm:cxn modelId="{C7DCB818-C280-40F6-BBAB-97E7BE675543}" type="presParOf" srcId="{15C40BCE-4EF1-4A4E-BD52-CF37EF1B5521}" destId="{B4B08108-4A14-49BE-8648-DCC731FE7DF2}" srcOrd="1" destOrd="0" presId="urn:microsoft.com/office/officeart/2008/layout/VerticalCurvedList"/>
    <dgm:cxn modelId="{5A916C8A-B806-4B7A-A87F-E900A54C6A90}" type="presParOf" srcId="{15C40BCE-4EF1-4A4E-BD52-CF37EF1B5521}" destId="{82A54C1F-C43F-4724-A064-9D512B96B9D0}" srcOrd="2" destOrd="0" presId="urn:microsoft.com/office/officeart/2008/layout/VerticalCurvedList"/>
    <dgm:cxn modelId="{6C64340B-9674-46A7-BDD8-E138564DDF1C}" type="presParOf" srcId="{15C40BCE-4EF1-4A4E-BD52-CF37EF1B5521}" destId="{90AFB450-6407-41AA-BE7F-4BC4D9D3929D}" srcOrd="3" destOrd="0" presId="urn:microsoft.com/office/officeart/2008/layout/VerticalCurvedList"/>
    <dgm:cxn modelId="{61AC4661-F3D7-441D-AA88-DB737367902B}" type="presParOf" srcId="{5313059A-B953-446E-944C-D8CE339B621F}" destId="{F08925A0-4AFC-4787-A9AA-9CC8BFD7FB63}" srcOrd="1" destOrd="0" presId="urn:microsoft.com/office/officeart/2008/layout/VerticalCurvedList"/>
    <dgm:cxn modelId="{7B28DF42-2841-44B7-AE65-6F8374B67586}" type="presParOf" srcId="{5313059A-B953-446E-944C-D8CE339B621F}" destId="{99D7AE92-63D2-44C2-9BA6-6EF4897B3EFF}" srcOrd="2" destOrd="0" presId="urn:microsoft.com/office/officeart/2008/layout/VerticalCurvedList"/>
    <dgm:cxn modelId="{9EEEC46F-AAEA-44E3-A3E1-EAF336CDB877}" type="presParOf" srcId="{99D7AE92-63D2-44C2-9BA6-6EF4897B3EFF}" destId="{79F5B0C8-B960-4E5E-A615-EA388C4B24B3}" srcOrd="0" destOrd="0" presId="urn:microsoft.com/office/officeart/2008/layout/VerticalCurvedList"/>
    <dgm:cxn modelId="{2A1B835C-6214-45A7-90B7-AC8AB05E6DD7}" type="presParOf" srcId="{5313059A-B953-446E-944C-D8CE339B621F}" destId="{95038A9E-EA8E-4372-86C6-38BDDDD66762}" srcOrd="3" destOrd="0" presId="urn:microsoft.com/office/officeart/2008/layout/VerticalCurvedList"/>
    <dgm:cxn modelId="{0933B71C-FE6B-4A47-BDAE-4FB7C78A7FB6}" type="presParOf" srcId="{5313059A-B953-446E-944C-D8CE339B621F}" destId="{A40FA4A7-8B41-4BCB-BB13-EEFD39AC5526}" srcOrd="4" destOrd="0" presId="urn:microsoft.com/office/officeart/2008/layout/VerticalCurvedList"/>
    <dgm:cxn modelId="{4D131947-C2E4-48DA-9984-D884904D451C}" type="presParOf" srcId="{A40FA4A7-8B41-4BCB-BB13-EEFD39AC5526}" destId="{8811AC14-998F-4619-A10A-1A74ED6698D3}" srcOrd="0" destOrd="0" presId="urn:microsoft.com/office/officeart/2008/layout/VerticalCurvedList"/>
    <dgm:cxn modelId="{83BED26C-409A-4A18-BC85-7856528D4A18}" type="presParOf" srcId="{5313059A-B953-446E-944C-D8CE339B621F}" destId="{7D1BF500-A0AE-45AE-AD36-35A7E3E264AF}" srcOrd="5" destOrd="0" presId="urn:microsoft.com/office/officeart/2008/layout/VerticalCurvedList"/>
    <dgm:cxn modelId="{2A780217-8674-4D7E-BD9F-AA6732A1197A}" type="presParOf" srcId="{5313059A-B953-446E-944C-D8CE339B621F}" destId="{5155F955-831D-4661-B416-11D4775455C9}" srcOrd="6" destOrd="0" presId="urn:microsoft.com/office/officeart/2008/layout/VerticalCurvedList"/>
    <dgm:cxn modelId="{45907034-2B84-4ED4-B34F-13D1E4444143}" type="presParOf" srcId="{5155F955-831D-4661-B416-11D4775455C9}" destId="{8536FF88-5345-45BC-A109-C917A0DDCD4B}" srcOrd="0" destOrd="0" presId="urn:microsoft.com/office/officeart/2008/layout/VerticalCurvedList"/>
    <dgm:cxn modelId="{269B14A5-9DA3-44EC-A726-F6AFAFC451B9}" type="presParOf" srcId="{5313059A-B953-446E-944C-D8CE339B621F}" destId="{6B2E66BC-BEB4-453C-878A-5387CB036EE2}" srcOrd="7" destOrd="0" presId="urn:microsoft.com/office/officeart/2008/layout/VerticalCurvedList"/>
    <dgm:cxn modelId="{6BBDAD6B-DF9C-47BA-BE97-29977079047F}" type="presParOf" srcId="{5313059A-B953-446E-944C-D8CE339B621F}" destId="{26464CED-7E34-4E72-B9EF-928406702B03}" srcOrd="8" destOrd="0" presId="urn:microsoft.com/office/officeart/2008/layout/VerticalCurvedList"/>
    <dgm:cxn modelId="{C49A6381-7ACE-42D1-93B6-9C14CBD9B94C}" type="presParOf" srcId="{26464CED-7E34-4E72-B9EF-928406702B03}" destId="{4BFC8BC7-118A-49FB-8B3A-DDAFBE05AB4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a:t>Understanding Partitioning</a:t>
          </a:r>
          <a:endParaRPr lang="en-US"/>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a:t>Database and Container Design</a:t>
          </a:r>
          <a:endParaRPr lang="en-US"/>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Partitioning</a:t>
          </a:r>
          <a:endParaRPr lang="en-US" sz="1900" kern="120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Database and Container Design</a:t>
          </a:r>
          <a:endParaRPr lang="en-US" sz="1900" kern="1200" dirty="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43EF-FE48-4C0D-A3C8-855D58539D68}">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9879EA-6CE8-4D92-812C-689BCF20C218}">
      <dsp:nvSpPr>
        <dsp:cNvPr id="0" name=""/>
        <dsp:cNvSpPr/>
      </dsp:nvSpPr>
      <dsp:spPr>
        <a:xfrm>
          <a:off x="604289" y="435133"/>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Why should I care about data modelling in Cosmos DB?</a:t>
          </a:r>
        </a:p>
      </dsp:txBody>
      <dsp:txXfrm>
        <a:off x="604289" y="435133"/>
        <a:ext cx="9851585" cy="870267"/>
      </dsp:txXfrm>
    </dsp:sp>
    <dsp:sp modelId="{BB9C9FF8-C276-4EF7-8F74-BCDCA2ABD826}">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97FB25-773D-430C-8356-FC304360EE85}">
      <dsp:nvSpPr>
        <dsp:cNvPr id="0" name=""/>
        <dsp:cNvSpPr/>
      </dsp:nvSpPr>
      <dsp:spPr>
        <a:xfrm>
          <a:off x="920631" y="1740535"/>
          <a:ext cx="95352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How is it different to relational database modelling?</a:t>
          </a:r>
        </a:p>
      </dsp:txBody>
      <dsp:txXfrm>
        <a:off x="920631" y="1740535"/>
        <a:ext cx="9535243" cy="870267"/>
      </dsp:txXfrm>
    </dsp:sp>
    <dsp:sp modelId="{100D2CCF-70B0-4D95-8965-A1F0C49B5059}">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5E70D-7A27-4E56-A35F-ED06410BFBDA}">
      <dsp:nvSpPr>
        <dsp:cNvPr id="0" name=""/>
        <dsp:cNvSpPr/>
      </dsp:nvSpPr>
      <dsp:spPr>
        <a:xfrm>
          <a:off x="604289" y="3045936"/>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How do we express relationships in our data?</a:t>
          </a:r>
        </a:p>
      </dsp:txBody>
      <dsp:txXfrm>
        <a:off x="604289" y="3045936"/>
        <a:ext cx="9851585" cy="870267"/>
      </dsp:txXfrm>
    </dsp:sp>
    <dsp:sp modelId="{FD323045-652C-4510-B193-3E373375FE4A}">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7E23-A375-46DD-A76D-3FF12BDE81C0}">
      <dsp:nvSpPr>
        <dsp:cNvPr id="0" name=""/>
        <dsp:cNvSpPr/>
      </dsp:nvSpPr>
      <dsp:spPr>
        <a:xfrm>
          <a:off x="0" y="30539"/>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Normalizing data avoids storing redundant data.</a:t>
          </a:r>
          <a:endParaRPr lang="en-NZ" sz="1600" kern="1200"/>
        </a:p>
      </dsp:txBody>
      <dsp:txXfrm>
        <a:off x="43693" y="74232"/>
        <a:ext cx="3518185" cy="807664"/>
      </dsp:txXfrm>
    </dsp:sp>
    <dsp:sp modelId="{D0257D8A-3C49-42AC-BC85-704AB3A9648D}">
      <dsp:nvSpPr>
        <dsp:cNvPr id="0" name=""/>
        <dsp:cNvSpPr/>
      </dsp:nvSpPr>
      <dsp:spPr>
        <a:xfrm>
          <a:off x="0" y="971669"/>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Refer to other data.</a:t>
          </a:r>
          <a:endParaRPr lang="en-NZ" sz="1600" kern="1200"/>
        </a:p>
      </dsp:txBody>
      <dsp:txXfrm>
        <a:off x="43693" y="1015362"/>
        <a:ext cx="3518185" cy="807664"/>
      </dsp:txXfrm>
    </dsp:sp>
    <dsp:sp modelId="{F87DD452-2AE9-4434-A256-C53DC9D5EDF2}">
      <dsp:nvSpPr>
        <dsp:cNvPr id="0" name=""/>
        <dsp:cNvSpPr/>
      </dsp:nvSpPr>
      <dsp:spPr>
        <a:xfrm>
          <a:off x="0" y="1912800"/>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Implement Joins to denormalize the data back to us.</a:t>
          </a:r>
          <a:endParaRPr lang="en-NZ" sz="1600" kern="1200"/>
        </a:p>
      </dsp:txBody>
      <dsp:txXfrm>
        <a:off x="43693" y="1956493"/>
        <a:ext cx="3518185" cy="807664"/>
      </dsp:txXfrm>
    </dsp:sp>
    <dsp:sp modelId="{D8A39B85-A0A5-4259-906B-E2E893CCD090}">
      <dsp:nvSpPr>
        <dsp:cNvPr id="0" name=""/>
        <dsp:cNvSpPr/>
      </dsp:nvSpPr>
      <dsp:spPr>
        <a:xfrm>
          <a:off x="0" y="2853930"/>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Updating information would require write operations across different individual tables.</a:t>
          </a:r>
          <a:endParaRPr lang="en-NZ" sz="1600" kern="1200"/>
        </a:p>
      </dsp:txBody>
      <dsp:txXfrm>
        <a:off x="43693" y="2897623"/>
        <a:ext cx="3518185" cy="807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8646-420D-437A-AAEB-8296909D909F}">
      <dsp:nvSpPr>
        <dsp:cNvPr id="0" name=""/>
        <dsp:cNvSpPr/>
      </dsp:nvSpPr>
      <dsp:spPr>
        <a:xfrm>
          <a:off x="679050"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98DA3788-BEE4-455A-8567-784F32DC9C46}">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57CD8-3832-43F7-9806-6E3D8A568339}">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dirty="0"/>
            <a:t>No support for JOINs across containers</a:t>
          </a:r>
          <a:endParaRPr lang="en-US" sz="2400" kern="1200" dirty="0"/>
        </a:p>
      </dsp:txBody>
      <dsp:txXfrm>
        <a:off x="75768" y="3053772"/>
        <a:ext cx="3093750" cy="720000"/>
      </dsp:txXfrm>
    </dsp:sp>
    <dsp:sp modelId="{BC37C384-718A-4F2C-8CAE-0AC799C701BD}">
      <dsp:nvSpPr>
        <dsp:cNvPr id="0" name=""/>
        <dsp:cNvSpPr/>
      </dsp:nvSpPr>
      <dsp:spPr>
        <a:xfrm>
          <a:off x="4314206"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7156A6E6-05BB-4051-BC2F-56AE4C2C8E81}">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F2819-4EF7-4534-8D4C-6598CD88E438}">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Throughput considerations.</a:t>
          </a:r>
          <a:endParaRPr lang="en-US" sz="2400" kern="1200"/>
        </a:p>
      </dsp:txBody>
      <dsp:txXfrm>
        <a:off x="3710925" y="3053772"/>
        <a:ext cx="3093750" cy="720000"/>
      </dsp:txXfrm>
    </dsp:sp>
    <dsp:sp modelId="{FEBF2BED-8F41-47D5-A7C7-E237F98A189F}">
      <dsp:nvSpPr>
        <dsp:cNvPr id="0" name=""/>
        <dsp:cNvSpPr/>
      </dsp:nvSpPr>
      <dsp:spPr>
        <a:xfrm>
          <a:off x="7949362"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A1AC5328-D269-4821-AF20-CE5B538EAA27}">
      <dsp:nvSpPr>
        <dsp:cNvPr id="0" name=""/>
        <dsp:cNvSpPr/>
      </dsp:nvSpPr>
      <dsp:spPr>
        <a:xfrm>
          <a:off x="8351550" y="980959"/>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3BEF1A-E065-4DBC-BE93-4F47583844F2}">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Multiple, Messy Operations.</a:t>
          </a:r>
          <a:endParaRPr lang="en-US" sz="2400" kern="1200"/>
        </a:p>
      </dsp:txBody>
      <dsp:txXfrm>
        <a:off x="7346081" y="3053772"/>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22B90-57D2-43AE-BC41-A5C4ABFD3E9B}">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Embedding</a:t>
          </a:r>
        </a:p>
      </dsp:txBody>
      <dsp:txXfrm rot="10800000">
        <a:off x="2205143" y="3129"/>
        <a:ext cx="6770984" cy="887561"/>
      </dsp:txXfrm>
    </dsp:sp>
    <dsp:sp modelId="{DC7F629A-73BE-4FF0-B526-B7FE90B51A41}">
      <dsp:nvSpPr>
        <dsp:cNvPr id="0" name=""/>
        <dsp:cNvSpPr/>
      </dsp:nvSpPr>
      <dsp:spPr>
        <a:xfrm>
          <a:off x="1539472" y="3129"/>
          <a:ext cx="887561" cy="88756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BF9AE2-6C3A-445E-BB0E-B49088ED793F}">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Referencing</a:t>
          </a:r>
        </a:p>
      </dsp:txBody>
      <dsp:txXfrm rot="10800000">
        <a:off x="2205143" y="1155635"/>
        <a:ext cx="6770984" cy="887561"/>
      </dsp:txXfrm>
    </dsp:sp>
    <dsp:sp modelId="{B6166056-78BD-4432-8D11-9BAFC6557F4F}">
      <dsp:nvSpPr>
        <dsp:cNvPr id="0" name=""/>
        <dsp:cNvSpPr/>
      </dsp:nvSpPr>
      <dsp:spPr>
        <a:xfrm>
          <a:off x="1539472" y="1155635"/>
          <a:ext cx="887561" cy="88756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A1DEEC-D9F7-476B-BA31-8A76C77A000A}">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Hybrid</a:t>
          </a:r>
        </a:p>
      </dsp:txBody>
      <dsp:txXfrm rot="10800000">
        <a:off x="2205143" y="2308140"/>
        <a:ext cx="6770984" cy="887561"/>
      </dsp:txXfrm>
    </dsp:sp>
    <dsp:sp modelId="{63D41415-A8C0-42CA-B6FE-8895A131886C}">
      <dsp:nvSpPr>
        <dsp:cNvPr id="0" name=""/>
        <dsp:cNvSpPr/>
      </dsp:nvSpPr>
      <dsp:spPr>
        <a:xfrm>
          <a:off x="1539472" y="2308140"/>
          <a:ext cx="887561" cy="88756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3AD960-BDF9-4527-B72F-46293AB687E6}">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Document Types</a:t>
          </a:r>
        </a:p>
      </dsp:txBody>
      <dsp:txXfrm rot="10800000">
        <a:off x="2205143" y="3460646"/>
        <a:ext cx="6770984" cy="887561"/>
      </dsp:txXfrm>
    </dsp:sp>
    <dsp:sp modelId="{10987A9E-2A33-4B4A-AF81-7FC9DAFA1958}">
      <dsp:nvSpPr>
        <dsp:cNvPr id="0" name=""/>
        <dsp:cNvSpPr/>
      </dsp:nvSpPr>
      <dsp:spPr>
        <a:xfrm>
          <a:off x="1539472" y="3460646"/>
          <a:ext cx="887561" cy="88756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7230E-2E4F-4703-BDCF-9E33F0788ECE}">
      <dsp:nvSpPr>
        <dsp:cNvPr id="0" name=""/>
        <dsp:cNvSpPr/>
      </dsp:nvSpPr>
      <dsp:spPr>
        <a:xfrm rot="10800000">
          <a:off x="1936811" y="2205"/>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Contained Relationships between entities.</a:t>
          </a:r>
        </a:p>
      </dsp:txBody>
      <dsp:txXfrm rot="10800000">
        <a:off x="2112259" y="2205"/>
        <a:ext cx="6817426" cy="701793"/>
      </dsp:txXfrm>
    </dsp:sp>
    <dsp:sp modelId="{94C83D92-0A28-4284-9B5F-218C24F991A5}">
      <dsp:nvSpPr>
        <dsp:cNvPr id="0" name=""/>
        <dsp:cNvSpPr/>
      </dsp:nvSpPr>
      <dsp:spPr>
        <a:xfrm>
          <a:off x="1585914" y="2205"/>
          <a:ext cx="701793" cy="70179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8AC1D8-3553-49F2-9325-1A7052321A25}">
      <dsp:nvSpPr>
        <dsp:cNvPr id="0" name=""/>
        <dsp:cNvSpPr/>
      </dsp:nvSpPr>
      <dsp:spPr>
        <a:xfrm rot="10800000">
          <a:off x="1936811" y="913488"/>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One-to-few relationships between entities.</a:t>
          </a:r>
        </a:p>
      </dsp:txBody>
      <dsp:txXfrm rot="10800000">
        <a:off x="2112259" y="913488"/>
        <a:ext cx="6817426" cy="701793"/>
      </dsp:txXfrm>
    </dsp:sp>
    <dsp:sp modelId="{07457A52-6A40-4C4F-B272-E9B376CD94AC}">
      <dsp:nvSpPr>
        <dsp:cNvPr id="0" name=""/>
        <dsp:cNvSpPr/>
      </dsp:nvSpPr>
      <dsp:spPr>
        <a:xfrm>
          <a:off x="1585914" y="913488"/>
          <a:ext cx="701793" cy="70179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820506-31A0-496F-AF98-20534122FBD8}">
      <dsp:nvSpPr>
        <dsp:cNvPr id="0" name=""/>
        <dsp:cNvSpPr/>
      </dsp:nvSpPr>
      <dsp:spPr>
        <a:xfrm rot="10800000">
          <a:off x="1936811" y="1824772"/>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changes infrequently.</a:t>
          </a:r>
        </a:p>
      </dsp:txBody>
      <dsp:txXfrm rot="10800000">
        <a:off x="2112259" y="1824772"/>
        <a:ext cx="6817426" cy="701793"/>
      </dsp:txXfrm>
    </dsp:sp>
    <dsp:sp modelId="{7B497B89-C03F-4A4C-A67F-A6AB96FAED96}">
      <dsp:nvSpPr>
        <dsp:cNvPr id="0" name=""/>
        <dsp:cNvSpPr/>
      </dsp:nvSpPr>
      <dsp:spPr>
        <a:xfrm>
          <a:off x="1585914" y="1824772"/>
          <a:ext cx="701793" cy="70179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791DFC-B2F7-4271-A266-CD478184165D}">
      <dsp:nvSpPr>
        <dsp:cNvPr id="0" name=""/>
        <dsp:cNvSpPr/>
      </dsp:nvSpPr>
      <dsp:spPr>
        <a:xfrm rot="10800000">
          <a:off x="1936811" y="2736056"/>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doesn’t grow without bound.</a:t>
          </a:r>
        </a:p>
      </dsp:txBody>
      <dsp:txXfrm rot="10800000">
        <a:off x="2112259" y="2736056"/>
        <a:ext cx="6817426" cy="701793"/>
      </dsp:txXfrm>
    </dsp:sp>
    <dsp:sp modelId="{1FBC1937-605D-4E43-ADE6-349D32634F27}">
      <dsp:nvSpPr>
        <dsp:cNvPr id="0" name=""/>
        <dsp:cNvSpPr/>
      </dsp:nvSpPr>
      <dsp:spPr>
        <a:xfrm>
          <a:off x="1585914" y="2736056"/>
          <a:ext cx="701793" cy="70179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C42957-5E30-450D-981E-AC34D69CAFB9}">
      <dsp:nvSpPr>
        <dsp:cNvPr id="0" name=""/>
        <dsp:cNvSpPr/>
      </dsp:nvSpPr>
      <dsp:spPr>
        <a:xfrm rot="10800000">
          <a:off x="1936811" y="3647339"/>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is queried frequently together.</a:t>
          </a:r>
        </a:p>
      </dsp:txBody>
      <dsp:txXfrm rot="10800000">
        <a:off x="2112259" y="3647339"/>
        <a:ext cx="6817426" cy="701793"/>
      </dsp:txXfrm>
    </dsp:sp>
    <dsp:sp modelId="{E977907E-D2E9-4F1A-B306-F3906758E8F7}">
      <dsp:nvSpPr>
        <dsp:cNvPr id="0" name=""/>
        <dsp:cNvSpPr/>
      </dsp:nvSpPr>
      <dsp:spPr>
        <a:xfrm>
          <a:off x="1585914" y="3647339"/>
          <a:ext cx="701793" cy="70179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08108-4A14-49BE-8648-DCC731FE7DF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925A0-4AFC-4787-A9AA-9CC8BFD7FB63}">
      <dsp:nvSpPr>
        <dsp:cNvPr id="0" name=""/>
        <dsp:cNvSpPr/>
      </dsp:nvSpPr>
      <dsp:spPr>
        <a:xfrm>
          <a:off x="492024" y="334530"/>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dirty="0"/>
            <a:t>Represents one-to-many relationships.</a:t>
          </a:r>
        </a:p>
      </dsp:txBody>
      <dsp:txXfrm>
        <a:off x="492024" y="334530"/>
        <a:ext cx="9963850" cy="669409"/>
      </dsp:txXfrm>
    </dsp:sp>
    <dsp:sp modelId="{79F5B0C8-B960-4E5E-A615-EA388C4B24B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38A9E-EA8E-4372-86C6-38BDDDD66762}">
      <dsp:nvSpPr>
        <dsp:cNvPr id="0" name=""/>
        <dsp:cNvSpPr/>
      </dsp:nvSpPr>
      <dsp:spPr>
        <a:xfrm>
          <a:off x="875812" y="1338819"/>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Represents many-to-many relationships.</a:t>
          </a:r>
        </a:p>
      </dsp:txBody>
      <dsp:txXfrm>
        <a:off x="875812" y="1338819"/>
        <a:ext cx="9580062" cy="669409"/>
      </dsp:txXfrm>
    </dsp:sp>
    <dsp:sp modelId="{8811AC14-998F-4619-A10A-1A74ED6698D3}">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1BF500-A0AE-45AE-AD36-35A7E3E264AF}">
      <dsp:nvSpPr>
        <dsp:cNvPr id="0" name=""/>
        <dsp:cNvSpPr/>
      </dsp:nvSpPr>
      <dsp:spPr>
        <a:xfrm>
          <a:off x="875812" y="2343108"/>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Related data changes frequently.</a:t>
          </a:r>
        </a:p>
      </dsp:txBody>
      <dsp:txXfrm>
        <a:off x="875812" y="2343108"/>
        <a:ext cx="9580062" cy="669409"/>
      </dsp:txXfrm>
    </dsp:sp>
    <dsp:sp modelId="{8536FF88-5345-45BC-A109-C917A0DDCD4B}">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2E66BC-BEB4-453C-878A-5387CB036EE2}">
      <dsp:nvSpPr>
        <dsp:cNvPr id="0" name=""/>
        <dsp:cNvSpPr/>
      </dsp:nvSpPr>
      <dsp:spPr>
        <a:xfrm>
          <a:off x="492024" y="3347397"/>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Reference data can grow without bound.</a:t>
          </a:r>
        </a:p>
      </dsp:txBody>
      <dsp:txXfrm>
        <a:off x="492024" y="3347397"/>
        <a:ext cx="9963850" cy="669409"/>
      </dsp:txXfrm>
    </dsp:sp>
    <dsp:sp modelId="{4BFC8BC7-118A-49FB-8B3A-DDAFBE05AB4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Partitioning</a:t>
          </a:r>
          <a:endParaRPr lang="en-US" sz="1900" kern="120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Database and Container Design</a:t>
          </a:r>
          <a:endParaRPr lang="en-US" sz="1900" kern="120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CCA0-D862-43DC-BF1F-25A42EA49049}" type="datetimeFigureOut">
              <a:rPr lang="en-NZ" smtClean="0"/>
              <a:t>26/06/2020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DB000-D2E6-44C7-8048-D7AA72A0B8AF}" type="slidenum">
              <a:rPr lang="en-NZ" smtClean="0"/>
              <a:t>‹#›</a:t>
            </a:fld>
            <a:endParaRPr lang="en-NZ"/>
          </a:p>
        </p:txBody>
      </p:sp>
    </p:spTree>
    <p:extLst>
      <p:ext uri="{BB962C8B-B14F-4D97-AF65-F5344CB8AC3E}">
        <p14:creationId xmlns:p14="http://schemas.microsoft.com/office/powerpoint/2010/main" val="230663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Hi there, My name is Will Velida, I’m a Software Engineer and Microsoft Data Platform MVP based in Auckland New Zealand and in this video, I’ll be talking about Data Modelling in Azure Cosmos DB.</a:t>
            </a:r>
          </a:p>
        </p:txBody>
      </p:sp>
      <p:sp>
        <p:nvSpPr>
          <p:cNvPr id="4" name="Slide Number Placeholder 3"/>
          <p:cNvSpPr>
            <a:spLocks noGrp="1"/>
          </p:cNvSpPr>
          <p:nvPr>
            <p:ph type="sldNum" sz="quarter" idx="5"/>
          </p:nvPr>
        </p:nvSpPr>
        <p:spPr/>
        <p:txBody>
          <a:bodyPr/>
          <a:lstStyle/>
          <a:p>
            <a:fld id="{272DB000-D2E6-44C7-8048-D7AA72A0B8AF}" type="slidenum">
              <a:rPr lang="en-NZ" smtClean="0"/>
              <a:t>1</a:t>
            </a:fld>
            <a:endParaRPr lang="en-NZ"/>
          </a:p>
        </p:txBody>
      </p:sp>
    </p:spTree>
    <p:extLst>
      <p:ext uri="{BB962C8B-B14F-4D97-AF65-F5344CB8AC3E}">
        <p14:creationId xmlns:p14="http://schemas.microsoft.com/office/powerpoint/2010/main" val="194109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With Embedding, we treat entities in our model as </a:t>
            </a:r>
            <a:r>
              <a:rPr lang="en-NZ" dirty="0" err="1"/>
              <a:t>sel</a:t>
            </a:r>
            <a:r>
              <a:rPr lang="en-NZ" dirty="0"/>
              <a:t>-contained items in our documents. So here, I have a Book, with an Author entity embedded inside our Book document. Now, all our information related to this book is now embedded into a single document. So querying for this book doesn’t require any elaborate joins to multiple tables.</a:t>
            </a:r>
          </a:p>
          <a:p>
            <a:endParaRPr lang="en-NZ" dirty="0"/>
          </a:p>
          <a:p>
            <a:r>
              <a:rPr lang="en-NZ" dirty="0"/>
              <a:t>One document, one collection, one request. Getting this book is a single read operation. Updating it is a single write operation. Nice and simple </a:t>
            </a:r>
            <a:r>
              <a:rPr lang="en-NZ" dirty="0">
                <a:sym typeface="Wingdings" panose="05000000000000000000" pitchFamily="2" charset="2"/>
              </a:rPr>
              <a:t></a:t>
            </a:r>
          </a:p>
          <a:p>
            <a:endParaRPr lang="en-NZ" dirty="0"/>
          </a:p>
        </p:txBody>
      </p:sp>
      <p:sp>
        <p:nvSpPr>
          <p:cNvPr id="4" name="Slide Number Placeholder 3"/>
          <p:cNvSpPr>
            <a:spLocks noGrp="1"/>
          </p:cNvSpPr>
          <p:nvPr>
            <p:ph type="sldNum" sz="quarter" idx="5"/>
          </p:nvPr>
        </p:nvSpPr>
        <p:spPr/>
        <p:txBody>
          <a:bodyPr/>
          <a:lstStyle/>
          <a:p>
            <a:fld id="{272DB000-D2E6-44C7-8048-D7AA72A0B8AF}" type="slidenum">
              <a:rPr lang="en-NZ" smtClean="0"/>
              <a:t>10</a:t>
            </a:fld>
            <a:endParaRPr lang="en-NZ"/>
          </a:p>
        </p:txBody>
      </p:sp>
    </p:spTree>
    <p:extLst>
      <p:ext uri="{BB962C8B-B14F-4D97-AF65-F5344CB8AC3E}">
        <p14:creationId xmlns:p14="http://schemas.microsoft.com/office/powerpoint/2010/main" val="63196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general guidelines for using embedding are straight forward. Read points on screen.</a:t>
            </a:r>
          </a:p>
          <a:p>
            <a:endParaRPr lang="en-NZ" dirty="0"/>
          </a:p>
          <a:p>
            <a:r>
              <a:rPr lang="en-NZ" dirty="0"/>
              <a:t>Now let’s take a look at referencing.</a:t>
            </a:r>
          </a:p>
          <a:p>
            <a:endParaRPr lang="en-NZ" dirty="0"/>
          </a:p>
        </p:txBody>
      </p:sp>
      <p:sp>
        <p:nvSpPr>
          <p:cNvPr id="4" name="Slide Number Placeholder 3"/>
          <p:cNvSpPr>
            <a:spLocks noGrp="1"/>
          </p:cNvSpPr>
          <p:nvPr>
            <p:ph type="sldNum" sz="quarter" idx="5"/>
          </p:nvPr>
        </p:nvSpPr>
        <p:spPr/>
        <p:txBody>
          <a:bodyPr/>
          <a:lstStyle/>
          <a:p>
            <a:fld id="{272DB000-D2E6-44C7-8048-D7AA72A0B8AF}" type="slidenum">
              <a:rPr lang="en-NZ" smtClean="0"/>
              <a:t>11</a:t>
            </a:fld>
            <a:endParaRPr lang="en-NZ"/>
          </a:p>
        </p:txBody>
      </p:sp>
    </p:spTree>
    <p:extLst>
      <p:ext uri="{BB962C8B-B14F-4D97-AF65-F5344CB8AC3E}">
        <p14:creationId xmlns:p14="http://schemas.microsoft.com/office/powerpoint/2010/main" val="231718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bear in mind that despite being non-relational, we will still have relationships in our data that we store inside Cosmos DB. Now if we need complex relationships, it would be better if we stick to relational data stores, but if we have simple relationships, we can use referencing.</a:t>
            </a:r>
          </a:p>
          <a:p>
            <a:endParaRPr lang="en-NZ" dirty="0"/>
          </a:p>
          <a:p>
            <a:r>
              <a:rPr lang="en-NZ" dirty="0"/>
              <a:t>Let’s take the following example, now some authors in our application might publish more books than others and it may be impractical to store all the books they’ve written in the same document. So we could add a reference to the books they have written in another document. This approach is great if we have arrays in our data that are unbounded, or in other words, can grow to an unlimited size.</a:t>
            </a:r>
          </a:p>
          <a:p>
            <a:endParaRPr lang="en-NZ" dirty="0"/>
          </a:p>
          <a:p>
            <a:r>
              <a:rPr lang="en-NZ" dirty="0"/>
              <a:t>We can even avoid having the book array in our author document here by adding a reference to the author within our book document. So with referencing, we have a couple of options at our disposal to optimize our data models.</a:t>
            </a:r>
          </a:p>
        </p:txBody>
      </p:sp>
      <p:sp>
        <p:nvSpPr>
          <p:cNvPr id="4" name="Slide Number Placeholder 3"/>
          <p:cNvSpPr>
            <a:spLocks noGrp="1"/>
          </p:cNvSpPr>
          <p:nvPr>
            <p:ph type="sldNum" sz="quarter" idx="5"/>
          </p:nvPr>
        </p:nvSpPr>
        <p:spPr/>
        <p:txBody>
          <a:bodyPr/>
          <a:lstStyle/>
          <a:p>
            <a:fld id="{272DB000-D2E6-44C7-8048-D7AA72A0B8AF}" type="slidenum">
              <a:rPr lang="en-NZ" smtClean="0"/>
              <a:t>12</a:t>
            </a:fld>
            <a:endParaRPr lang="en-NZ"/>
          </a:p>
        </p:txBody>
      </p:sp>
    </p:spTree>
    <p:extLst>
      <p:ext uri="{BB962C8B-B14F-4D97-AF65-F5344CB8AC3E}">
        <p14:creationId xmlns:p14="http://schemas.microsoft.com/office/powerpoint/2010/main" val="922948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 are the guidelines we should follow if we want to use referencing in our data.</a:t>
            </a:r>
          </a:p>
          <a:p>
            <a:endParaRPr lang="en-NZ" dirty="0"/>
          </a:p>
          <a:p>
            <a:r>
              <a:rPr lang="en-NZ" dirty="0"/>
              <a:t>If we have one to many relationships or many-to-many relationships, we can benefit from referencing, particular when it comes to heavy duty write operations.</a:t>
            </a:r>
          </a:p>
          <a:p>
            <a:endParaRPr lang="en-NZ" dirty="0"/>
          </a:p>
          <a:p>
            <a:r>
              <a:rPr lang="en-NZ" dirty="0"/>
              <a:t>If the related data changes frequently, then referencing the frequently changing data would be better than embedding it.</a:t>
            </a:r>
          </a:p>
          <a:p>
            <a:endParaRPr lang="en-NZ" dirty="0"/>
          </a:p>
          <a:p>
            <a:r>
              <a:rPr lang="en-NZ" dirty="0"/>
              <a:t>If our referenced data grows without bound, that means the referenced data has a unlimited size, then referencing this data is a good approach to take.</a:t>
            </a:r>
          </a:p>
          <a:p>
            <a:endParaRPr lang="en-NZ" dirty="0"/>
          </a:p>
          <a:p>
            <a:r>
              <a:rPr lang="en-NZ" dirty="0"/>
              <a:t>Of course, thanks to the schema-agnostic nature of Cosmos DB, we aren’t limited to choosing only one approach, we can use hybrid of both embedding and referencing depending on the nature of our data.</a:t>
            </a:r>
          </a:p>
        </p:txBody>
      </p:sp>
      <p:sp>
        <p:nvSpPr>
          <p:cNvPr id="4" name="Slide Number Placeholder 3"/>
          <p:cNvSpPr>
            <a:spLocks noGrp="1"/>
          </p:cNvSpPr>
          <p:nvPr>
            <p:ph type="sldNum" sz="quarter" idx="5"/>
          </p:nvPr>
        </p:nvSpPr>
        <p:spPr/>
        <p:txBody>
          <a:bodyPr/>
          <a:lstStyle/>
          <a:p>
            <a:fld id="{272DB000-D2E6-44C7-8048-D7AA72A0B8AF}" type="slidenum">
              <a:rPr lang="en-NZ" smtClean="0"/>
              <a:t>13</a:t>
            </a:fld>
            <a:endParaRPr lang="en-NZ"/>
          </a:p>
        </p:txBody>
      </p:sp>
    </p:spTree>
    <p:extLst>
      <p:ext uri="{BB962C8B-B14F-4D97-AF65-F5344CB8AC3E}">
        <p14:creationId xmlns:p14="http://schemas.microsoft.com/office/powerpoint/2010/main" val="1874755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Take the following example. Here we’ve got a book document that embeds data that stores our Cover Image of our Book and then uses referencing to reference the authors of our book. Using this approach, we can make a single write operation to update information about our books without making updates to our authors and if we need to make an update to our authors, we can perform a single write operation on our author document.</a:t>
            </a:r>
          </a:p>
          <a:p>
            <a:endParaRPr lang="en-NZ" dirty="0"/>
          </a:p>
          <a:p>
            <a:r>
              <a:rPr lang="en-NZ" dirty="0"/>
              <a:t>With this approach, we’re referencing our author Id in our book document. If we wanted to be really </a:t>
            </a:r>
            <a:r>
              <a:rPr lang="en-NZ" dirty="0" err="1"/>
              <a:t>adventoures</a:t>
            </a:r>
            <a:r>
              <a:rPr lang="en-NZ" dirty="0"/>
              <a:t>, we could insert both these documents within the same container.</a:t>
            </a:r>
          </a:p>
        </p:txBody>
      </p:sp>
      <p:sp>
        <p:nvSpPr>
          <p:cNvPr id="4" name="Slide Number Placeholder 3"/>
          <p:cNvSpPr>
            <a:spLocks noGrp="1"/>
          </p:cNvSpPr>
          <p:nvPr>
            <p:ph type="sldNum" sz="quarter" idx="5"/>
          </p:nvPr>
        </p:nvSpPr>
        <p:spPr/>
        <p:txBody>
          <a:bodyPr/>
          <a:lstStyle/>
          <a:p>
            <a:fld id="{272DB000-D2E6-44C7-8048-D7AA72A0B8AF}" type="slidenum">
              <a:rPr lang="en-NZ" smtClean="0"/>
              <a:t>14</a:t>
            </a:fld>
            <a:endParaRPr lang="en-NZ"/>
          </a:p>
        </p:txBody>
      </p:sp>
    </p:spTree>
    <p:extLst>
      <p:ext uri="{BB962C8B-B14F-4D97-AF65-F5344CB8AC3E}">
        <p14:creationId xmlns:p14="http://schemas.microsoft.com/office/powerpoint/2010/main" val="121477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I suspect you might be thinking that I’m being a little too ambitious here, but let’s take the following example. Here we have Books and Reviews within the same container. </a:t>
            </a:r>
          </a:p>
          <a:p>
            <a:endParaRPr lang="en-NZ" dirty="0"/>
          </a:p>
          <a:p>
            <a:r>
              <a:rPr lang="en-NZ" dirty="0"/>
              <a:t>We have a Book document at the top here, followed by two review documents that have a reference to the book id as part of their schema. What’s important to note here is that we have a property called type that differentiates between our documents.</a:t>
            </a:r>
          </a:p>
          <a:p>
            <a:endParaRPr lang="en-NZ" dirty="0"/>
          </a:p>
          <a:p>
            <a:r>
              <a:rPr lang="en-NZ" dirty="0"/>
              <a:t>Using this method, we can query the same container and then perform inner joins on our documents if we wanted to see all the reviews of a particular book.</a:t>
            </a:r>
          </a:p>
          <a:p>
            <a:endParaRPr lang="en-NZ" dirty="0"/>
          </a:p>
          <a:p>
            <a:r>
              <a:rPr lang="en-NZ" dirty="0"/>
              <a:t>We would take this approach when we have multiple related documents that sit within the same partition inside our collection. I’ll talk about partitioning in my next video.</a:t>
            </a:r>
          </a:p>
        </p:txBody>
      </p:sp>
      <p:sp>
        <p:nvSpPr>
          <p:cNvPr id="4" name="Slide Number Placeholder 3"/>
          <p:cNvSpPr>
            <a:spLocks noGrp="1"/>
          </p:cNvSpPr>
          <p:nvPr>
            <p:ph type="sldNum" sz="quarter" idx="5"/>
          </p:nvPr>
        </p:nvSpPr>
        <p:spPr/>
        <p:txBody>
          <a:bodyPr/>
          <a:lstStyle/>
          <a:p>
            <a:fld id="{272DB000-D2E6-44C7-8048-D7AA72A0B8AF}" type="slidenum">
              <a:rPr lang="en-NZ" smtClean="0"/>
              <a:t>15</a:t>
            </a:fld>
            <a:endParaRPr lang="en-NZ"/>
          </a:p>
        </p:txBody>
      </p:sp>
    </p:spTree>
    <p:extLst>
      <p:ext uri="{BB962C8B-B14F-4D97-AF65-F5344CB8AC3E}">
        <p14:creationId xmlns:p14="http://schemas.microsoft.com/office/powerpoint/2010/main" val="269442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as you can see, even though we have stepped away from our relational data store into a whole new world, I hope you understand that being mindful of your data models is still vital in Cosmos DB and that you have a few methods up your sleeve to ensure that your data model is optimized for your applications.</a:t>
            </a:r>
          </a:p>
          <a:p>
            <a:endParaRPr lang="en-NZ" dirty="0"/>
          </a:p>
          <a:p>
            <a:r>
              <a:rPr lang="en-NZ" dirty="0"/>
              <a:t>Now that we understand the importance of data modelling in Azure Cosmos DB, it’s now time to discuss how partitioning works in Cosmos DB. This is a vital concept to learn, as understanding partitioning will really help you to build scalable application so make sure you stick around for that video.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17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Thanks for listening! As always, if you have any questions, please feel free to ask me in the comments or reach out to me on Twitter or LinkedIn. See you next time.</a:t>
            </a:r>
          </a:p>
        </p:txBody>
      </p:sp>
      <p:sp>
        <p:nvSpPr>
          <p:cNvPr id="4" name="Slide Number Placeholder 3"/>
          <p:cNvSpPr>
            <a:spLocks noGrp="1"/>
          </p:cNvSpPr>
          <p:nvPr>
            <p:ph type="sldNum" sz="quarter" idx="5"/>
          </p:nvPr>
        </p:nvSpPr>
        <p:spPr/>
        <p:txBody>
          <a:bodyPr/>
          <a:lstStyle/>
          <a:p>
            <a:fld id="{272DB000-D2E6-44C7-8048-D7AA72A0B8AF}" type="slidenum">
              <a:rPr lang="en-NZ" smtClean="0"/>
              <a:t>17</a:t>
            </a:fld>
            <a:endParaRPr lang="en-NZ"/>
          </a:p>
        </p:txBody>
      </p:sp>
    </p:spTree>
    <p:extLst>
      <p:ext uri="{BB962C8B-B14F-4D97-AF65-F5344CB8AC3E}">
        <p14:creationId xmlns:p14="http://schemas.microsoft.com/office/powerpoint/2010/main" val="169794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our last video, we discussed what Cosmos DB is, what type of applications we might use Cosmos DB for and we went through a quick demonstration on how we can set up a Azure Cosmos Account via the Azure Portal</a:t>
            </a:r>
          </a:p>
          <a:p>
            <a:endParaRPr lang="en-NZ" dirty="0"/>
          </a:p>
          <a:p>
            <a:r>
              <a:rPr lang="en-NZ" dirty="0"/>
              <a:t>Now let’s dive into our list of topics that we need to understand when designing applications for Cosmos DB. In this video, we’ll be tackling the first topic, modelling the data we’ll be storing inside Cosmos DB for our application.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13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we’re modelling our data for our applications that will use Cosmos DB, we might ask ourselves the following questions:</a:t>
            </a:r>
          </a:p>
          <a:p>
            <a:pPr marL="171450" indent="-171450">
              <a:buFontTx/>
              <a:buChar char="-"/>
            </a:pPr>
            <a:r>
              <a:rPr lang="en-NZ" dirty="0"/>
              <a:t>Why should I care about data modelling in Cosmos DB when it is a schema-free data store?</a:t>
            </a:r>
          </a:p>
          <a:p>
            <a:pPr marL="171450" indent="-171450">
              <a:buFontTx/>
              <a:buChar char="-"/>
            </a:pPr>
            <a:r>
              <a:rPr lang="en-NZ" dirty="0"/>
              <a:t>How is data modelling different in Cosmos DB compared to what data modelling is when we’re developing applications that use relational data stores?</a:t>
            </a:r>
          </a:p>
          <a:p>
            <a:pPr marL="171450" indent="-171450">
              <a:buFontTx/>
              <a:buChar char="-"/>
            </a:pPr>
            <a:r>
              <a:rPr lang="en-NZ" dirty="0"/>
              <a:t>How do we express relationships in our data store bearing in mind that Cosmos DB is non-relational?</a:t>
            </a:r>
          </a:p>
        </p:txBody>
      </p:sp>
      <p:sp>
        <p:nvSpPr>
          <p:cNvPr id="4" name="Slide Number Placeholder 3"/>
          <p:cNvSpPr>
            <a:spLocks noGrp="1"/>
          </p:cNvSpPr>
          <p:nvPr>
            <p:ph type="sldNum" sz="quarter" idx="5"/>
          </p:nvPr>
        </p:nvSpPr>
        <p:spPr/>
        <p:txBody>
          <a:bodyPr/>
          <a:lstStyle/>
          <a:p>
            <a:fld id="{272DB000-D2E6-44C7-8048-D7AA72A0B8AF}" type="slidenum">
              <a:rPr lang="en-NZ" smtClean="0"/>
              <a:t>3</a:t>
            </a:fld>
            <a:endParaRPr lang="en-NZ"/>
          </a:p>
        </p:txBody>
      </p:sp>
    </p:spTree>
    <p:extLst>
      <p:ext uri="{BB962C8B-B14F-4D97-AF65-F5344CB8AC3E}">
        <p14:creationId xmlns:p14="http://schemas.microsoft.com/office/powerpoint/2010/main" val="27936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answer these questions, we’ll use an example of an online book store. So in this application we’d store information about books, authors of those books and in this example we could hold information on reviews of those books that users or customers would make on particular books</a:t>
            </a:r>
          </a:p>
        </p:txBody>
      </p:sp>
      <p:sp>
        <p:nvSpPr>
          <p:cNvPr id="4" name="Slide Number Placeholder 3"/>
          <p:cNvSpPr>
            <a:spLocks noGrp="1"/>
          </p:cNvSpPr>
          <p:nvPr>
            <p:ph type="sldNum" sz="quarter" idx="5"/>
          </p:nvPr>
        </p:nvSpPr>
        <p:spPr/>
        <p:txBody>
          <a:bodyPr/>
          <a:lstStyle/>
          <a:p>
            <a:fld id="{272DB000-D2E6-44C7-8048-D7AA72A0B8AF}" type="slidenum">
              <a:rPr lang="en-NZ" smtClean="0"/>
              <a:t>4</a:t>
            </a:fld>
            <a:endParaRPr lang="en-NZ"/>
          </a:p>
        </p:txBody>
      </p:sp>
    </p:spTree>
    <p:extLst>
      <p:ext uri="{BB962C8B-B14F-4D97-AF65-F5344CB8AC3E}">
        <p14:creationId xmlns:p14="http://schemas.microsoft.com/office/powerpoint/2010/main" val="345039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lets take a look at how this might be modelling using a relational database. With relational data stores, we would normalize our data and break each entity into discrete components. So here a book can have an author, books can have multiple reviews, Authors can have write multiple books.</a:t>
            </a:r>
          </a:p>
          <a:p>
            <a:endParaRPr lang="en-NZ" dirty="0"/>
          </a:p>
          <a:p>
            <a:r>
              <a:rPr lang="en-NZ" dirty="0"/>
              <a:t>The idea behind normalization is to avoid storing redundant data and refer to other data, so for example if we wanted to retrieve all the books that were written by a particular author (next slide)</a:t>
            </a:r>
          </a:p>
        </p:txBody>
      </p:sp>
      <p:sp>
        <p:nvSpPr>
          <p:cNvPr id="4" name="Slide Number Placeholder 3"/>
          <p:cNvSpPr>
            <a:spLocks noGrp="1"/>
          </p:cNvSpPr>
          <p:nvPr>
            <p:ph type="sldNum" sz="quarter" idx="5"/>
          </p:nvPr>
        </p:nvSpPr>
        <p:spPr/>
        <p:txBody>
          <a:bodyPr/>
          <a:lstStyle/>
          <a:p>
            <a:fld id="{272DB000-D2E6-44C7-8048-D7AA72A0B8AF}" type="slidenum">
              <a:rPr lang="en-NZ" smtClean="0"/>
              <a:t>5</a:t>
            </a:fld>
            <a:endParaRPr lang="en-NZ"/>
          </a:p>
        </p:txBody>
      </p:sp>
    </p:spTree>
    <p:extLst>
      <p:ext uri="{BB962C8B-B14F-4D97-AF65-F5344CB8AC3E}">
        <p14:creationId xmlns:p14="http://schemas.microsoft.com/office/powerpoint/2010/main" val="156886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would have to write the following SQL query, essentially to get  a book for an associated author along with the ratings of the books that they’ve written, we’d need to use Joins to </a:t>
            </a:r>
            <a:r>
              <a:rPr lang="en-NZ" dirty="0" err="1"/>
              <a:t>denormalize</a:t>
            </a:r>
            <a:r>
              <a:rPr lang="en-NZ" dirty="0"/>
              <a:t> the data back to us whenever we would want to see that.</a:t>
            </a:r>
          </a:p>
          <a:p>
            <a:endParaRPr lang="en-NZ" dirty="0"/>
          </a:p>
          <a:p>
            <a:r>
              <a:rPr lang="en-NZ" dirty="0"/>
              <a:t>Alternatively, updating all this information would require us to perform write operations across different individual tables.</a:t>
            </a:r>
          </a:p>
          <a:p>
            <a:endParaRPr lang="en-NZ" dirty="0"/>
          </a:p>
          <a:p>
            <a:r>
              <a:rPr lang="en-NZ" dirty="0"/>
              <a:t>Now you might be watching this thinking, why wouldn’t we take this same approach in Cosmos DB? It makes sense to keep discrete entities in separate tables and you’ve said that Cosmos DB doesn’t care about document schema, so why should this be any different in Cosmos?</a:t>
            </a:r>
          </a:p>
        </p:txBody>
      </p:sp>
      <p:sp>
        <p:nvSpPr>
          <p:cNvPr id="4" name="Slide Number Placeholder 3"/>
          <p:cNvSpPr>
            <a:spLocks noGrp="1"/>
          </p:cNvSpPr>
          <p:nvPr>
            <p:ph type="sldNum" sz="quarter" idx="5"/>
          </p:nvPr>
        </p:nvSpPr>
        <p:spPr/>
        <p:txBody>
          <a:bodyPr/>
          <a:lstStyle/>
          <a:p>
            <a:fld id="{272DB000-D2E6-44C7-8048-D7AA72A0B8AF}" type="slidenum">
              <a:rPr lang="en-NZ" smtClean="0"/>
              <a:t>6</a:t>
            </a:fld>
            <a:endParaRPr lang="en-NZ"/>
          </a:p>
        </p:txBody>
      </p:sp>
    </p:spTree>
    <p:extLst>
      <p:ext uri="{BB962C8B-B14F-4D97-AF65-F5344CB8AC3E}">
        <p14:creationId xmlns:p14="http://schemas.microsoft.com/office/powerpoint/2010/main" val="151133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there are a couple of problems with having separate tables (or containers as they are known in Cosmos). </a:t>
            </a:r>
          </a:p>
          <a:p>
            <a:endParaRPr lang="en-NZ" dirty="0"/>
          </a:p>
          <a:p>
            <a:r>
              <a:rPr lang="en-NZ" dirty="0"/>
              <a:t>Cosmos DB doesn’t have support for joins across containers. So right from the start, you won’t be able to join data sitting in one container to data sitting in another.</a:t>
            </a:r>
          </a:p>
          <a:p>
            <a:endParaRPr lang="en-NZ" dirty="0"/>
          </a:p>
          <a:p>
            <a:r>
              <a:rPr lang="en-NZ" dirty="0"/>
              <a:t>Taking this approach also has cost repercussions, not just technical ones. We haven’t talked about Throughput yet, but depending on how you provision throughput on your databases and collections in Cosmos DB, having a bunch of different collections may not be the most efficient approach to take.</a:t>
            </a:r>
          </a:p>
          <a:p>
            <a:endParaRPr lang="en-NZ" dirty="0"/>
          </a:p>
          <a:p>
            <a:r>
              <a:rPr lang="en-NZ" dirty="0"/>
              <a:t>Finally, performing operations across these different collections will be messy. You may have to perform SQL like joins on your data in memory, which may require multiple reads. Then trying to update your data all over the place will mean you’ll have to perform multiple writes all over the place. </a:t>
            </a:r>
          </a:p>
        </p:txBody>
      </p:sp>
      <p:sp>
        <p:nvSpPr>
          <p:cNvPr id="4" name="Slide Number Placeholder 3"/>
          <p:cNvSpPr>
            <a:spLocks noGrp="1"/>
          </p:cNvSpPr>
          <p:nvPr>
            <p:ph type="sldNum" sz="quarter" idx="5"/>
          </p:nvPr>
        </p:nvSpPr>
        <p:spPr/>
        <p:txBody>
          <a:bodyPr/>
          <a:lstStyle/>
          <a:p>
            <a:fld id="{272DB000-D2E6-44C7-8048-D7AA72A0B8AF}" type="slidenum">
              <a:rPr lang="en-NZ" smtClean="0"/>
              <a:t>7</a:t>
            </a:fld>
            <a:endParaRPr lang="en-NZ"/>
          </a:p>
        </p:txBody>
      </p:sp>
    </p:spTree>
    <p:extLst>
      <p:ext uri="{BB962C8B-B14F-4D97-AF65-F5344CB8AC3E}">
        <p14:creationId xmlns:p14="http://schemas.microsoft.com/office/powerpoint/2010/main" val="323999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with all this in mind, you might </a:t>
            </a:r>
            <a:r>
              <a:rPr lang="en-NZ"/>
              <a:t>be scratching </a:t>
            </a:r>
            <a:r>
              <a:rPr lang="en-NZ" dirty="0"/>
              <a:t>your head thinking, how do we actually model data in Cosmos DB?</a:t>
            </a:r>
          </a:p>
        </p:txBody>
      </p:sp>
      <p:sp>
        <p:nvSpPr>
          <p:cNvPr id="4" name="Slide Number Placeholder 3"/>
          <p:cNvSpPr>
            <a:spLocks noGrp="1"/>
          </p:cNvSpPr>
          <p:nvPr>
            <p:ph type="sldNum" sz="quarter" idx="5"/>
          </p:nvPr>
        </p:nvSpPr>
        <p:spPr/>
        <p:txBody>
          <a:bodyPr/>
          <a:lstStyle/>
          <a:p>
            <a:fld id="{272DB000-D2E6-44C7-8048-D7AA72A0B8AF}" type="slidenum">
              <a:rPr lang="en-NZ" smtClean="0"/>
              <a:t>8</a:t>
            </a:fld>
            <a:endParaRPr lang="en-NZ"/>
          </a:p>
        </p:txBody>
      </p:sp>
    </p:spTree>
    <p:extLst>
      <p:ext uri="{BB962C8B-B14F-4D97-AF65-F5344CB8AC3E}">
        <p14:creationId xmlns:p14="http://schemas.microsoft.com/office/powerpoint/2010/main" val="2107749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with Cosmos DB, we have a few options at our disposal. </a:t>
            </a:r>
          </a:p>
          <a:p>
            <a:endParaRPr lang="en-NZ" dirty="0"/>
          </a:p>
          <a:p>
            <a:r>
              <a:rPr lang="en-NZ" dirty="0"/>
              <a:t>We can use Embedding in our documents. </a:t>
            </a:r>
          </a:p>
          <a:p>
            <a:endParaRPr lang="en-NZ" dirty="0"/>
          </a:p>
          <a:p>
            <a:r>
              <a:rPr lang="en-NZ" dirty="0"/>
              <a:t>We can reference data in some documents that reference to data in other documents.</a:t>
            </a:r>
          </a:p>
          <a:p>
            <a:endParaRPr lang="en-NZ" dirty="0"/>
          </a:p>
          <a:p>
            <a:r>
              <a:rPr lang="en-NZ" dirty="0"/>
              <a:t>We can use a bit of both using a Hybrid approach</a:t>
            </a:r>
          </a:p>
          <a:p>
            <a:endParaRPr lang="en-NZ" dirty="0"/>
          </a:p>
          <a:p>
            <a:r>
              <a:rPr lang="en-NZ" dirty="0"/>
              <a:t>Or we can be really ambitious by storing different document types within the same container.</a:t>
            </a:r>
          </a:p>
          <a:p>
            <a:endParaRPr lang="en-NZ" dirty="0"/>
          </a:p>
          <a:p>
            <a:r>
              <a:rPr lang="en-NZ" dirty="0"/>
              <a:t>Let’s take a look at embedding first</a:t>
            </a:r>
          </a:p>
        </p:txBody>
      </p:sp>
      <p:sp>
        <p:nvSpPr>
          <p:cNvPr id="4" name="Slide Number Placeholder 3"/>
          <p:cNvSpPr>
            <a:spLocks noGrp="1"/>
          </p:cNvSpPr>
          <p:nvPr>
            <p:ph type="sldNum" sz="quarter" idx="5"/>
          </p:nvPr>
        </p:nvSpPr>
        <p:spPr/>
        <p:txBody>
          <a:bodyPr/>
          <a:lstStyle/>
          <a:p>
            <a:fld id="{272DB000-D2E6-44C7-8048-D7AA72A0B8AF}" type="slidenum">
              <a:rPr lang="en-NZ" smtClean="0"/>
              <a:t>9</a:t>
            </a:fld>
            <a:endParaRPr lang="en-NZ"/>
          </a:p>
        </p:txBody>
      </p:sp>
    </p:spTree>
    <p:extLst>
      <p:ext uri="{BB962C8B-B14F-4D97-AF65-F5344CB8AC3E}">
        <p14:creationId xmlns:p14="http://schemas.microsoft.com/office/powerpoint/2010/main" val="146369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773A-5B9D-4D0C-B4CF-934CEAAAF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3CBA13C-AA4E-4B44-8D78-182D7D5B5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D752FD6F-1AE1-47CE-8E7A-48FD933E353D}"/>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071FF3F1-C09D-4D8F-97E3-AF9CF40D05A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1747DC6-CAE7-499E-BB2F-6CE4FB7655D4}"/>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224793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2ADF-4690-4DB2-A8E1-5B80EE8CA69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35E54CB-ECBC-4B15-B8D1-222BE1E2B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6BD1025-CBFE-4C0A-B313-2260B8254ABF}"/>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18E236A1-7431-4AA5-ADE2-CACE591BD84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8FF97A2-D2FB-4022-B9EA-BF94DE2691D8}"/>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39121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D3B82-DEB6-49C6-824E-CF39CFCD8A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AE4E089-250B-435E-9068-C7741B0769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4C36B26-E0EC-4D7B-93F5-56A014D80B40}"/>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FB63EF1A-6F4A-4535-BE60-3A252D58B4D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FE5BFDE-2D9A-40D9-893F-3E671662CDDD}"/>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202216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CBA3-FC3A-481A-A0EE-A6CBDEA6CDE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E23880C-1D29-4535-BBAC-AF9B68455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B79A947-3038-4969-A65E-9CC8D77E0F3B}"/>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6460988F-B65E-46E9-8E19-8F9E59AB6B5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2549B2-1870-4B0C-85C2-7E3303F75F3F}"/>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259197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9C98-2C07-40C3-BB0B-E0DA8C5CC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6CF17D7-3F29-4E59-B3EC-1FC39FD26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D9244-77A4-4D08-AE05-5DCCD951F03B}"/>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3727DA5D-F1B1-43DB-9106-761288E0D01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870E8DF-4C05-4FBC-B330-97D8AC51BD12}"/>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94879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F7D2-56ED-443F-B936-7C7B9CE5F38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72DAF5D-9413-47D6-A2A9-E5E7447B3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8B0BD4E-B12F-4862-AA0E-00B091531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B5644A5-CC0F-449E-AF91-CE47D637A7F6}"/>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6" name="Footer Placeholder 5">
            <a:extLst>
              <a:ext uri="{FF2B5EF4-FFF2-40B4-BE49-F238E27FC236}">
                <a16:creationId xmlns:a16="http://schemas.microsoft.com/office/drawing/2014/main" id="{27ED0016-610A-4826-B540-920B698372E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3451BFC-AD01-4CED-B0A1-59A2F1B3DA6D}"/>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380112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FF29-A4C2-42EB-9703-1A953E4B001A}"/>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341ADFB-5FE3-472B-A5F5-C59CE0BF5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28812-7077-49A8-8508-30284B2C0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7C0372A-0C42-40BB-A236-7369FD536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19968-5C3E-46DB-97F5-19B85AB0C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7744E4D-6B7A-4DCB-AF3F-A65D1C64EB44}"/>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8" name="Footer Placeholder 7">
            <a:extLst>
              <a:ext uri="{FF2B5EF4-FFF2-40B4-BE49-F238E27FC236}">
                <a16:creationId xmlns:a16="http://schemas.microsoft.com/office/drawing/2014/main" id="{20A7FBB9-D421-4239-9FA7-4A6E5B7B03C2}"/>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E66B346-ABD8-4561-BCC1-B87C7C981F49}"/>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415256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1880-56DB-4F5F-8D1E-87CAEFAEC54D}"/>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6544C74-AECE-4802-A4A5-5C00CB97DFBF}"/>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4" name="Footer Placeholder 3">
            <a:extLst>
              <a:ext uri="{FF2B5EF4-FFF2-40B4-BE49-F238E27FC236}">
                <a16:creationId xmlns:a16="http://schemas.microsoft.com/office/drawing/2014/main" id="{8D458994-009A-4DAD-B0AF-B44E2E4E8815}"/>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15CF6703-89BF-4873-97B8-3EDB65EFF366}"/>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409484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25FF6-1792-4D95-B429-53AABCC9A077}"/>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3" name="Footer Placeholder 2">
            <a:extLst>
              <a:ext uri="{FF2B5EF4-FFF2-40B4-BE49-F238E27FC236}">
                <a16:creationId xmlns:a16="http://schemas.microsoft.com/office/drawing/2014/main" id="{681512DB-7D3C-4654-BEE8-9B69B4BC96B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8B1303B-6AD2-4AC8-BAC6-AE83A51CAA51}"/>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49507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34C-5563-410A-B209-B287A34F7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4E82C48D-2C6D-46AE-AF7C-4D41578AA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6645B51-B1AD-4220-88AF-76B3CCF24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12B4B-6EB9-4851-B65E-1AF5C6C60FAD}"/>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6" name="Footer Placeholder 5">
            <a:extLst>
              <a:ext uri="{FF2B5EF4-FFF2-40B4-BE49-F238E27FC236}">
                <a16:creationId xmlns:a16="http://schemas.microsoft.com/office/drawing/2014/main" id="{0EBBF35B-F848-4248-A4D6-A87FA03BBDB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3D7EB81-2CAB-4838-B2C2-68E540BCA16E}"/>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298264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A962-5499-419A-A4FD-0FCFF4BB8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8AE116E-90A2-471A-AEB2-7ACCE9CDC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BABE7147-A867-45FA-A1A1-74BAC9872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9B4F-570A-45D6-91A1-72AE93DBFB25}"/>
              </a:ext>
            </a:extLst>
          </p:cNvPr>
          <p:cNvSpPr>
            <a:spLocks noGrp="1"/>
          </p:cNvSpPr>
          <p:nvPr>
            <p:ph type="dt" sz="half" idx="10"/>
          </p:nvPr>
        </p:nvSpPr>
        <p:spPr/>
        <p:txBody>
          <a:bodyPr/>
          <a:lstStyle/>
          <a:p>
            <a:fld id="{07FD07E9-40D9-454E-A28F-93ED5D0DC2BF}" type="datetimeFigureOut">
              <a:rPr lang="en-NZ" smtClean="0"/>
              <a:t>26/06/2020</a:t>
            </a:fld>
            <a:endParaRPr lang="en-NZ"/>
          </a:p>
        </p:txBody>
      </p:sp>
      <p:sp>
        <p:nvSpPr>
          <p:cNvPr id="6" name="Footer Placeholder 5">
            <a:extLst>
              <a:ext uri="{FF2B5EF4-FFF2-40B4-BE49-F238E27FC236}">
                <a16:creationId xmlns:a16="http://schemas.microsoft.com/office/drawing/2014/main" id="{3D8EE05D-8135-4589-8F94-D20AFC89576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1F3A2F4-3517-46D2-9904-D8FE313D0003}"/>
              </a:ext>
            </a:extLst>
          </p:cNvPr>
          <p:cNvSpPr>
            <a:spLocks noGrp="1"/>
          </p:cNvSpPr>
          <p:nvPr>
            <p:ph type="sldNum" sz="quarter" idx="12"/>
          </p:nvPr>
        </p:nvSpPr>
        <p:spPr/>
        <p:txBody>
          <a:bodyPr/>
          <a:lstStyle/>
          <a:p>
            <a:fld id="{2C6E9522-820E-4BD6-9AC7-63142481C1E9}" type="slidenum">
              <a:rPr lang="en-NZ" smtClean="0"/>
              <a:t>‹#›</a:t>
            </a:fld>
            <a:endParaRPr lang="en-NZ"/>
          </a:p>
        </p:txBody>
      </p:sp>
    </p:spTree>
    <p:extLst>
      <p:ext uri="{BB962C8B-B14F-4D97-AF65-F5344CB8AC3E}">
        <p14:creationId xmlns:p14="http://schemas.microsoft.com/office/powerpoint/2010/main" val="18096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49422-9B9A-4AD4-AD7B-56780EDB2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DD8B4A8-D6D4-46E4-92CB-8D424921F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D3A6B55-F846-4708-9C02-1808FD072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D07E9-40D9-454E-A28F-93ED5D0DC2BF}" type="datetimeFigureOut">
              <a:rPr lang="en-NZ" smtClean="0"/>
              <a:t>26/06/2020</a:t>
            </a:fld>
            <a:endParaRPr lang="en-NZ"/>
          </a:p>
        </p:txBody>
      </p:sp>
      <p:sp>
        <p:nvSpPr>
          <p:cNvPr id="5" name="Footer Placeholder 4">
            <a:extLst>
              <a:ext uri="{FF2B5EF4-FFF2-40B4-BE49-F238E27FC236}">
                <a16:creationId xmlns:a16="http://schemas.microsoft.com/office/drawing/2014/main" id="{73F45519-6810-4DF0-934A-0D50F1A31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96C956BF-81CE-41CF-B544-1B84C916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E9522-820E-4BD6-9AC7-63142481C1E9}" type="slidenum">
              <a:rPr lang="en-NZ" smtClean="0"/>
              <a:t>‹#›</a:t>
            </a:fld>
            <a:endParaRPr lang="en-NZ"/>
          </a:p>
        </p:txBody>
      </p:sp>
    </p:spTree>
    <p:extLst>
      <p:ext uri="{BB962C8B-B14F-4D97-AF65-F5344CB8AC3E}">
        <p14:creationId xmlns:p14="http://schemas.microsoft.com/office/powerpoint/2010/main" val="317865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5.sv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4.png"/><Relationship Id="rId17" Type="http://schemas.openxmlformats.org/officeDocument/2006/relationships/image" Target="../media/image2.svg"/><Relationship Id="rId2" Type="http://schemas.openxmlformats.org/officeDocument/2006/relationships/notesSlide" Target="../notesSlides/notesSlide13.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63.svg"/><Relationship Id="rId5" Type="http://schemas.openxmlformats.org/officeDocument/2006/relationships/diagramQuickStyle" Target="../diagrams/quickStyle7.xml"/><Relationship Id="rId15" Type="http://schemas.openxmlformats.org/officeDocument/2006/relationships/image" Target="../media/image65.svg"/><Relationship Id="rId10" Type="http://schemas.openxmlformats.org/officeDocument/2006/relationships/image" Target="../media/image62.png"/><Relationship Id="rId4" Type="http://schemas.openxmlformats.org/officeDocument/2006/relationships/diagramLayout" Target="../diagrams/layout7.xml"/><Relationship Id="rId9" Type="http://schemas.openxmlformats.org/officeDocument/2006/relationships/image" Target="../media/image61.svg"/><Relationship Id="rId1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7.png"/></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svg"/><Relationship Id="rId9" Type="http://schemas.microsoft.com/office/2007/relationships/diagramDrawing" Target="../diagrams/drawing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7.svg"/><Relationship Id="rId5" Type="http://schemas.openxmlformats.org/officeDocument/2006/relationships/diagramQuickStyle" Target="../diagrams/quickStyle2.xml"/><Relationship Id="rId15" Type="http://schemas.openxmlformats.org/officeDocument/2006/relationships/image" Target="../media/image2.svg"/><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svg"/><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28.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24"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7"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Shape 28">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2334C80F-A341-43C4-897C-D91F6C02A751}"/>
              </a:ext>
            </a:extLst>
          </p:cNvPr>
          <p:cNvSpPr>
            <a:spLocks noGrp="1"/>
          </p:cNvSpPr>
          <p:nvPr>
            <p:ph type="ctrTitle"/>
          </p:nvPr>
        </p:nvSpPr>
        <p:spPr>
          <a:xfrm>
            <a:off x="966430" y="3450865"/>
            <a:ext cx="6006864" cy="1566407"/>
          </a:xfrm>
        </p:spPr>
        <p:txBody>
          <a:bodyPr anchor="b">
            <a:normAutofit/>
          </a:bodyPr>
          <a:lstStyle/>
          <a:p>
            <a:pPr algn="l"/>
            <a:r>
              <a:rPr lang="en-NZ" sz="5000"/>
              <a:t>Data Modelling in Azure Cosmos DB</a:t>
            </a:r>
          </a:p>
        </p:txBody>
      </p:sp>
      <p:sp>
        <p:nvSpPr>
          <p:cNvPr id="3" name="Subtitle 2">
            <a:extLst>
              <a:ext uri="{FF2B5EF4-FFF2-40B4-BE49-F238E27FC236}">
                <a16:creationId xmlns:a16="http://schemas.microsoft.com/office/drawing/2014/main" id="{1B1C3288-84C0-42C5-B832-2E8BD8F5501E}"/>
              </a:ext>
            </a:extLst>
          </p:cNvPr>
          <p:cNvSpPr>
            <a:spLocks noGrp="1"/>
          </p:cNvSpPr>
          <p:nvPr>
            <p:ph type="subTitle" idx="1"/>
          </p:nvPr>
        </p:nvSpPr>
        <p:spPr>
          <a:xfrm>
            <a:off x="966430" y="5045783"/>
            <a:ext cx="6006864" cy="1186110"/>
          </a:xfrm>
        </p:spPr>
        <p:txBody>
          <a:bodyPr anchor="t">
            <a:normAutofit/>
          </a:bodyPr>
          <a:lstStyle/>
          <a:p>
            <a:pPr algn="l"/>
            <a:r>
              <a:rPr lang="en-NZ" sz="2000"/>
              <a:t>Will Velida</a:t>
            </a:r>
          </a:p>
          <a:p>
            <a:pPr algn="l"/>
            <a:r>
              <a:rPr lang="en-NZ" sz="2000"/>
              <a:t>Software Engineer</a:t>
            </a:r>
          </a:p>
          <a:p>
            <a:pPr algn="l"/>
            <a:r>
              <a:rPr lang="en-NZ" sz="2000"/>
              <a:t>Microsoft Data Platform MVP</a:t>
            </a:r>
          </a:p>
        </p:txBody>
      </p:sp>
      <p:pic>
        <p:nvPicPr>
          <p:cNvPr id="4" name="Graphic 3">
            <a:extLst>
              <a:ext uri="{FF2B5EF4-FFF2-40B4-BE49-F238E27FC236}">
                <a16:creationId xmlns:a16="http://schemas.microsoft.com/office/drawing/2014/main" id="{0934C6A9-CE10-478A-B460-D44D40157A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3601" y="1177931"/>
            <a:ext cx="1846470" cy="1692597"/>
          </a:xfrm>
          <a:prstGeom prst="rect">
            <a:avLst/>
          </a:prstGeom>
        </p:spPr>
      </p:pic>
      <p:pic>
        <p:nvPicPr>
          <p:cNvPr id="16" name="Picture 2">
            <a:extLst>
              <a:ext uri="{FF2B5EF4-FFF2-40B4-BE49-F238E27FC236}">
                <a16:creationId xmlns:a16="http://schemas.microsoft.com/office/drawing/2014/main" id="{7DE37CF2-7FCC-4C40-A1BC-BA76AA7B91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75"/>
          <a:stretch/>
        </p:blipFill>
        <p:spPr bwMode="auto">
          <a:xfrm>
            <a:off x="7946675" y="2314866"/>
            <a:ext cx="2713512" cy="277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1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CB4CD-07A8-4481-A103-D0B9F473F825}"/>
              </a:ext>
            </a:extLst>
          </p:cNvPr>
          <p:cNvSpPr>
            <a:spLocks noGrp="1"/>
          </p:cNvSpPr>
          <p:nvPr>
            <p:ph type="title"/>
          </p:nvPr>
        </p:nvSpPr>
        <p:spPr/>
        <p:txBody>
          <a:bodyPr/>
          <a:lstStyle/>
          <a:p>
            <a:r>
              <a:rPr lang="en-NZ" dirty="0"/>
              <a:t>Embedding Data</a:t>
            </a:r>
          </a:p>
        </p:txBody>
      </p:sp>
      <p:pic>
        <p:nvPicPr>
          <p:cNvPr id="3" name="Content Placeholder 2" descr="A screenshot of a cell phone&#10;&#10;Description automatically generated">
            <a:extLst>
              <a:ext uri="{FF2B5EF4-FFF2-40B4-BE49-F238E27FC236}">
                <a16:creationId xmlns:a16="http://schemas.microsoft.com/office/drawing/2014/main" id="{243A93CD-C149-4B61-A710-220B9944DA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1439" y="1825625"/>
            <a:ext cx="5409121" cy="4351338"/>
          </a:xfrm>
        </p:spPr>
      </p:pic>
      <p:pic>
        <p:nvPicPr>
          <p:cNvPr id="5" name="Graphic 4">
            <a:extLst>
              <a:ext uri="{FF2B5EF4-FFF2-40B4-BE49-F238E27FC236}">
                <a16:creationId xmlns:a16="http://schemas.microsoft.com/office/drawing/2014/main" id="{57667D28-B357-4D59-89DE-C7754C455A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24231860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4D57-43EC-48EF-B6A3-CCFFF2187501}"/>
              </a:ext>
            </a:extLst>
          </p:cNvPr>
          <p:cNvSpPr>
            <a:spLocks noGrp="1"/>
          </p:cNvSpPr>
          <p:nvPr>
            <p:ph type="title"/>
          </p:nvPr>
        </p:nvSpPr>
        <p:spPr/>
        <p:txBody>
          <a:bodyPr/>
          <a:lstStyle/>
          <a:p>
            <a:r>
              <a:rPr lang="en-NZ" dirty="0"/>
              <a:t>When can we use embedding?</a:t>
            </a:r>
          </a:p>
        </p:txBody>
      </p:sp>
      <p:graphicFrame>
        <p:nvGraphicFramePr>
          <p:cNvPr id="4" name="Content Placeholder 3">
            <a:extLst>
              <a:ext uri="{FF2B5EF4-FFF2-40B4-BE49-F238E27FC236}">
                <a16:creationId xmlns:a16="http://schemas.microsoft.com/office/drawing/2014/main" id="{F3107B28-8C5F-4898-884B-19A086E0CAB7}"/>
              </a:ext>
            </a:extLst>
          </p:cNvPr>
          <p:cNvGraphicFramePr>
            <a:graphicFrameLocks noGrp="1"/>
          </p:cNvGraphicFramePr>
          <p:nvPr>
            <p:ph idx="1"/>
            <p:extLst>
              <p:ext uri="{D42A27DB-BD31-4B8C-83A1-F6EECF244321}">
                <p14:modId xmlns:p14="http://schemas.microsoft.com/office/powerpoint/2010/main" val="13535278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a:extLst>
              <a:ext uri="{FF2B5EF4-FFF2-40B4-BE49-F238E27FC236}">
                <a16:creationId xmlns:a16="http://schemas.microsoft.com/office/drawing/2014/main" id="{13CB096D-B482-4A9C-B038-0F75BE6FD0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1116538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CCA6-65CD-4F92-ADFA-2AC56C5453CE}"/>
              </a:ext>
            </a:extLst>
          </p:cNvPr>
          <p:cNvSpPr>
            <a:spLocks noGrp="1"/>
          </p:cNvSpPr>
          <p:nvPr>
            <p:ph type="title"/>
          </p:nvPr>
        </p:nvSpPr>
        <p:spPr>
          <a:xfrm>
            <a:off x="841248" y="272346"/>
            <a:ext cx="10506456" cy="1197864"/>
          </a:xfrm>
        </p:spPr>
        <p:txBody>
          <a:bodyPr vert="horz" lIns="91440" tIns="45720" rIns="91440" bIns="45720" rtlCol="0" anchor="b">
            <a:normAutofit/>
          </a:bodyPr>
          <a:lstStyle/>
          <a:p>
            <a:pPr algn="ctr"/>
            <a:r>
              <a:rPr lang="en-US" sz="5400" kern="1200">
                <a:solidFill>
                  <a:schemeClr val="tx1"/>
                </a:solidFill>
                <a:latin typeface="+mj-lt"/>
                <a:ea typeface="+mj-ea"/>
                <a:cs typeface="+mj-cs"/>
              </a:rPr>
              <a:t>Referencing Data</a:t>
            </a:r>
          </a:p>
        </p:txBody>
      </p:sp>
      <p:pic>
        <p:nvPicPr>
          <p:cNvPr id="5" name="Graphic 4">
            <a:extLst>
              <a:ext uri="{FF2B5EF4-FFF2-40B4-BE49-F238E27FC236}">
                <a16:creationId xmlns:a16="http://schemas.microsoft.com/office/drawing/2014/main" id="{A1F75831-99E5-4795-B222-5AE39E10E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837" y="5799796"/>
            <a:ext cx="1059084" cy="970828"/>
          </a:xfrm>
          <a:prstGeom prst="rect">
            <a:avLst/>
          </a:prstGeom>
        </p:spPr>
      </p:pic>
      <p:pic>
        <p:nvPicPr>
          <p:cNvPr id="11" name="Content Placeholder 10" descr="A picture containing clock&#10;&#10;Description automatically generated">
            <a:extLst>
              <a:ext uri="{FF2B5EF4-FFF2-40B4-BE49-F238E27FC236}">
                <a16:creationId xmlns:a16="http://schemas.microsoft.com/office/drawing/2014/main" id="{A8750849-0B45-4890-A3D8-A340356FE8C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838200" y="2287833"/>
            <a:ext cx="5181600" cy="3426921"/>
          </a:xfrm>
        </p:spPr>
      </p:pic>
      <p:pic>
        <p:nvPicPr>
          <p:cNvPr id="13" name="Content Placeholder 12" descr="A screenshot of a cell phone&#10;&#10;Description automatically generated">
            <a:extLst>
              <a:ext uri="{FF2B5EF4-FFF2-40B4-BE49-F238E27FC236}">
                <a16:creationId xmlns:a16="http://schemas.microsoft.com/office/drawing/2014/main" id="{3510FF8D-3074-4E37-8EEE-22416B8FD354}"/>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172200" y="2861525"/>
            <a:ext cx="5181600" cy="2279537"/>
          </a:xfrm>
        </p:spPr>
      </p:pic>
    </p:spTree>
    <p:extLst>
      <p:ext uri="{BB962C8B-B14F-4D97-AF65-F5344CB8AC3E}">
        <p14:creationId xmlns:p14="http://schemas.microsoft.com/office/powerpoint/2010/main" val="40319391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BD02-545C-4C83-974E-A63702F8A5D2}"/>
              </a:ext>
            </a:extLst>
          </p:cNvPr>
          <p:cNvSpPr>
            <a:spLocks noGrp="1"/>
          </p:cNvSpPr>
          <p:nvPr>
            <p:ph type="title"/>
          </p:nvPr>
        </p:nvSpPr>
        <p:spPr/>
        <p:txBody>
          <a:bodyPr/>
          <a:lstStyle/>
          <a:p>
            <a:r>
              <a:rPr lang="en-NZ" dirty="0"/>
              <a:t>When should we use Referencing?</a:t>
            </a:r>
          </a:p>
        </p:txBody>
      </p:sp>
      <p:graphicFrame>
        <p:nvGraphicFramePr>
          <p:cNvPr id="4" name="Content Placeholder 3">
            <a:extLst>
              <a:ext uri="{FF2B5EF4-FFF2-40B4-BE49-F238E27FC236}">
                <a16:creationId xmlns:a16="http://schemas.microsoft.com/office/drawing/2014/main" id="{0BD9009B-DD37-4EED-9D53-5BA598C20BDF}"/>
              </a:ext>
            </a:extLst>
          </p:cNvPr>
          <p:cNvGraphicFramePr>
            <a:graphicFrameLocks noGrp="1"/>
          </p:cNvGraphicFramePr>
          <p:nvPr>
            <p:ph idx="1"/>
            <p:extLst>
              <p:ext uri="{D42A27DB-BD31-4B8C-83A1-F6EECF244321}">
                <p14:modId xmlns:p14="http://schemas.microsoft.com/office/powerpoint/2010/main" val="40621167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Connections">
            <a:extLst>
              <a:ext uri="{FF2B5EF4-FFF2-40B4-BE49-F238E27FC236}">
                <a16:creationId xmlns:a16="http://schemas.microsoft.com/office/drawing/2014/main" id="{D5BB47C4-C7B9-4345-B992-14DF99F946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40828" y="3140345"/>
            <a:ext cx="714983" cy="714983"/>
          </a:xfrm>
          <a:prstGeom prst="rect">
            <a:avLst/>
          </a:prstGeom>
        </p:spPr>
      </p:pic>
      <p:pic>
        <p:nvPicPr>
          <p:cNvPr id="7" name="Graphic 6" descr="Social network">
            <a:extLst>
              <a:ext uri="{FF2B5EF4-FFF2-40B4-BE49-F238E27FC236}">
                <a16:creationId xmlns:a16="http://schemas.microsoft.com/office/drawing/2014/main" id="{4F9E4F96-6436-4808-BC23-D62427B705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7111" y="2169268"/>
            <a:ext cx="627434" cy="627434"/>
          </a:xfrm>
          <a:prstGeom prst="rect">
            <a:avLst/>
          </a:prstGeom>
        </p:spPr>
      </p:pic>
      <p:pic>
        <p:nvPicPr>
          <p:cNvPr id="9" name="Graphic 8" descr="Database">
            <a:extLst>
              <a:ext uri="{FF2B5EF4-FFF2-40B4-BE49-F238E27FC236}">
                <a16:creationId xmlns:a16="http://schemas.microsoft.com/office/drawing/2014/main" id="{D875DE64-B006-4747-8BD0-74EF7DC25D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78085" y="4179079"/>
            <a:ext cx="640468" cy="640468"/>
          </a:xfrm>
          <a:prstGeom prst="rect">
            <a:avLst/>
          </a:prstGeom>
        </p:spPr>
      </p:pic>
      <p:pic>
        <p:nvPicPr>
          <p:cNvPr id="11" name="Graphic 10" descr="Exponential Graph">
            <a:extLst>
              <a:ext uri="{FF2B5EF4-FFF2-40B4-BE49-F238E27FC236}">
                <a16:creationId xmlns:a16="http://schemas.microsoft.com/office/drawing/2014/main" id="{16868C6D-714C-4378-9CB8-29A13E22406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4532" y="5285093"/>
            <a:ext cx="512592" cy="512592"/>
          </a:xfrm>
          <a:prstGeom prst="rect">
            <a:avLst/>
          </a:prstGeom>
        </p:spPr>
      </p:pic>
      <p:pic>
        <p:nvPicPr>
          <p:cNvPr id="12" name="Graphic 11">
            <a:extLst>
              <a:ext uri="{FF2B5EF4-FFF2-40B4-BE49-F238E27FC236}">
                <a16:creationId xmlns:a16="http://schemas.microsoft.com/office/drawing/2014/main" id="{22393631-E5BB-4553-933B-A14E7A28CD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425078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F159-6D2D-4F65-B36A-DB62D356D24A}"/>
              </a:ext>
            </a:extLst>
          </p:cNvPr>
          <p:cNvSpPr>
            <a:spLocks noGrp="1"/>
          </p:cNvSpPr>
          <p:nvPr>
            <p:ph type="title"/>
          </p:nvPr>
        </p:nvSpPr>
        <p:spPr/>
        <p:txBody>
          <a:bodyPr/>
          <a:lstStyle/>
          <a:p>
            <a:r>
              <a:rPr lang="en-NZ" dirty="0"/>
              <a:t>Can we mix and match?</a:t>
            </a:r>
          </a:p>
        </p:txBody>
      </p:sp>
      <p:pic>
        <p:nvPicPr>
          <p:cNvPr id="7" name="Content Placeholder 6" descr="A close up of text on a black background&#10;&#10;Description automatically generated">
            <a:extLst>
              <a:ext uri="{FF2B5EF4-FFF2-40B4-BE49-F238E27FC236}">
                <a16:creationId xmlns:a16="http://schemas.microsoft.com/office/drawing/2014/main" id="{78BCE86C-757F-4829-9E66-A47F65FEAE8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68328"/>
            <a:ext cx="5181600" cy="4265932"/>
          </a:xfrm>
        </p:spPr>
      </p:pic>
      <p:pic>
        <p:nvPicPr>
          <p:cNvPr id="9" name="Content Placeholder 8" descr="A screenshot of a cell phone&#10;&#10;Description automatically generated">
            <a:extLst>
              <a:ext uri="{FF2B5EF4-FFF2-40B4-BE49-F238E27FC236}">
                <a16:creationId xmlns:a16="http://schemas.microsoft.com/office/drawing/2014/main" id="{9D1EA0AB-6194-4DF4-A9DA-53988E87E87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52190" y="1825625"/>
            <a:ext cx="5021619" cy="4351338"/>
          </a:xfrm>
        </p:spPr>
      </p:pic>
      <p:pic>
        <p:nvPicPr>
          <p:cNvPr id="10" name="Graphic 9">
            <a:extLst>
              <a:ext uri="{FF2B5EF4-FFF2-40B4-BE49-F238E27FC236}">
                <a16:creationId xmlns:a16="http://schemas.microsoft.com/office/drawing/2014/main" id="{D6406B54-A42D-41F7-98A1-14FB1DFB1F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23995807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D536-D997-4F10-AFA5-CE60859131F4}"/>
              </a:ext>
            </a:extLst>
          </p:cNvPr>
          <p:cNvSpPr>
            <a:spLocks noGrp="1"/>
          </p:cNvSpPr>
          <p:nvPr>
            <p:ph type="title"/>
          </p:nvPr>
        </p:nvSpPr>
        <p:spPr/>
        <p:txBody>
          <a:bodyPr/>
          <a:lstStyle/>
          <a:p>
            <a:r>
              <a:rPr lang="en-NZ" dirty="0"/>
              <a:t>Different Document Types</a:t>
            </a:r>
          </a:p>
        </p:txBody>
      </p:sp>
      <p:pic>
        <p:nvPicPr>
          <p:cNvPr id="5" name="Content Placeholder 4" descr="A screenshot of a cell phone&#10;&#10;Description automatically generated">
            <a:extLst>
              <a:ext uri="{FF2B5EF4-FFF2-40B4-BE49-F238E27FC236}">
                <a16:creationId xmlns:a16="http://schemas.microsoft.com/office/drawing/2014/main" id="{C40A0CD9-2C79-4BE4-9284-6BE594FF60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713" y="1825625"/>
            <a:ext cx="4202574" cy="4351338"/>
          </a:xfrm>
        </p:spPr>
      </p:pic>
      <p:pic>
        <p:nvPicPr>
          <p:cNvPr id="6" name="Graphic 5">
            <a:extLst>
              <a:ext uri="{FF2B5EF4-FFF2-40B4-BE49-F238E27FC236}">
                <a16:creationId xmlns:a16="http://schemas.microsoft.com/office/drawing/2014/main" id="{D019CD5A-6CCF-48BE-8B43-8782A218E7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7109417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What next?</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41150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F29D6-8A13-4254-80CB-5410643B04D6}"/>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dirty="0"/>
              <a:t>Thanks for Listening</a:t>
            </a:r>
          </a:p>
        </p:txBody>
      </p:sp>
      <p:sp>
        <p:nvSpPr>
          <p:cNvPr id="5" name="Text Placeholder 4">
            <a:extLst>
              <a:ext uri="{FF2B5EF4-FFF2-40B4-BE49-F238E27FC236}">
                <a16:creationId xmlns:a16="http://schemas.microsoft.com/office/drawing/2014/main" id="{728C1C4D-9190-420D-8119-DB97EAAB94DA}"/>
              </a:ext>
            </a:extLst>
          </p:cNvPr>
          <p:cNvSpPr>
            <a:spLocks noGrp="1"/>
          </p:cNvSpPr>
          <p:nvPr>
            <p:ph type="body" idx="1"/>
          </p:nvPr>
        </p:nvSpPr>
        <p:spPr>
          <a:xfrm>
            <a:off x="7699248" y="4462272"/>
            <a:ext cx="4023360" cy="970828"/>
          </a:xfrm>
        </p:spPr>
        <p:txBody>
          <a:bodyPr vert="horz" lIns="91440" tIns="45720" rIns="91440" bIns="45720" rtlCol="0" anchor="t">
            <a:normAutofit/>
          </a:bodyPr>
          <a:lstStyle/>
          <a:p>
            <a:r>
              <a:rPr lang="en-US" sz="1700" dirty="0">
                <a:solidFill>
                  <a:schemeClr val="tx1"/>
                </a:solidFill>
              </a:rPr>
              <a:t>@willvelida</a:t>
            </a:r>
          </a:p>
          <a:p>
            <a:r>
              <a:rPr lang="en-US" sz="1700" dirty="0">
                <a:solidFill>
                  <a:schemeClr val="tx1"/>
                </a:solidFill>
              </a:rPr>
              <a:t>https://www.linkedin.com/in/willvelida/</a:t>
            </a:r>
          </a:p>
          <a:p>
            <a:endParaRPr lang="en-US" sz="1700" dirty="0">
              <a:solidFill>
                <a:schemeClr val="tx1"/>
              </a:solidFill>
            </a:endParaRP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A9C57ABD-16DA-4A22-B954-F33B0A798F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5"/>
          <a:stretch/>
        </p:blipFill>
        <p:spPr bwMode="auto">
          <a:xfrm>
            <a:off x="604064" y="10"/>
            <a:ext cx="670199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15">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39"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3" name="Graphic 42">
            <a:extLst>
              <a:ext uri="{FF2B5EF4-FFF2-40B4-BE49-F238E27FC236}">
                <a16:creationId xmlns:a16="http://schemas.microsoft.com/office/drawing/2014/main" id="{A98D469D-061A-4C19-9F8A-572A5ED41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16583455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Where are we?</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61971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BE3E-724C-470C-B11B-93893B61B649}"/>
              </a:ext>
            </a:extLst>
          </p:cNvPr>
          <p:cNvSpPr>
            <a:spLocks noGrp="1"/>
          </p:cNvSpPr>
          <p:nvPr>
            <p:ph type="title"/>
          </p:nvPr>
        </p:nvSpPr>
        <p:spPr/>
        <p:txBody>
          <a:bodyPr/>
          <a:lstStyle/>
          <a:p>
            <a:r>
              <a:rPr lang="en-NZ" dirty="0"/>
              <a:t>Initial Questions</a:t>
            </a:r>
          </a:p>
        </p:txBody>
      </p:sp>
      <p:graphicFrame>
        <p:nvGraphicFramePr>
          <p:cNvPr id="5" name="Content Placeholder 4">
            <a:extLst>
              <a:ext uri="{FF2B5EF4-FFF2-40B4-BE49-F238E27FC236}">
                <a16:creationId xmlns:a16="http://schemas.microsoft.com/office/drawing/2014/main" id="{27328D66-DE4E-4E4A-A83A-E3F10E98C25A}"/>
              </a:ext>
            </a:extLst>
          </p:cNvPr>
          <p:cNvGraphicFramePr>
            <a:graphicFrameLocks noGrp="1"/>
          </p:cNvGraphicFramePr>
          <p:nvPr>
            <p:ph idx="1"/>
            <p:extLst>
              <p:ext uri="{D42A27DB-BD31-4B8C-83A1-F6EECF244321}">
                <p14:modId xmlns:p14="http://schemas.microsoft.com/office/powerpoint/2010/main" val="2928102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Database">
            <a:extLst>
              <a:ext uri="{FF2B5EF4-FFF2-40B4-BE49-F238E27FC236}">
                <a16:creationId xmlns:a16="http://schemas.microsoft.com/office/drawing/2014/main" id="{9C49F917-F459-4E59-AEAB-E000B79393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7431" y="3544094"/>
            <a:ext cx="914400" cy="914400"/>
          </a:xfrm>
          <a:prstGeom prst="rect">
            <a:avLst/>
          </a:prstGeom>
        </p:spPr>
      </p:pic>
      <p:pic>
        <p:nvPicPr>
          <p:cNvPr id="9" name="Graphic 8" descr="Gears">
            <a:extLst>
              <a:ext uri="{FF2B5EF4-FFF2-40B4-BE49-F238E27FC236}">
                <a16:creationId xmlns:a16="http://schemas.microsoft.com/office/drawing/2014/main" id="{BA8B0B34-BB6C-4DE5-9F7D-4BE90AE210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14" y="2265151"/>
            <a:ext cx="914400" cy="914400"/>
          </a:xfrm>
          <a:prstGeom prst="rect">
            <a:avLst/>
          </a:prstGeom>
        </p:spPr>
      </p:pic>
      <p:pic>
        <p:nvPicPr>
          <p:cNvPr id="11" name="Graphic 10" descr="Presentation with org chart">
            <a:extLst>
              <a:ext uri="{FF2B5EF4-FFF2-40B4-BE49-F238E27FC236}">
                <a16:creationId xmlns:a16="http://schemas.microsoft.com/office/drawing/2014/main" id="{CB32ABF5-AC3E-4A56-8A66-A54797E6DC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1414" y="4888844"/>
            <a:ext cx="914400" cy="914400"/>
          </a:xfrm>
          <a:prstGeom prst="rect">
            <a:avLst/>
          </a:prstGeom>
        </p:spPr>
      </p:pic>
      <p:pic>
        <p:nvPicPr>
          <p:cNvPr id="8" name="Graphic 7">
            <a:extLst>
              <a:ext uri="{FF2B5EF4-FFF2-40B4-BE49-F238E27FC236}">
                <a16:creationId xmlns:a16="http://schemas.microsoft.com/office/drawing/2014/main" id="{44A315C0-124B-420D-956B-73BFD9B263C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1740582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FC630-DAAE-4E51-A7E9-286BDE519418}"/>
              </a:ext>
            </a:extLst>
          </p:cNvPr>
          <p:cNvSpPr>
            <a:spLocks noGrp="1"/>
          </p:cNvSpPr>
          <p:nvPr>
            <p:ph type="title"/>
          </p:nvPr>
        </p:nvSpPr>
        <p:spPr>
          <a:xfrm>
            <a:off x="1116498" y="655128"/>
            <a:ext cx="6499109" cy="1499616"/>
          </a:xfrm>
        </p:spPr>
        <p:txBody>
          <a:bodyPr vert="horz" lIns="91440" tIns="45720" rIns="91440" bIns="45720" rtlCol="0" anchor="b">
            <a:normAutofit/>
          </a:bodyPr>
          <a:lstStyle/>
          <a:p>
            <a:r>
              <a:rPr lang="en-US" sz="4200"/>
              <a:t>Scenario: Online Book Store</a:t>
            </a:r>
          </a:p>
        </p:txBody>
      </p:sp>
      <p:sp>
        <p:nvSpPr>
          <p:cNvPr id="48" name="Rectangle 1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CB581D0-0B25-4552-8130-B8C8B8D8E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310171" y="73152"/>
            <a:chExt cx="1178966" cy="232963"/>
          </a:xfrm>
        </p:grpSpPr>
        <p:sp>
          <p:nvSpPr>
            <p:cNvPr id="21" name="Rectangle 64">
              <a:extLst>
                <a:ext uri="{FF2B5EF4-FFF2-40B4-BE49-F238E27FC236}">
                  <a16:creationId xmlns:a16="http://schemas.microsoft.com/office/drawing/2014/main" id="{513A0E0E-B9DC-4FB1-B7BD-98AE60B3D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099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F323F97-88B1-4FC6-9E17-4EAB6D340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099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CD7E1221-66F7-401A-9FA4-7A5999BE5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850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F7959185-BC34-4EC8-84E2-E6907F5FC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850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8160D755-724C-4DE4-B2B2-BDF7FE1A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008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78AF90C-8523-449B-9B2A-EC68A7775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6008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59FC2840-E043-4862-B5F4-5C617EEBF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351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C528239A-AE83-4C6A-BB97-4AAEC3F35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351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50543DCB-A7DD-4BD3-9A73-4DD2488721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101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F083CBC3-1B65-4EBA-90C5-560382947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101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8CA682D2-789E-45AF-9F8B-52B6A5F60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476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67035C5F-EEA8-48EA-B087-CE43E4B3F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476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F294001B-67C1-4A0B-8695-0B880FCE9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81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B9DDAD3D-52B9-41E2-BDDB-6527D4544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81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B19C0FEA-7121-4182-8CBC-25D82EFF8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485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7471B4BB-2CDC-43CA-971C-745124043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485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EC5D7881-2E4B-45D2-BD04-14384232A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99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6F8FA449-4BDF-4F3A-8F3E-FCD14C8A9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99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A57516C0-1EB5-4D16-B4F6-F342958E8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9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0D12C7D4-2304-4CD8-83B2-B5B11DF63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9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Books">
            <a:extLst>
              <a:ext uri="{FF2B5EF4-FFF2-40B4-BE49-F238E27FC236}">
                <a16:creationId xmlns:a16="http://schemas.microsoft.com/office/drawing/2014/main" id="{A45AE27F-C593-4719-B8C6-EA24C108D4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1069" y="113381"/>
            <a:ext cx="3120604" cy="3120604"/>
          </a:xfrm>
          <a:prstGeom prst="rect">
            <a:avLst/>
          </a:prstGeom>
        </p:spPr>
      </p:pic>
      <p:sp>
        <p:nvSpPr>
          <p:cNvPr id="66" name="Rectangle 4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ustomer review">
            <a:extLst>
              <a:ext uri="{FF2B5EF4-FFF2-40B4-BE49-F238E27FC236}">
                <a16:creationId xmlns:a16="http://schemas.microsoft.com/office/drawing/2014/main" id="{68AFD510-3EED-4E4A-BBC4-D3AABECC97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267" y="3604970"/>
            <a:ext cx="3131318" cy="3131318"/>
          </a:xfrm>
          <a:prstGeom prst="rect">
            <a:avLst/>
          </a:prstGeom>
        </p:spPr>
      </p:pic>
      <p:pic>
        <p:nvPicPr>
          <p:cNvPr id="7" name="Graphic 6" descr="Rating 3 Star">
            <a:extLst>
              <a:ext uri="{FF2B5EF4-FFF2-40B4-BE49-F238E27FC236}">
                <a16:creationId xmlns:a16="http://schemas.microsoft.com/office/drawing/2014/main" id="{460E9797-35CF-42A9-96B9-9BB3704D0B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0950" y="3605842"/>
            <a:ext cx="3138778" cy="3138778"/>
          </a:xfrm>
          <a:prstGeom prst="rect">
            <a:avLst/>
          </a:prstGeom>
        </p:spPr>
      </p:pic>
      <p:pic>
        <p:nvPicPr>
          <p:cNvPr id="9" name="Graphic 8" descr="Users">
            <a:extLst>
              <a:ext uri="{FF2B5EF4-FFF2-40B4-BE49-F238E27FC236}">
                <a16:creationId xmlns:a16="http://schemas.microsoft.com/office/drawing/2014/main" id="{EC986D63-441E-4FB9-9582-8CB620DBA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50510" y="3605841"/>
            <a:ext cx="3138777" cy="3138777"/>
          </a:xfrm>
          <a:prstGeom prst="rect">
            <a:avLst/>
          </a:prstGeom>
        </p:spPr>
      </p:pic>
    </p:spTree>
    <p:extLst>
      <p:ext uri="{BB962C8B-B14F-4D97-AF65-F5344CB8AC3E}">
        <p14:creationId xmlns:p14="http://schemas.microsoft.com/office/powerpoint/2010/main" val="29486476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9CE8-DE8E-4EA7-B21C-9B0057DFCCED}"/>
              </a:ext>
            </a:extLst>
          </p:cNvPr>
          <p:cNvSpPr>
            <a:spLocks noGrp="1"/>
          </p:cNvSpPr>
          <p:nvPr>
            <p:ph type="title"/>
          </p:nvPr>
        </p:nvSpPr>
        <p:spPr/>
        <p:txBody>
          <a:bodyPr/>
          <a:lstStyle/>
          <a:p>
            <a:r>
              <a:rPr lang="en-NZ" dirty="0"/>
              <a:t>Relational Data Model</a:t>
            </a:r>
          </a:p>
        </p:txBody>
      </p:sp>
      <p:graphicFrame>
        <p:nvGraphicFramePr>
          <p:cNvPr id="4" name="Table 4">
            <a:extLst>
              <a:ext uri="{FF2B5EF4-FFF2-40B4-BE49-F238E27FC236}">
                <a16:creationId xmlns:a16="http://schemas.microsoft.com/office/drawing/2014/main" id="{BB015978-8951-465C-8E2B-9EB4A7E17F27}"/>
              </a:ext>
            </a:extLst>
          </p:cNvPr>
          <p:cNvGraphicFramePr>
            <a:graphicFrameLocks noGrp="1"/>
          </p:cNvGraphicFramePr>
          <p:nvPr>
            <p:extLst>
              <p:ext uri="{D42A27DB-BD31-4B8C-83A1-F6EECF244321}">
                <p14:modId xmlns:p14="http://schemas.microsoft.com/office/powerpoint/2010/main" val="266977185"/>
              </p:ext>
            </p:extLst>
          </p:nvPr>
        </p:nvGraphicFramePr>
        <p:xfrm>
          <a:off x="5178658" y="1690688"/>
          <a:ext cx="1834683" cy="3337560"/>
        </p:xfrm>
        <a:graphic>
          <a:graphicData uri="http://schemas.openxmlformats.org/drawingml/2006/table">
            <a:tbl>
              <a:tblPr firstRow="1" bandRow="1">
                <a:tableStyleId>{5C22544A-7EE6-4342-B048-85BDC9FD1C3A}</a:tableStyleId>
              </a:tblPr>
              <a:tblGrid>
                <a:gridCol w="1834683">
                  <a:extLst>
                    <a:ext uri="{9D8B030D-6E8A-4147-A177-3AD203B41FA5}">
                      <a16:colId xmlns:a16="http://schemas.microsoft.com/office/drawing/2014/main" val="496783306"/>
                    </a:ext>
                  </a:extLst>
                </a:gridCol>
              </a:tblGrid>
              <a:tr h="370840">
                <a:tc>
                  <a:txBody>
                    <a:bodyPr/>
                    <a:lstStyle/>
                    <a:p>
                      <a:r>
                        <a:rPr lang="en-NZ" dirty="0"/>
                        <a:t>Book</a:t>
                      </a:r>
                    </a:p>
                  </a:txBody>
                  <a:tcPr/>
                </a:tc>
                <a:extLst>
                  <a:ext uri="{0D108BD9-81ED-4DB2-BD59-A6C34878D82A}">
                    <a16:rowId xmlns:a16="http://schemas.microsoft.com/office/drawing/2014/main" val="2704244941"/>
                  </a:ext>
                </a:extLst>
              </a:tr>
              <a:tr h="370840">
                <a:tc>
                  <a:txBody>
                    <a:bodyPr/>
                    <a:lstStyle/>
                    <a:p>
                      <a:r>
                        <a:rPr lang="en-NZ" dirty="0"/>
                        <a:t>Id</a:t>
                      </a:r>
                    </a:p>
                  </a:txBody>
                  <a:tcPr/>
                </a:tc>
                <a:extLst>
                  <a:ext uri="{0D108BD9-81ED-4DB2-BD59-A6C34878D82A}">
                    <a16:rowId xmlns:a16="http://schemas.microsoft.com/office/drawing/2014/main" val="558255181"/>
                  </a:ext>
                </a:extLst>
              </a:tr>
              <a:tr h="370840">
                <a:tc>
                  <a:txBody>
                    <a:bodyPr/>
                    <a:lstStyle/>
                    <a:p>
                      <a:r>
                        <a:rPr lang="en-NZ" dirty="0" err="1"/>
                        <a:t>AuthorId</a:t>
                      </a:r>
                      <a:endParaRPr lang="en-NZ" dirty="0"/>
                    </a:p>
                  </a:txBody>
                  <a:tcPr/>
                </a:tc>
                <a:extLst>
                  <a:ext uri="{0D108BD9-81ED-4DB2-BD59-A6C34878D82A}">
                    <a16:rowId xmlns:a16="http://schemas.microsoft.com/office/drawing/2014/main" val="1488010678"/>
                  </a:ext>
                </a:extLst>
              </a:tr>
              <a:tr h="370840">
                <a:tc>
                  <a:txBody>
                    <a:bodyPr/>
                    <a:lstStyle/>
                    <a:p>
                      <a:r>
                        <a:rPr lang="en-NZ" dirty="0" err="1"/>
                        <a:t>BookName</a:t>
                      </a:r>
                      <a:endParaRPr lang="en-NZ" dirty="0"/>
                    </a:p>
                  </a:txBody>
                  <a:tcPr/>
                </a:tc>
                <a:extLst>
                  <a:ext uri="{0D108BD9-81ED-4DB2-BD59-A6C34878D82A}">
                    <a16:rowId xmlns:a16="http://schemas.microsoft.com/office/drawing/2014/main" val="2800679390"/>
                  </a:ext>
                </a:extLst>
              </a:tr>
              <a:tr h="370840">
                <a:tc>
                  <a:txBody>
                    <a:bodyPr/>
                    <a:lstStyle/>
                    <a:p>
                      <a:r>
                        <a:rPr lang="en-NZ" dirty="0" err="1"/>
                        <a:t>BookDescription</a:t>
                      </a:r>
                      <a:endParaRPr lang="en-NZ" dirty="0"/>
                    </a:p>
                  </a:txBody>
                  <a:tcPr/>
                </a:tc>
                <a:extLst>
                  <a:ext uri="{0D108BD9-81ED-4DB2-BD59-A6C34878D82A}">
                    <a16:rowId xmlns:a16="http://schemas.microsoft.com/office/drawing/2014/main" val="3444373155"/>
                  </a:ext>
                </a:extLst>
              </a:tr>
              <a:tr h="370840">
                <a:tc>
                  <a:txBody>
                    <a:bodyPr/>
                    <a:lstStyle/>
                    <a:p>
                      <a:r>
                        <a:rPr lang="en-NZ" dirty="0" err="1"/>
                        <a:t>BookGenre</a:t>
                      </a:r>
                      <a:endParaRPr lang="en-NZ" dirty="0"/>
                    </a:p>
                  </a:txBody>
                  <a:tcPr/>
                </a:tc>
                <a:extLst>
                  <a:ext uri="{0D108BD9-81ED-4DB2-BD59-A6C34878D82A}">
                    <a16:rowId xmlns:a16="http://schemas.microsoft.com/office/drawing/2014/main" val="3080474456"/>
                  </a:ext>
                </a:extLst>
              </a:tr>
              <a:tr h="370840">
                <a:tc>
                  <a:txBody>
                    <a:bodyPr/>
                    <a:lstStyle/>
                    <a:p>
                      <a:r>
                        <a:rPr lang="en-NZ" dirty="0" err="1"/>
                        <a:t>ReleaseDate</a:t>
                      </a:r>
                      <a:endParaRPr lang="en-NZ" dirty="0"/>
                    </a:p>
                  </a:txBody>
                  <a:tcPr/>
                </a:tc>
                <a:extLst>
                  <a:ext uri="{0D108BD9-81ED-4DB2-BD59-A6C34878D82A}">
                    <a16:rowId xmlns:a16="http://schemas.microsoft.com/office/drawing/2014/main" val="1429228552"/>
                  </a:ext>
                </a:extLst>
              </a:tr>
              <a:tr h="370840">
                <a:tc>
                  <a:txBody>
                    <a:bodyPr/>
                    <a:lstStyle/>
                    <a:p>
                      <a:r>
                        <a:rPr lang="en-NZ" dirty="0" err="1"/>
                        <a:t>AverageRating</a:t>
                      </a:r>
                      <a:endParaRPr lang="en-NZ" dirty="0"/>
                    </a:p>
                  </a:txBody>
                  <a:tcPr/>
                </a:tc>
                <a:extLst>
                  <a:ext uri="{0D108BD9-81ED-4DB2-BD59-A6C34878D82A}">
                    <a16:rowId xmlns:a16="http://schemas.microsoft.com/office/drawing/2014/main" val="1842453155"/>
                  </a:ext>
                </a:extLst>
              </a:tr>
              <a:tr h="370840">
                <a:tc>
                  <a:txBody>
                    <a:bodyPr/>
                    <a:lstStyle/>
                    <a:p>
                      <a:r>
                        <a:rPr lang="en-NZ" dirty="0"/>
                        <a:t>Price</a:t>
                      </a:r>
                    </a:p>
                  </a:txBody>
                  <a:tcPr/>
                </a:tc>
                <a:extLst>
                  <a:ext uri="{0D108BD9-81ED-4DB2-BD59-A6C34878D82A}">
                    <a16:rowId xmlns:a16="http://schemas.microsoft.com/office/drawing/2014/main" val="958665267"/>
                  </a:ext>
                </a:extLst>
              </a:tr>
            </a:tbl>
          </a:graphicData>
        </a:graphic>
      </p:graphicFrame>
      <p:graphicFrame>
        <p:nvGraphicFramePr>
          <p:cNvPr id="6" name="Table 6">
            <a:extLst>
              <a:ext uri="{FF2B5EF4-FFF2-40B4-BE49-F238E27FC236}">
                <a16:creationId xmlns:a16="http://schemas.microsoft.com/office/drawing/2014/main" id="{61D16C9C-2C11-4F11-A9D3-D1EB6B826573}"/>
              </a:ext>
            </a:extLst>
          </p:cNvPr>
          <p:cNvGraphicFramePr>
            <a:graphicFrameLocks noGrp="1"/>
          </p:cNvGraphicFramePr>
          <p:nvPr>
            <p:extLst>
              <p:ext uri="{D42A27DB-BD31-4B8C-83A1-F6EECF244321}">
                <p14:modId xmlns:p14="http://schemas.microsoft.com/office/powerpoint/2010/main" val="975401513"/>
              </p:ext>
            </p:extLst>
          </p:nvPr>
        </p:nvGraphicFramePr>
        <p:xfrm>
          <a:off x="838199" y="1690688"/>
          <a:ext cx="1673726" cy="1854200"/>
        </p:xfrm>
        <a:graphic>
          <a:graphicData uri="http://schemas.openxmlformats.org/drawingml/2006/table">
            <a:tbl>
              <a:tblPr firstRow="1" bandRow="1">
                <a:tableStyleId>{5C22544A-7EE6-4342-B048-85BDC9FD1C3A}</a:tableStyleId>
              </a:tblPr>
              <a:tblGrid>
                <a:gridCol w="1673726">
                  <a:extLst>
                    <a:ext uri="{9D8B030D-6E8A-4147-A177-3AD203B41FA5}">
                      <a16:colId xmlns:a16="http://schemas.microsoft.com/office/drawing/2014/main" val="743033342"/>
                    </a:ext>
                  </a:extLst>
                </a:gridCol>
              </a:tblGrid>
              <a:tr h="370840">
                <a:tc>
                  <a:txBody>
                    <a:bodyPr/>
                    <a:lstStyle/>
                    <a:p>
                      <a:r>
                        <a:rPr lang="en-NZ" dirty="0"/>
                        <a:t>Authors</a:t>
                      </a:r>
                    </a:p>
                  </a:txBody>
                  <a:tcPr/>
                </a:tc>
                <a:extLst>
                  <a:ext uri="{0D108BD9-81ED-4DB2-BD59-A6C34878D82A}">
                    <a16:rowId xmlns:a16="http://schemas.microsoft.com/office/drawing/2014/main" val="3952346220"/>
                  </a:ext>
                </a:extLst>
              </a:tr>
              <a:tr h="370840">
                <a:tc>
                  <a:txBody>
                    <a:bodyPr/>
                    <a:lstStyle/>
                    <a:p>
                      <a:r>
                        <a:rPr lang="en-NZ" dirty="0"/>
                        <a:t>Id</a:t>
                      </a:r>
                    </a:p>
                  </a:txBody>
                  <a:tcPr/>
                </a:tc>
                <a:extLst>
                  <a:ext uri="{0D108BD9-81ED-4DB2-BD59-A6C34878D82A}">
                    <a16:rowId xmlns:a16="http://schemas.microsoft.com/office/drawing/2014/main" val="3338246012"/>
                  </a:ext>
                </a:extLst>
              </a:tr>
              <a:tr h="370840">
                <a:tc>
                  <a:txBody>
                    <a:bodyPr/>
                    <a:lstStyle/>
                    <a:p>
                      <a:r>
                        <a:rPr lang="en-NZ" dirty="0"/>
                        <a:t>FirstName</a:t>
                      </a:r>
                    </a:p>
                  </a:txBody>
                  <a:tcPr/>
                </a:tc>
                <a:extLst>
                  <a:ext uri="{0D108BD9-81ED-4DB2-BD59-A6C34878D82A}">
                    <a16:rowId xmlns:a16="http://schemas.microsoft.com/office/drawing/2014/main" val="788851407"/>
                  </a:ext>
                </a:extLst>
              </a:tr>
              <a:tr h="370840">
                <a:tc>
                  <a:txBody>
                    <a:bodyPr/>
                    <a:lstStyle/>
                    <a:p>
                      <a:r>
                        <a:rPr lang="en-NZ" dirty="0" err="1"/>
                        <a:t>LastName</a:t>
                      </a:r>
                      <a:endParaRPr lang="en-NZ" dirty="0"/>
                    </a:p>
                  </a:txBody>
                  <a:tcPr/>
                </a:tc>
                <a:extLst>
                  <a:ext uri="{0D108BD9-81ED-4DB2-BD59-A6C34878D82A}">
                    <a16:rowId xmlns:a16="http://schemas.microsoft.com/office/drawing/2014/main" val="293627624"/>
                  </a:ext>
                </a:extLst>
              </a:tr>
              <a:tr h="370840">
                <a:tc>
                  <a:txBody>
                    <a:bodyPr/>
                    <a:lstStyle/>
                    <a:p>
                      <a:r>
                        <a:rPr lang="en-NZ" dirty="0" err="1"/>
                        <a:t>BirthDate</a:t>
                      </a:r>
                      <a:endParaRPr lang="en-NZ" dirty="0"/>
                    </a:p>
                  </a:txBody>
                  <a:tcPr/>
                </a:tc>
                <a:extLst>
                  <a:ext uri="{0D108BD9-81ED-4DB2-BD59-A6C34878D82A}">
                    <a16:rowId xmlns:a16="http://schemas.microsoft.com/office/drawing/2014/main" val="134987692"/>
                  </a:ext>
                </a:extLst>
              </a:tr>
            </a:tbl>
          </a:graphicData>
        </a:graphic>
      </p:graphicFrame>
      <p:graphicFrame>
        <p:nvGraphicFramePr>
          <p:cNvPr id="8" name="Table 8">
            <a:extLst>
              <a:ext uri="{FF2B5EF4-FFF2-40B4-BE49-F238E27FC236}">
                <a16:creationId xmlns:a16="http://schemas.microsoft.com/office/drawing/2014/main" id="{0D584118-CD57-4419-AAF1-C51FEFA7930D}"/>
              </a:ext>
            </a:extLst>
          </p:cNvPr>
          <p:cNvGraphicFramePr>
            <a:graphicFrameLocks noGrp="1"/>
          </p:cNvGraphicFramePr>
          <p:nvPr>
            <p:extLst>
              <p:ext uri="{D42A27DB-BD31-4B8C-83A1-F6EECF244321}">
                <p14:modId xmlns:p14="http://schemas.microsoft.com/office/powerpoint/2010/main" val="3137454967"/>
              </p:ext>
            </p:extLst>
          </p:nvPr>
        </p:nvGraphicFramePr>
        <p:xfrm>
          <a:off x="9680074" y="1690688"/>
          <a:ext cx="1972109" cy="1854200"/>
        </p:xfrm>
        <a:graphic>
          <a:graphicData uri="http://schemas.openxmlformats.org/drawingml/2006/table">
            <a:tbl>
              <a:tblPr firstRow="1" bandRow="1">
                <a:tableStyleId>{5C22544A-7EE6-4342-B048-85BDC9FD1C3A}</a:tableStyleId>
              </a:tblPr>
              <a:tblGrid>
                <a:gridCol w="1972109">
                  <a:extLst>
                    <a:ext uri="{9D8B030D-6E8A-4147-A177-3AD203B41FA5}">
                      <a16:colId xmlns:a16="http://schemas.microsoft.com/office/drawing/2014/main" val="1203151984"/>
                    </a:ext>
                  </a:extLst>
                </a:gridCol>
              </a:tblGrid>
              <a:tr h="370840">
                <a:tc>
                  <a:txBody>
                    <a:bodyPr/>
                    <a:lstStyle/>
                    <a:p>
                      <a:r>
                        <a:rPr lang="en-NZ" dirty="0"/>
                        <a:t>Reviews</a:t>
                      </a:r>
                    </a:p>
                  </a:txBody>
                  <a:tcPr/>
                </a:tc>
                <a:extLst>
                  <a:ext uri="{0D108BD9-81ED-4DB2-BD59-A6C34878D82A}">
                    <a16:rowId xmlns:a16="http://schemas.microsoft.com/office/drawing/2014/main" val="2844880971"/>
                  </a:ext>
                </a:extLst>
              </a:tr>
              <a:tr h="370840">
                <a:tc>
                  <a:txBody>
                    <a:bodyPr/>
                    <a:lstStyle/>
                    <a:p>
                      <a:r>
                        <a:rPr lang="en-NZ" dirty="0"/>
                        <a:t>Id</a:t>
                      </a:r>
                    </a:p>
                  </a:txBody>
                  <a:tcPr/>
                </a:tc>
                <a:extLst>
                  <a:ext uri="{0D108BD9-81ED-4DB2-BD59-A6C34878D82A}">
                    <a16:rowId xmlns:a16="http://schemas.microsoft.com/office/drawing/2014/main" val="1768193278"/>
                  </a:ext>
                </a:extLst>
              </a:tr>
              <a:tr h="370840">
                <a:tc>
                  <a:txBody>
                    <a:bodyPr/>
                    <a:lstStyle/>
                    <a:p>
                      <a:r>
                        <a:rPr lang="en-NZ" dirty="0" err="1"/>
                        <a:t>BookId</a:t>
                      </a:r>
                      <a:endParaRPr lang="en-NZ" dirty="0"/>
                    </a:p>
                  </a:txBody>
                  <a:tcPr/>
                </a:tc>
                <a:extLst>
                  <a:ext uri="{0D108BD9-81ED-4DB2-BD59-A6C34878D82A}">
                    <a16:rowId xmlns:a16="http://schemas.microsoft.com/office/drawing/2014/main" val="1590458898"/>
                  </a:ext>
                </a:extLst>
              </a:tr>
              <a:tr h="370840">
                <a:tc>
                  <a:txBody>
                    <a:bodyPr/>
                    <a:lstStyle/>
                    <a:p>
                      <a:r>
                        <a:rPr lang="en-NZ" dirty="0"/>
                        <a:t>Rating</a:t>
                      </a:r>
                    </a:p>
                  </a:txBody>
                  <a:tcPr/>
                </a:tc>
                <a:extLst>
                  <a:ext uri="{0D108BD9-81ED-4DB2-BD59-A6C34878D82A}">
                    <a16:rowId xmlns:a16="http://schemas.microsoft.com/office/drawing/2014/main" val="767074750"/>
                  </a:ext>
                </a:extLst>
              </a:tr>
              <a:tr h="370840">
                <a:tc>
                  <a:txBody>
                    <a:bodyPr/>
                    <a:lstStyle/>
                    <a:p>
                      <a:r>
                        <a:rPr lang="en-NZ" dirty="0" err="1"/>
                        <a:t>RatingDescription</a:t>
                      </a:r>
                      <a:endParaRPr lang="en-NZ" dirty="0"/>
                    </a:p>
                  </a:txBody>
                  <a:tcPr/>
                </a:tc>
                <a:extLst>
                  <a:ext uri="{0D108BD9-81ED-4DB2-BD59-A6C34878D82A}">
                    <a16:rowId xmlns:a16="http://schemas.microsoft.com/office/drawing/2014/main" val="3400265249"/>
                  </a:ext>
                </a:extLst>
              </a:tr>
            </a:tbl>
          </a:graphicData>
        </a:graphic>
      </p:graphicFrame>
      <p:cxnSp>
        <p:nvCxnSpPr>
          <p:cNvPr id="13" name="Connector: Elbow 12">
            <a:extLst>
              <a:ext uri="{FF2B5EF4-FFF2-40B4-BE49-F238E27FC236}">
                <a16:creationId xmlns:a16="http://schemas.microsoft.com/office/drawing/2014/main" id="{38AC594D-E213-4E9D-8FE6-7051E5F3B352}"/>
              </a:ext>
            </a:extLst>
          </p:cNvPr>
          <p:cNvCxnSpPr>
            <a:endCxn id="8" idx="1"/>
          </p:cNvCxnSpPr>
          <p:nvPr/>
        </p:nvCxnSpPr>
        <p:spPr>
          <a:xfrm>
            <a:off x="7013341" y="2233061"/>
            <a:ext cx="2666733" cy="384727"/>
          </a:xfrm>
          <a:prstGeom prst="bentConnector3">
            <a:avLst>
              <a:gd name="adj1" fmla="val 46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B2F6C0B-ECD7-4487-A3C9-FFB473B8E83C}"/>
              </a:ext>
            </a:extLst>
          </p:cNvPr>
          <p:cNvCxnSpPr/>
          <p:nvPr/>
        </p:nvCxnSpPr>
        <p:spPr>
          <a:xfrm rot="10800000">
            <a:off x="2511926" y="2233062"/>
            <a:ext cx="2666733" cy="384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Key">
            <a:extLst>
              <a:ext uri="{FF2B5EF4-FFF2-40B4-BE49-F238E27FC236}">
                <a16:creationId xmlns:a16="http://schemas.microsoft.com/office/drawing/2014/main" id="{B4C9E9D5-3CE8-406C-B9DE-A4236886E2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3872" y="2473410"/>
            <a:ext cx="288756" cy="288756"/>
          </a:xfrm>
          <a:prstGeom prst="rect">
            <a:avLst/>
          </a:prstGeom>
        </p:spPr>
      </p:pic>
      <p:pic>
        <p:nvPicPr>
          <p:cNvPr id="20" name="Graphic 19" descr="Key">
            <a:extLst>
              <a:ext uri="{FF2B5EF4-FFF2-40B4-BE49-F238E27FC236}">
                <a16:creationId xmlns:a16="http://schemas.microsoft.com/office/drawing/2014/main" id="{B9DF6956-2B18-4109-BECB-B6BFD4F27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866" y="2088683"/>
            <a:ext cx="288756" cy="288756"/>
          </a:xfrm>
          <a:prstGeom prst="rect">
            <a:avLst/>
          </a:prstGeom>
        </p:spPr>
      </p:pic>
      <p:pic>
        <p:nvPicPr>
          <p:cNvPr id="21" name="Graphic 20" descr="Key">
            <a:extLst>
              <a:ext uri="{FF2B5EF4-FFF2-40B4-BE49-F238E27FC236}">
                <a16:creationId xmlns:a16="http://schemas.microsoft.com/office/drawing/2014/main" id="{6D6A308C-7AF6-48E6-947D-9B991DEFB2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17691" y="2473410"/>
            <a:ext cx="288756" cy="288756"/>
          </a:xfrm>
          <a:prstGeom prst="rect">
            <a:avLst/>
          </a:prstGeom>
        </p:spPr>
      </p:pic>
      <p:pic>
        <p:nvPicPr>
          <p:cNvPr id="22" name="Graphic 21" descr="Key">
            <a:extLst>
              <a:ext uri="{FF2B5EF4-FFF2-40B4-BE49-F238E27FC236}">
                <a16:creationId xmlns:a16="http://schemas.microsoft.com/office/drawing/2014/main" id="{C89C4C20-DE33-4F9E-932E-2E429E54CA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9901" y="2088683"/>
            <a:ext cx="288756" cy="288756"/>
          </a:xfrm>
          <a:prstGeom prst="rect">
            <a:avLst/>
          </a:prstGeom>
        </p:spPr>
      </p:pic>
      <p:pic>
        <p:nvPicPr>
          <p:cNvPr id="23" name="Graphic 22" descr="Key">
            <a:extLst>
              <a:ext uri="{FF2B5EF4-FFF2-40B4-BE49-F238E27FC236}">
                <a16:creationId xmlns:a16="http://schemas.microsoft.com/office/drawing/2014/main" id="{B7ECAA12-A6BF-4CF3-8DD3-B3B7C70C95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1318" y="2088683"/>
            <a:ext cx="288756" cy="288756"/>
          </a:xfrm>
          <a:prstGeom prst="rect">
            <a:avLst/>
          </a:prstGeom>
        </p:spPr>
      </p:pic>
      <p:pic>
        <p:nvPicPr>
          <p:cNvPr id="24" name="Graphic 23" descr="Key">
            <a:extLst>
              <a:ext uri="{FF2B5EF4-FFF2-40B4-BE49-F238E27FC236}">
                <a16:creationId xmlns:a16="http://schemas.microsoft.com/office/drawing/2014/main" id="{113A5D41-9A93-4220-A708-84F8292B3E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7958" y="5652703"/>
            <a:ext cx="464685" cy="464685"/>
          </a:xfrm>
          <a:prstGeom prst="rect">
            <a:avLst/>
          </a:prstGeom>
        </p:spPr>
      </p:pic>
      <p:pic>
        <p:nvPicPr>
          <p:cNvPr id="25" name="Graphic 24" descr="Key">
            <a:extLst>
              <a:ext uri="{FF2B5EF4-FFF2-40B4-BE49-F238E27FC236}">
                <a16:creationId xmlns:a16="http://schemas.microsoft.com/office/drawing/2014/main" id="{1ACE823F-0A41-4D66-8286-1778C96C9A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958" y="6117388"/>
            <a:ext cx="464685" cy="464685"/>
          </a:xfrm>
          <a:prstGeom prst="rect">
            <a:avLst/>
          </a:prstGeom>
        </p:spPr>
      </p:pic>
      <p:sp>
        <p:nvSpPr>
          <p:cNvPr id="26" name="TextBox 25">
            <a:extLst>
              <a:ext uri="{FF2B5EF4-FFF2-40B4-BE49-F238E27FC236}">
                <a16:creationId xmlns:a16="http://schemas.microsoft.com/office/drawing/2014/main" id="{775142F4-D946-42C2-8734-31E4EC09CBC5}"/>
              </a:ext>
            </a:extLst>
          </p:cNvPr>
          <p:cNvSpPr txBox="1"/>
          <p:nvPr/>
        </p:nvSpPr>
        <p:spPr>
          <a:xfrm>
            <a:off x="702643" y="5646938"/>
            <a:ext cx="1376414" cy="369332"/>
          </a:xfrm>
          <a:prstGeom prst="rect">
            <a:avLst/>
          </a:prstGeom>
          <a:noFill/>
        </p:spPr>
        <p:txBody>
          <a:bodyPr wrap="square" rtlCol="0">
            <a:spAutoFit/>
          </a:bodyPr>
          <a:lstStyle/>
          <a:p>
            <a:r>
              <a:rPr lang="en-NZ" dirty="0"/>
              <a:t>Primary Key</a:t>
            </a:r>
          </a:p>
        </p:txBody>
      </p:sp>
      <p:sp>
        <p:nvSpPr>
          <p:cNvPr id="27" name="TextBox 26">
            <a:extLst>
              <a:ext uri="{FF2B5EF4-FFF2-40B4-BE49-F238E27FC236}">
                <a16:creationId xmlns:a16="http://schemas.microsoft.com/office/drawing/2014/main" id="{800F3B7E-A868-4FA4-B50D-335CA1894705}"/>
              </a:ext>
            </a:extLst>
          </p:cNvPr>
          <p:cNvSpPr txBox="1"/>
          <p:nvPr/>
        </p:nvSpPr>
        <p:spPr>
          <a:xfrm>
            <a:off x="702643" y="6123543"/>
            <a:ext cx="1376414" cy="369332"/>
          </a:xfrm>
          <a:prstGeom prst="rect">
            <a:avLst/>
          </a:prstGeom>
          <a:noFill/>
        </p:spPr>
        <p:txBody>
          <a:bodyPr wrap="square" rtlCol="0">
            <a:spAutoFit/>
          </a:bodyPr>
          <a:lstStyle/>
          <a:p>
            <a:r>
              <a:rPr lang="en-NZ" dirty="0"/>
              <a:t>Foreign Key</a:t>
            </a:r>
          </a:p>
        </p:txBody>
      </p:sp>
      <p:pic>
        <p:nvPicPr>
          <p:cNvPr id="17" name="Graphic 16">
            <a:extLst>
              <a:ext uri="{FF2B5EF4-FFF2-40B4-BE49-F238E27FC236}">
                <a16:creationId xmlns:a16="http://schemas.microsoft.com/office/drawing/2014/main" id="{AC19E4D8-3BD3-4AAB-AAE6-4494A7E538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2261416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3AB3-15F8-440D-8D3E-18067AC92943}"/>
              </a:ext>
            </a:extLst>
          </p:cNvPr>
          <p:cNvSpPr>
            <a:spLocks noGrp="1"/>
          </p:cNvSpPr>
          <p:nvPr>
            <p:ph type="title"/>
          </p:nvPr>
        </p:nvSpPr>
        <p:spPr>
          <a:xfrm>
            <a:off x="648930" y="629266"/>
            <a:ext cx="3605572" cy="1676603"/>
          </a:xfrm>
        </p:spPr>
        <p:txBody>
          <a:bodyPr>
            <a:normAutofit/>
          </a:bodyPr>
          <a:lstStyle/>
          <a:p>
            <a:r>
              <a:rPr lang="en-NZ" sz="3700"/>
              <a:t>SQL: Retrieving all books for a Author</a:t>
            </a:r>
          </a:p>
        </p:txBody>
      </p:sp>
      <p:graphicFrame>
        <p:nvGraphicFramePr>
          <p:cNvPr id="21" name="Content Placeholder 20">
            <a:extLst>
              <a:ext uri="{FF2B5EF4-FFF2-40B4-BE49-F238E27FC236}">
                <a16:creationId xmlns:a16="http://schemas.microsoft.com/office/drawing/2014/main" id="{3C17B66B-6265-4095-8EA1-342D7146E802}"/>
              </a:ext>
            </a:extLst>
          </p:cNvPr>
          <p:cNvGraphicFramePr>
            <a:graphicFrameLocks noGrp="1"/>
          </p:cNvGraphicFramePr>
          <p:nvPr>
            <p:ph idx="1"/>
            <p:extLst>
              <p:ext uri="{D42A27DB-BD31-4B8C-83A1-F6EECF244321}">
                <p14:modId xmlns:p14="http://schemas.microsoft.com/office/powerpoint/2010/main" val="2033727338"/>
              </p:ext>
            </p:extLst>
          </p:nvPr>
        </p:nvGraphicFramePr>
        <p:xfrm>
          <a:off x="648931" y="2438401"/>
          <a:ext cx="3605571" cy="3779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Rectangle 2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close up of text on a black background&#10;&#10;Description automatically generated">
            <a:extLst>
              <a:ext uri="{FF2B5EF4-FFF2-40B4-BE49-F238E27FC236}">
                <a16:creationId xmlns:a16="http://schemas.microsoft.com/office/drawing/2014/main" id="{0869D102-66EF-4DD2-A262-1E655F726CB6}"/>
              </a:ext>
            </a:extLst>
          </p:cNvPr>
          <p:cNvPicPr>
            <a:picLocks noChangeAspect="1"/>
          </p:cNvPicPr>
          <p:nvPr/>
        </p:nvPicPr>
        <p:blipFill rotWithShape="1">
          <a:blip r:embed="rId8">
            <a:extLst>
              <a:ext uri="{28A0092B-C50C-407E-A947-70E740481C1C}">
                <a14:useLocalDpi xmlns:a14="http://schemas.microsoft.com/office/drawing/2010/main" val="0"/>
              </a:ext>
            </a:extLst>
          </a:blip>
          <a:srcRect r="3094"/>
          <a:stretch/>
        </p:blipFill>
        <p:spPr>
          <a:xfrm>
            <a:off x="5283708" y="722376"/>
            <a:ext cx="6263640" cy="5413248"/>
          </a:xfrm>
          <a:prstGeom prst="rect">
            <a:avLst/>
          </a:prstGeom>
          <a:effectLst/>
        </p:spPr>
      </p:pic>
    </p:spTree>
    <p:extLst>
      <p:ext uri="{BB962C8B-B14F-4D97-AF65-F5344CB8AC3E}">
        <p14:creationId xmlns:p14="http://schemas.microsoft.com/office/powerpoint/2010/main" val="2714506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graphicEl>
                                              <a:dgm id="{BCE47E23-A375-46DD-A76D-3FF12BDE81C0}"/>
                                            </p:graphicEl>
                                          </p:spTgt>
                                        </p:tgtEl>
                                        <p:attrNameLst>
                                          <p:attrName>style.visibility</p:attrName>
                                        </p:attrNameLst>
                                      </p:cBhvr>
                                      <p:to>
                                        <p:strVal val="visible"/>
                                      </p:to>
                                    </p:set>
                                    <p:animEffect transition="in" filter="fade">
                                      <p:cBhvr>
                                        <p:cTn id="7" dur="500"/>
                                        <p:tgtEl>
                                          <p:spTgt spid="21">
                                            <p:graphicEl>
                                              <a:dgm id="{BCE47E23-A375-46DD-A76D-3FF12BDE81C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graphicEl>
                                              <a:dgm id="{D0257D8A-3C49-42AC-BC85-704AB3A9648D}"/>
                                            </p:graphicEl>
                                          </p:spTgt>
                                        </p:tgtEl>
                                        <p:attrNameLst>
                                          <p:attrName>style.visibility</p:attrName>
                                        </p:attrNameLst>
                                      </p:cBhvr>
                                      <p:to>
                                        <p:strVal val="visible"/>
                                      </p:to>
                                    </p:set>
                                    <p:animEffect transition="in" filter="fade">
                                      <p:cBhvr>
                                        <p:cTn id="11" dur="500"/>
                                        <p:tgtEl>
                                          <p:spTgt spid="21">
                                            <p:graphicEl>
                                              <a:dgm id="{D0257D8A-3C49-42AC-BC85-704AB3A9648D}"/>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graphicEl>
                                              <a:dgm id="{F87DD452-2AE9-4434-A256-C53DC9D5EDF2}"/>
                                            </p:graphicEl>
                                          </p:spTgt>
                                        </p:tgtEl>
                                        <p:attrNameLst>
                                          <p:attrName>style.visibility</p:attrName>
                                        </p:attrNameLst>
                                      </p:cBhvr>
                                      <p:to>
                                        <p:strVal val="visible"/>
                                      </p:to>
                                    </p:set>
                                    <p:animEffect transition="in" filter="fade">
                                      <p:cBhvr>
                                        <p:cTn id="15" dur="500"/>
                                        <p:tgtEl>
                                          <p:spTgt spid="21">
                                            <p:graphicEl>
                                              <a:dgm id="{F87DD452-2AE9-4434-A256-C53DC9D5EDF2}"/>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graphicEl>
                                              <a:dgm id="{D8A39B85-A0A5-4259-906B-E2E893CCD090}"/>
                                            </p:graphicEl>
                                          </p:spTgt>
                                        </p:tgtEl>
                                        <p:attrNameLst>
                                          <p:attrName>style.visibility</p:attrName>
                                        </p:attrNameLst>
                                      </p:cBhvr>
                                      <p:to>
                                        <p:strVal val="visible"/>
                                      </p:to>
                                    </p:set>
                                    <p:animEffect transition="in" filter="fade">
                                      <p:cBhvr>
                                        <p:cTn id="19" dur="500"/>
                                        <p:tgtEl>
                                          <p:spTgt spid="21">
                                            <p:graphicEl>
                                              <a:dgm id="{D8A39B85-A0A5-4259-906B-E2E893CCD09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F12F-5863-419F-9EEC-8F573BD308CF}"/>
              </a:ext>
            </a:extLst>
          </p:cNvPr>
          <p:cNvSpPr>
            <a:spLocks noGrp="1"/>
          </p:cNvSpPr>
          <p:nvPr>
            <p:ph type="title"/>
          </p:nvPr>
        </p:nvSpPr>
        <p:spPr>
          <a:xfrm>
            <a:off x="838200" y="365125"/>
            <a:ext cx="10515600" cy="1325563"/>
          </a:xfrm>
        </p:spPr>
        <p:txBody>
          <a:bodyPr>
            <a:normAutofit/>
          </a:bodyPr>
          <a:lstStyle/>
          <a:p>
            <a:pPr algn="ctr"/>
            <a:r>
              <a:rPr lang="en-NZ" dirty="0"/>
              <a:t>Problems with this approach in Cosmos DB</a:t>
            </a:r>
            <a:endParaRPr lang="en-NZ"/>
          </a:p>
        </p:txBody>
      </p:sp>
      <p:graphicFrame>
        <p:nvGraphicFramePr>
          <p:cNvPr id="5" name="Content Placeholder 2">
            <a:extLst>
              <a:ext uri="{FF2B5EF4-FFF2-40B4-BE49-F238E27FC236}">
                <a16:creationId xmlns:a16="http://schemas.microsoft.com/office/drawing/2014/main" id="{95DD09AB-A2E4-4FD9-8E86-D4E566611C35}"/>
              </a:ext>
            </a:extLst>
          </p:cNvPr>
          <p:cNvGraphicFramePr>
            <a:graphicFrameLocks noGrp="1"/>
          </p:cNvGraphicFramePr>
          <p:nvPr>
            <p:ph idx="1"/>
            <p:extLst>
              <p:ext uri="{D42A27DB-BD31-4B8C-83A1-F6EECF244321}">
                <p14:modId xmlns:p14="http://schemas.microsoft.com/office/powerpoint/2010/main" val="42666468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a:extLst>
              <a:ext uri="{FF2B5EF4-FFF2-40B4-BE49-F238E27FC236}">
                <a16:creationId xmlns:a16="http://schemas.microsoft.com/office/drawing/2014/main" id="{B0D4452D-A10E-4303-9926-9B1BD97AB2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2493722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13798646-420D-437A-AAEB-8296909D909F}"/>
                                            </p:graphicEl>
                                          </p:spTgt>
                                        </p:tgtEl>
                                        <p:attrNameLst>
                                          <p:attrName>style.visibility</p:attrName>
                                        </p:attrNameLst>
                                      </p:cBhvr>
                                      <p:to>
                                        <p:strVal val="visible"/>
                                      </p:to>
                                    </p:set>
                                    <p:animEffect transition="in" filter="fade">
                                      <p:cBhvr>
                                        <p:cTn id="7" dur="500"/>
                                        <p:tgtEl>
                                          <p:spTgt spid="5">
                                            <p:graphicEl>
                                              <a:dgm id="{13798646-420D-437A-AAEB-8296909D909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98DA3788-BEE4-455A-8567-784F32DC9C46}"/>
                                            </p:graphicEl>
                                          </p:spTgt>
                                        </p:tgtEl>
                                        <p:attrNameLst>
                                          <p:attrName>style.visibility</p:attrName>
                                        </p:attrNameLst>
                                      </p:cBhvr>
                                      <p:to>
                                        <p:strVal val="visible"/>
                                      </p:to>
                                    </p:set>
                                    <p:animEffect transition="in" filter="fade">
                                      <p:cBhvr>
                                        <p:cTn id="10" dur="500"/>
                                        <p:tgtEl>
                                          <p:spTgt spid="5">
                                            <p:graphicEl>
                                              <a:dgm id="{98DA3788-BEE4-455A-8567-784F32DC9C4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89257CD8-3832-43F7-9806-6E3D8A568339}"/>
                                            </p:graphicEl>
                                          </p:spTgt>
                                        </p:tgtEl>
                                        <p:attrNameLst>
                                          <p:attrName>style.visibility</p:attrName>
                                        </p:attrNameLst>
                                      </p:cBhvr>
                                      <p:to>
                                        <p:strVal val="visible"/>
                                      </p:to>
                                    </p:set>
                                    <p:animEffect transition="in" filter="fade">
                                      <p:cBhvr>
                                        <p:cTn id="13" dur="500"/>
                                        <p:tgtEl>
                                          <p:spTgt spid="5">
                                            <p:graphicEl>
                                              <a:dgm id="{89257CD8-3832-43F7-9806-6E3D8A568339}"/>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graphicEl>
                                              <a:dgm id="{7156A6E6-05BB-4051-BC2F-56AE4C2C8E81}"/>
                                            </p:graphicEl>
                                          </p:spTgt>
                                        </p:tgtEl>
                                        <p:attrNameLst>
                                          <p:attrName>style.visibility</p:attrName>
                                        </p:attrNameLst>
                                      </p:cBhvr>
                                      <p:to>
                                        <p:strVal val="visible"/>
                                      </p:to>
                                    </p:set>
                                    <p:animEffect transition="in" filter="fade">
                                      <p:cBhvr>
                                        <p:cTn id="17" dur="500"/>
                                        <p:tgtEl>
                                          <p:spTgt spid="5">
                                            <p:graphicEl>
                                              <a:dgm id="{7156A6E6-05BB-4051-BC2F-56AE4C2C8E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graphicEl>
                                              <a:dgm id="{BC37C384-718A-4F2C-8CAE-0AC799C701BD}"/>
                                            </p:graphicEl>
                                          </p:spTgt>
                                        </p:tgtEl>
                                        <p:attrNameLst>
                                          <p:attrName>style.visibility</p:attrName>
                                        </p:attrNameLst>
                                      </p:cBhvr>
                                      <p:to>
                                        <p:strVal val="visible"/>
                                      </p:to>
                                    </p:set>
                                    <p:animEffect transition="in" filter="fade">
                                      <p:cBhvr>
                                        <p:cTn id="20" dur="500"/>
                                        <p:tgtEl>
                                          <p:spTgt spid="5">
                                            <p:graphicEl>
                                              <a:dgm id="{BC37C384-718A-4F2C-8CAE-0AC799C701B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E83F2819-4EF7-4534-8D4C-6598CD88E438}"/>
                                            </p:graphicEl>
                                          </p:spTgt>
                                        </p:tgtEl>
                                        <p:attrNameLst>
                                          <p:attrName>style.visibility</p:attrName>
                                        </p:attrNameLst>
                                      </p:cBhvr>
                                      <p:to>
                                        <p:strVal val="visible"/>
                                      </p:to>
                                    </p:set>
                                    <p:animEffect transition="in" filter="fade">
                                      <p:cBhvr>
                                        <p:cTn id="23" dur="500"/>
                                        <p:tgtEl>
                                          <p:spTgt spid="5">
                                            <p:graphicEl>
                                              <a:dgm id="{E83F2819-4EF7-4534-8D4C-6598CD88E438}"/>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FEBF2BED-8F41-47D5-A7C7-E237F98A189F}"/>
                                            </p:graphicEl>
                                          </p:spTgt>
                                        </p:tgtEl>
                                        <p:attrNameLst>
                                          <p:attrName>style.visibility</p:attrName>
                                        </p:attrNameLst>
                                      </p:cBhvr>
                                      <p:to>
                                        <p:strVal val="visible"/>
                                      </p:to>
                                    </p:set>
                                    <p:animEffect transition="in" filter="fade">
                                      <p:cBhvr>
                                        <p:cTn id="27" dur="500"/>
                                        <p:tgtEl>
                                          <p:spTgt spid="5">
                                            <p:graphicEl>
                                              <a:dgm id="{FEBF2BED-8F41-47D5-A7C7-E237F98A189F}"/>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A1AC5328-D269-4821-AF20-CE5B538EAA27}"/>
                                            </p:graphicEl>
                                          </p:spTgt>
                                        </p:tgtEl>
                                        <p:attrNameLst>
                                          <p:attrName>style.visibility</p:attrName>
                                        </p:attrNameLst>
                                      </p:cBhvr>
                                      <p:to>
                                        <p:strVal val="visible"/>
                                      </p:to>
                                    </p:set>
                                    <p:animEffect transition="in" filter="fade">
                                      <p:cBhvr>
                                        <p:cTn id="30" dur="500"/>
                                        <p:tgtEl>
                                          <p:spTgt spid="5">
                                            <p:graphicEl>
                                              <a:dgm id="{A1AC5328-D269-4821-AF20-CE5B538EAA27}"/>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CE3BEF1A-E065-4DBC-BE93-4F47583844F2}"/>
                                            </p:graphicEl>
                                          </p:spTgt>
                                        </p:tgtEl>
                                        <p:attrNameLst>
                                          <p:attrName>style.visibility</p:attrName>
                                        </p:attrNameLst>
                                      </p:cBhvr>
                                      <p:to>
                                        <p:strVal val="visible"/>
                                      </p:to>
                                    </p:set>
                                    <p:animEffect transition="in" filter="fade">
                                      <p:cBhvr>
                                        <p:cTn id="33" dur="500"/>
                                        <p:tgtEl>
                                          <p:spTgt spid="5">
                                            <p:graphicEl>
                                              <a:dgm id="{CE3BEF1A-E065-4DBC-BE93-4F47583844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6A92513-A4AC-4980-8BE1-FEA6B1A03893}"/>
              </a:ext>
            </a:extLst>
          </p:cNvPr>
          <p:cNvSpPr>
            <a:spLocks noGrp="1"/>
          </p:cNvSpPr>
          <p:nvPr>
            <p:ph type="title"/>
          </p:nvPr>
        </p:nvSpPr>
        <p:spPr>
          <a:xfrm>
            <a:off x="1610834" y="3159309"/>
            <a:ext cx="8970331" cy="1784402"/>
          </a:xfrm>
        </p:spPr>
        <p:txBody>
          <a:bodyPr vert="horz" lIns="91440" tIns="45720" rIns="91440" bIns="45720" rtlCol="0" anchor="b">
            <a:normAutofit/>
          </a:bodyPr>
          <a:lstStyle/>
          <a:p>
            <a:pPr algn="ctr"/>
            <a:r>
              <a:rPr lang="en-US" kern="1200" dirty="0">
                <a:solidFill>
                  <a:srgbClr val="FFFFFF"/>
                </a:solidFill>
                <a:latin typeface="+mj-lt"/>
                <a:ea typeface="+mj-ea"/>
                <a:cs typeface="+mj-cs"/>
              </a:rPr>
              <a:t>How do we model our data?</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c 2">
            <a:extLst>
              <a:ext uri="{FF2B5EF4-FFF2-40B4-BE49-F238E27FC236}">
                <a16:creationId xmlns:a16="http://schemas.microsoft.com/office/drawing/2014/main" id="{2107CAEC-2D95-4AD0-B075-006D67614A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4833" y="1371601"/>
            <a:ext cx="1282335" cy="1175474"/>
          </a:xfrm>
          <a:prstGeom prst="rect">
            <a:avLst/>
          </a:prstGeom>
        </p:spPr>
      </p:pic>
    </p:spTree>
    <p:extLst>
      <p:ext uri="{BB962C8B-B14F-4D97-AF65-F5344CB8AC3E}">
        <p14:creationId xmlns:p14="http://schemas.microsoft.com/office/powerpoint/2010/main" val="32436513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C44BE2-DB9D-4805-A750-A486EF6AE9EF}"/>
              </a:ext>
            </a:extLst>
          </p:cNvPr>
          <p:cNvSpPr>
            <a:spLocks noGrp="1"/>
          </p:cNvSpPr>
          <p:nvPr>
            <p:ph type="title"/>
          </p:nvPr>
        </p:nvSpPr>
        <p:spPr/>
        <p:txBody>
          <a:bodyPr/>
          <a:lstStyle/>
          <a:p>
            <a:pPr algn="ctr"/>
            <a:r>
              <a:rPr lang="en-NZ" dirty="0"/>
              <a:t>Data Modelling Options</a:t>
            </a:r>
          </a:p>
        </p:txBody>
      </p:sp>
      <p:graphicFrame>
        <p:nvGraphicFramePr>
          <p:cNvPr id="6" name="Content Placeholder 5">
            <a:extLst>
              <a:ext uri="{FF2B5EF4-FFF2-40B4-BE49-F238E27FC236}">
                <a16:creationId xmlns:a16="http://schemas.microsoft.com/office/drawing/2014/main" id="{B7A7B631-9125-4406-86B3-872C2C322E51}"/>
              </a:ext>
            </a:extLst>
          </p:cNvPr>
          <p:cNvGraphicFramePr>
            <a:graphicFrameLocks noGrp="1"/>
          </p:cNvGraphicFramePr>
          <p:nvPr>
            <p:ph idx="1"/>
            <p:extLst>
              <p:ext uri="{D42A27DB-BD31-4B8C-83A1-F6EECF244321}">
                <p14:modId xmlns:p14="http://schemas.microsoft.com/office/powerpoint/2010/main" val="4151653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a:extLst>
              <a:ext uri="{FF2B5EF4-FFF2-40B4-BE49-F238E27FC236}">
                <a16:creationId xmlns:a16="http://schemas.microsoft.com/office/drawing/2014/main" id="{F08A9B5D-B46C-4D1B-9363-AC96300DCC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4084699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DC7F629A-73BE-4FF0-B526-B7FE90B51A41}"/>
                                            </p:graphicEl>
                                          </p:spTgt>
                                        </p:tgtEl>
                                        <p:attrNameLst>
                                          <p:attrName>style.visibility</p:attrName>
                                        </p:attrNameLst>
                                      </p:cBhvr>
                                      <p:to>
                                        <p:strVal val="visible"/>
                                      </p:to>
                                    </p:set>
                                    <p:animEffect transition="in" filter="fade">
                                      <p:cBhvr>
                                        <p:cTn id="7" dur="500"/>
                                        <p:tgtEl>
                                          <p:spTgt spid="6">
                                            <p:graphicEl>
                                              <a:dgm id="{DC7F629A-73BE-4FF0-B526-B7FE90B51A4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2A122B90-57D2-43AE-BC41-A5C4ABFD3E9B}"/>
                                            </p:graphicEl>
                                          </p:spTgt>
                                        </p:tgtEl>
                                        <p:attrNameLst>
                                          <p:attrName>style.visibility</p:attrName>
                                        </p:attrNameLst>
                                      </p:cBhvr>
                                      <p:to>
                                        <p:strVal val="visible"/>
                                      </p:to>
                                    </p:set>
                                    <p:animEffect transition="in" filter="fade">
                                      <p:cBhvr>
                                        <p:cTn id="11" dur="500"/>
                                        <p:tgtEl>
                                          <p:spTgt spid="6">
                                            <p:graphicEl>
                                              <a:dgm id="{2A122B90-57D2-43AE-BC41-A5C4ABFD3E9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B6166056-78BD-4432-8D11-9BAFC6557F4F}"/>
                                            </p:graphicEl>
                                          </p:spTgt>
                                        </p:tgtEl>
                                        <p:attrNameLst>
                                          <p:attrName>style.visibility</p:attrName>
                                        </p:attrNameLst>
                                      </p:cBhvr>
                                      <p:to>
                                        <p:strVal val="visible"/>
                                      </p:to>
                                    </p:set>
                                    <p:animEffect transition="in" filter="fade">
                                      <p:cBhvr>
                                        <p:cTn id="15" dur="500"/>
                                        <p:tgtEl>
                                          <p:spTgt spid="6">
                                            <p:graphicEl>
                                              <a:dgm id="{B6166056-78BD-4432-8D11-9BAFC6557F4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C3BF9AE2-6C3A-445E-BB0E-B49088ED793F}"/>
                                            </p:graphicEl>
                                          </p:spTgt>
                                        </p:tgtEl>
                                        <p:attrNameLst>
                                          <p:attrName>style.visibility</p:attrName>
                                        </p:attrNameLst>
                                      </p:cBhvr>
                                      <p:to>
                                        <p:strVal val="visible"/>
                                      </p:to>
                                    </p:set>
                                    <p:animEffect transition="in" filter="fade">
                                      <p:cBhvr>
                                        <p:cTn id="19" dur="500"/>
                                        <p:tgtEl>
                                          <p:spTgt spid="6">
                                            <p:graphicEl>
                                              <a:dgm id="{C3BF9AE2-6C3A-445E-BB0E-B49088ED793F}"/>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63D41415-A8C0-42CA-B6FE-8895A131886C}"/>
                                            </p:graphicEl>
                                          </p:spTgt>
                                        </p:tgtEl>
                                        <p:attrNameLst>
                                          <p:attrName>style.visibility</p:attrName>
                                        </p:attrNameLst>
                                      </p:cBhvr>
                                      <p:to>
                                        <p:strVal val="visible"/>
                                      </p:to>
                                    </p:set>
                                    <p:animEffect transition="in" filter="fade">
                                      <p:cBhvr>
                                        <p:cTn id="23" dur="500"/>
                                        <p:tgtEl>
                                          <p:spTgt spid="6">
                                            <p:graphicEl>
                                              <a:dgm id="{63D41415-A8C0-42CA-B6FE-8895A131886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6EA1DEEC-D9F7-476B-BA31-8A76C77A000A}"/>
                                            </p:graphicEl>
                                          </p:spTgt>
                                        </p:tgtEl>
                                        <p:attrNameLst>
                                          <p:attrName>style.visibility</p:attrName>
                                        </p:attrNameLst>
                                      </p:cBhvr>
                                      <p:to>
                                        <p:strVal val="visible"/>
                                      </p:to>
                                    </p:set>
                                    <p:animEffect transition="in" filter="fade">
                                      <p:cBhvr>
                                        <p:cTn id="27" dur="500"/>
                                        <p:tgtEl>
                                          <p:spTgt spid="6">
                                            <p:graphicEl>
                                              <a:dgm id="{6EA1DEEC-D9F7-476B-BA31-8A76C77A000A}"/>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10987A9E-2A33-4B4A-AF81-7FC9DAFA1958}"/>
                                            </p:graphicEl>
                                          </p:spTgt>
                                        </p:tgtEl>
                                        <p:attrNameLst>
                                          <p:attrName>style.visibility</p:attrName>
                                        </p:attrNameLst>
                                      </p:cBhvr>
                                      <p:to>
                                        <p:strVal val="visible"/>
                                      </p:to>
                                    </p:set>
                                    <p:animEffect transition="in" filter="fade">
                                      <p:cBhvr>
                                        <p:cTn id="31" dur="500"/>
                                        <p:tgtEl>
                                          <p:spTgt spid="6">
                                            <p:graphicEl>
                                              <a:dgm id="{10987A9E-2A33-4B4A-AF81-7FC9DAFA1958}"/>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graphicEl>
                                              <a:dgm id="{3D3AD960-BDF9-4527-B72F-46293AB687E6}"/>
                                            </p:graphicEl>
                                          </p:spTgt>
                                        </p:tgtEl>
                                        <p:attrNameLst>
                                          <p:attrName>style.visibility</p:attrName>
                                        </p:attrNameLst>
                                      </p:cBhvr>
                                      <p:to>
                                        <p:strVal val="visible"/>
                                      </p:to>
                                    </p:set>
                                    <p:animEffect transition="in" filter="fade">
                                      <p:cBhvr>
                                        <p:cTn id="35" dur="500"/>
                                        <p:tgtEl>
                                          <p:spTgt spid="6">
                                            <p:graphicEl>
                                              <a:dgm id="{3D3AD960-BDF9-4527-B72F-46293AB687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1864</Words>
  <Application>Microsoft Office PowerPoint</Application>
  <PresentationFormat>Widescreen</PresentationFormat>
  <Paragraphs>163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Modelling in Azure Cosmos DB</vt:lpstr>
      <vt:lpstr>Where are we?</vt:lpstr>
      <vt:lpstr>Initial Questions</vt:lpstr>
      <vt:lpstr>Scenario: Online Book Store</vt:lpstr>
      <vt:lpstr>Relational Data Model</vt:lpstr>
      <vt:lpstr>SQL: Retrieving all books for a Author</vt:lpstr>
      <vt:lpstr>Problems with this approach in Cosmos DB</vt:lpstr>
      <vt:lpstr>How do we model our data?</vt:lpstr>
      <vt:lpstr>Data Modelling Options</vt:lpstr>
      <vt:lpstr>Embedding Data</vt:lpstr>
      <vt:lpstr>When can we use embedding?</vt:lpstr>
      <vt:lpstr>Referencing Data</vt:lpstr>
      <vt:lpstr>When should we use Referencing?</vt:lpstr>
      <vt:lpstr>Can we mix and match?</vt:lpstr>
      <vt:lpstr>Different Document Types</vt:lpstr>
      <vt:lpstr>What next?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Modelling in Azure Cosmos DB</dc:title>
  <dc:creator>Will</dc:creator>
  <cp:lastModifiedBy>Will</cp:lastModifiedBy>
  <cp:revision>11</cp:revision>
  <dcterms:created xsi:type="dcterms:W3CDTF">2020-06-26T06:40:08Z</dcterms:created>
  <dcterms:modified xsi:type="dcterms:W3CDTF">2020-06-26T09:27:55Z</dcterms:modified>
</cp:coreProperties>
</file>