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583" r:id="rId3"/>
    <p:sldId id="588" r:id="rId4"/>
    <p:sldId id="584" r:id="rId5"/>
    <p:sldId id="586" r:id="rId6"/>
    <p:sldId id="594" r:id="rId7"/>
    <p:sldId id="593" r:id="rId8"/>
    <p:sldId id="598" r:id="rId9"/>
    <p:sldId id="599" r:id="rId10"/>
    <p:sldId id="589" r:id="rId11"/>
    <p:sldId id="590" r:id="rId12"/>
    <p:sldId id="600" r:id="rId13"/>
    <p:sldId id="601" r:id="rId14"/>
    <p:sldId id="595" r:id="rId15"/>
    <p:sldId id="592"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F94E421-CF54-43BC-AF91-26EACFCE4B84}">
          <p14:sldIdLst>
            <p14:sldId id="257"/>
            <p14:sldId id="583"/>
            <p14:sldId id="588"/>
          </p14:sldIdLst>
        </p14:section>
        <p14:section name="How Partitioning works" id="{52B6118A-2C68-4EAC-A776-0B41347CBF02}">
          <p14:sldIdLst>
            <p14:sldId id="584"/>
            <p14:sldId id="586"/>
            <p14:sldId id="594"/>
          </p14:sldIdLst>
        </p14:section>
        <p14:section name="Choose a partition key" id="{7A659B8B-D908-42CF-9E2E-959899957121}">
          <p14:sldIdLst>
            <p14:sldId id="593"/>
            <p14:sldId id="598"/>
            <p14:sldId id="599"/>
            <p14:sldId id="589"/>
            <p14:sldId id="590"/>
            <p14:sldId id="600"/>
            <p14:sldId id="601"/>
            <p14:sldId id="595"/>
            <p14:sldId id="592"/>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210" autoAdjust="0"/>
  </p:normalViewPr>
  <p:slideViewPr>
    <p:cSldViewPr snapToGrid="0">
      <p:cViewPr varScale="1">
        <p:scale>
          <a:sx n="81" d="100"/>
          <a:sy n="81" d="100"/>
        </p:scale>
        <p:origin x="17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10.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0.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dgm:fillClrLst>
    <dgm:linClrLst meth="repeat">
      <a:schemeClr val="lt1">
        <a:alpha val="0"/>
      </a:schemeClr>
    </dgm:linClrLst>
    <dgm:effectClrLst/>
    <dgm:txLinClrLst/>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text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dgm:fillClrLst>
    <dgm:linClrLst meth="repeat">
      <a:schemeClr val="lt1">
        <a:alpha val="0"/>
      </a:schemeClr>
    </dgm:linClrLst>
    <dgm:effectClrLst/>
    <dgm:txLinClrLst/>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0823FE-9720-4DFB-A84B-687774700860}" type="doc">
      <dgm:prSet loTypeId="urn:microsoft.com/office/officeart/2018/2/layout/IconVerticalSolidList" loCatId="icon" qsTypeId="urn:microsoft.com/office/officeart/2005/8/quickstyle/simple1" qsCatId="simple" csTypeId="urn:microsoft.com/office/officeart/2018/5/colors/Iconchunking_neutralicontext_accent5_2" csCatId="accent5" phldr="1"/>
      <dgm:spPr/>
      <dgm:t>
        <a:bodyPr/>
        <a:lstStyle/>
        <a:p>
          <a:endParaRPr lang="en-US"/>
        </a:p>
      </dgm:t>
    </dgm:pt>
    <dgm:pt modelId="{1271FEF5-95C4-4DF2-A67B-C1573ED15F6B}">
      <dgm:prSet/>
      <dgm:spPr/>
      <dgm:t>
        <a:bodyPr/>
        <a:lstStyle/>
        <a:p>
          <a:pPr>
            <a:lnSpc>
              <a:spcPct val="100000"/>
            </a:lnSpc>
          </a:pPr>
          <a:r>
            <a:rPr lang="en-NZ"/>
            <a:t>Modelling our data</a:t>
          </a:r>
          <a:endParaRPr lang="en-US"/>
        </a:p>
      </dgm:t>
    </dgm:pt>
    <dgm:pt modelId="{ECC90FA4-CE9B-4102-8F65-549B0BDE51FC}" type="parTrans" cxnId="{9B843D48-7A0B-4A41-B3EF-13B25F4D2213}">
      <dgm:prSet/>
      <dgm:spPr/>
      <dgm:t>
        <a:bodyPr/>
        <a:lstStyle/>
        <a:p>
          <a:endParaRPr lang="en-US"/>
        </a:p>
      </dgm:t>
    </dgm:pt>
    <dgm:pt modelId="{9260109B-783C-4E20-975D-0FE95EBE9CA5}" type="sibTrans" cxnId="{9B843D48-7A0B-4A41-B3EF-13B25F4D2213}">
      <dgm:prSet/>
      <dgm:spPr/>
      <dgm:t>
        <a:bodyPr/>
        <a:lstStyle/>
        <a:p>
          <a:endParaRPr lang="en-US"/>
        </a:p>
      </dgm:t>
    </dgm:pt>
    <dgm:pt modelId="{97B00E58-4F09-4767-8EE8-8AEF1FD9FFDB}">
      <dgm:prSet/>
      <dgm:spPr/>
      <dgm:t>
        <a:bodyPr/>
        <a:lstStyle/>
        <a:p>
          <a:pPr>
            <a:lnSpc>
              <a:spcPct val="100000"/>
            </a:lnSpc>
          </a:pPr>
          <a:r>
            <a:rPr lang="en-NZ" dirty="0"/>
            <a:t>Understanding Partitioning</a:t>
          </a:r>
          <a:endParaRPr lang="en-US" dirty="0"/>
        </a:p>
      </dgm:t>
    </dgm:pt>
    <dgm:pt modelId="{5DB9760D-67CE-4C6A-B1E4-4DC02F53A9F3}" type="parTrans" cxnId="{572CD6CF-2C46-48BD-A281-C517CCE80DF0}">
      <dgm:prSet/>
      <dgm:spPr/>
      <dgm:t>
        <a:bodyPr/>
        <a:lstStyle/>
        <a:p>
          <a:endParaRPr lang="en-US"/>
        </a:p>
      </dgm:t>
    </dgm:pt>
    <dgm:pt modelId="{07754D9D-4C72-4E37-AFC9-AB58915FFE3C}" type="sibTrans" cxnId="{572CD6CF-2C46-48BD-A281-C517CCE80DF0}">
      <dgm:prSet/>
      <dgm:spPr/>
      <dgm:t>
        <a:bodyPr/>
        <a:lstStyle/>
        <a:p>
          <a:endParaRPr lang="en-US"/>
        </a:p>
      </dgm:t>
    </dgm:pt>
    <dgm:pt modelId="{6C14A333-BD65-41F5-B027-ACE65EC60525}">
      <dgm:prSet/>
      <dgm:spPr/>
      <dgm:t>
        <a:bodyPr/>
        <a:lstStyle/>
        <a:p>
          <a:pPr>
            <a:lnSpc>
              <a:spcPct val="100000"/>
            </a:lnSpc>
          </a:pPr>
          <a:r>
            <a:rPr lang="en-NZ"/>
            <a:t>Understanding Throughput</a:t>
          </a:r>
          <a:endParaRPr lang="en-US"/>
        </a:p>
      </dgm:t>
    </dgm:pt>
    <dgm:pt modelId="{92CA2FD5-13E3-46AD-85D2-8B6A6DC7B664}" type="parTrans" cxnId="{12FE4032-C005-48B3-B0C2-E936374270A2}">
      <dgm:prSet/>
      <dgm:spPr/>
      <dgm:t>
        <a:bodyPr/>
        <a:lstStyle/>
        <a:p>
          <a:endParaRPr lang="en-US"/>
        </a:p>
      </dgm:t>
    </dgm:pt>
    <dgm:pt modelId="{7C9B66FE-9C48-4FFC-BBDF-C0B6E3659D64}" type="sibTrans" cxnId="{12FE4032-C005-48B3-B0C2-E936374270A2}">
      <dgm:prSet/>
      <dgm:spPr/>
      <dgm:t>
        <a:bodyPr/>
        <a:lstStyle/>
        <a:p>
          <a:endParaRPr lang="en-US"/>
        </a:p>
      </dgm:t>
    </dgm:pt>
    <dgm:pt modelId="{2EF4A1D4-6AEC-4544-88C6-B1D92BDC2934}">
      <dgm:prSet/>
      <dgm:spPr/>
      <dgm:t>
        <a:bodyPr/>
        <a:lstStyle/>
        <a:p>
          <a:pPr>
            <a:lnSpc>
              <a:spcPct val="100000"/>
            </a:lnSpc>
          </a:pPr>
          <a:r>
            <a:rPr lang="en-NZ" dirty="0"/>
            <a:t>Database and Container Design</a:t>
          </a:r>
          <a:endParaRPr lang="en-US" dirty="0"/>
        </a:p>
      </dgm:t>
    </dgm:pt>
    <dgm:pt modelId="{7E216A4E-A07E-4166-B63A-7BB79F3037EC}" type="parTrans" cxnId="{3300C0C7-AADC-4401-B5D1-607E0F0E800B}">
      <dgm:prSet/>
      <dgm:spPr/>
      <dgm:t>
        <a:bodyPr/>
        <a:lstStyle/>
        <a:p>
          <a:endParaRPr lang="en-US"/>
        </a:p>
      </dgm:t>
    </dgm:pt>
    <dgm:pt modelId="{55368824-CD16-4B88-9E7E-08A202F545E1}" type="sibTrans" cxnId="{3300C0C7-AADC-4401-B5D1-607E0F0E800B}">
      <dgm:prSet/>
      <dgm:spPr/>
      <dgm:t>
        <a:bodyPr/>
        <a:lstStyle/>
        <a:p>
          <a:endParaRPr lang="en-US"/>
        </a:p>
      </dgm:t>
    </dgm:pt>
    <dgm:pt modelId="{29229CFE-0B93-4915-8D68-090D999B2726}">
      <dgm:prSet/>
      <dgm:spPr/>
      <dgm:t>
        <a:bodyPr/>
        <a:lstStyle/>
        <a:p>
          <a:pPr>
            <a:lnSpc>
              <a:spcPct val="100000"/>
            </a:lnSpc>
          </a:pPr>
          <a:r>
            <a:rPr lang="en-NZ"/>
            <a:t>Understanding Global Distribution</a:t>
          </a:r>
          <a:endParaRPr lang="en-US"/>
        </a:p>
      </dgm:t>
    </dgm:pt>
    <dgm:pt modelId="{3593246C-8D7E-4F37-A0B5-B308659478F6}" type="parTrans" cxnId="{E216506D-DA94-43DB-B068-A479DDB3ABB5}">
      <dgm:prSet/>
      <dgm:spPr/>
      <dgm:t>
        <a:bodyPr/>
        <a:lstStyle/>
        <a:p>
          <a:endParaRPr lang="en-US"/>
        </a:p>
      </dgm:t>
    </dgm:pt>
    <dgm:pt modelId="{D74369ED-1DB8-4093-B921-36E5D56D1D0D}" type="sibTrans" cxnId="{E216506D-DA94-43DB-B068-A479DDB3ABB5}">
      <dgm:prSet/>
      <dgm:spPr/>
      <dgm:t>
        <a:bodyPr/>
        <a:lstStyle/>
        <a:p>
          <a:endParaRPr lang="en-US"/>
        </a:p>
      </dgm:t>
    </dgm:pt>
    <dgm:pt modelId="{F8364298-1715-4393-8B71-791123039A93}" type="pres">
      <dgm:prSet presAssocID="{CC0823FE-9720-4DFB-A84B-687774700860}" presName="root" presStyleCnt="0">
        <dgm:presLayoutVars>
          <dgm:dir/>
          <dgm:resizeHandles val="exact"/>
        </dgm:presLayoutVars>
      </dgm:prSet>
      <dgm:spPr/>
    </dgm:pt>
    <dgm:pt modelId="{C8A2D723-7856-4188-BB30-5C942C7BDFEE}" type="pres">
      <dgm:prSet presAssocID="{1271FEF5-95C4-4DF2-A67B-C1573ED15F6B}" presName="compNode" presStyleCnt="0"/>
      <dgm:spPr/>
    </dgm:pt>
    <dgm:pt modelId="{AED86B4D-BDE1-4BF1-B950-4C987FC7BB9A}" type="pres">
      <dgm:prSet presAssocID="{1271FEF5-95C4-4DF2-A67B-C1573ED15F6B}" presName="bgRect" presStyleLbl="bgShp" presStyleIdx="0" presStyleCnt="5"/>
      <dgm:spPr/>
    </dgm:pt>
    <dgm:pt modelId="{72DF8702-3CAA-40A5-A66E-31FB5DBB87DA}" type="pres">
      <dgm:prSet presAssocID="{1271FEF5-95C4-4DF2-A67B-C1573ED15F6B}"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ocument"/>
        </a:ext>
      </dgm:extLst>
    </dgm:pt>
    <dgm:pt modelId="{5B2C2C65-2EDC-4EB5-831E-C74EEA66B316}" type="pres">
      <dgm:prSet presAssocID="{1271FEF5-95C4-4DF2-A67B-C1573ED15F6B}" presName="spaceRect" presStyleCnt="0"/>
      <dgm:spPr/>
    </dgm:pt>
    <dgm:pt modelId="{6877B0EA-4185-4D58-845A-082CDA0032B7}" type="pres">
      <dgm:prSet presAssocID="{1271FEF5-95C4-4DF2-A67B-C1573ED15F6B}" presName="parTx" presStyleLbl="revTx" presStyleIdx="0" presStyleCnt="5">
        <dgm:presLayoutVars>
          <dgm:chMax val="0"/>
          <dgm:chPref val="0"/>
        </dgm:presLayoutVars>
      </dgm:prSet>
      <dgm:spPr/>
    </dgm:pt>
    <dgm:pt modelId="{C8612AAE-B804-450D-A613-73801C9E3C1E}" type="pres">
      <dgm:prSet presAssocID="{9260109B-783C-4E20-975D-0FE95EBE9CA5}" presName="sibTrans" presStyleCnt="0"/>
      <dgm:spPr/>
    </dgm:pt>
    <dgm:pt modelId="{5734F605-68F4-4356-857D-CF6D85C7EE1D}" type="pres">
      <dgm:prSet presAssocID="{97B00E58-4F09-4767-8EE8-8AEF1FD9FFDB}" presName="compNode" presStyleCnt="0"/>
      <dgm:spPr/>
    </dgm:pt>
    <dgm:pt modelId="{F9B68D77-8A31-4089-971A-4A3322F6A981}" type="pres">
      <dgm:prSet presAssocID="{97B00E58-4F09-4767-8EE8-8AEF1FD9FFDB}" presName="bgRect" presStyleLbl="bgShp" presStyleIdx="1" presStyleCnt="5"/>
      <dgm:spPr/>
    </dgm:pt>
    <dgm:pt modelId="{2C48FA77-C028-4339-8782-6F7D37B44E22}" type="pres">
      <dgm:prSet presAssocID="{97B00E58-4F09-4767-8EE8-8AEF1FD9FFD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435DAEBC-447E-455F-8417-64CAC4721A9E}" type="pres">
      <dgm:prSet presAssocID="{97B00E58-4F09-4767-8EE8-8AEF1FD9FFDB}" presName="spaceRect" presStyleCnt="0"/>
      <dgm:spPr/>
    </dgm:pt>
    <dgm:pt modelId="{EB063A0A-1BFC-46BC-A233-D73D61265B66}" type="pres">
      <dgm:prSet presAssocID="{97B00E58-4F09-4767-8EE8-8AEF1FD9FFDB}" presName="parTx" presStyleLbl="revTx" presStyleIdx="1" presStyleCnt="5">
        <dgm:presLayoutVars>
          <dgm:chMax val="0"/>
          <dgm:chPref val="0"/>
        </dgm:presLayoutVars>
      </dgm:prSet>
      <dgm:spPr/>
    </dgm:pt>
    <dgm:pt modelId="{FF47F602-AF00-4113-92C6-E665521A2902}" type="pres">
      <dgm:prSet presAssocID="{07754D9D-4C72-4E37-AFC9-AB58915FFE3C}" presName="sibTrans" presStyleCnt="0"/>
      <dgm:spPr/>
    </dgm:pt>
    <dgm:pt modelId="{E38B4F6E-6973-4848-8069-DC9935C84EC6}" type="pres">
      <dgm:prSet presAssocID="{6C14A333-BD65-41F5-B027-ACE65EC60525}" presName="compNode" presStyleCnt="0"/>
      <dgm:spPr/>
    </dgm:pt>
    <dgm:pt modelId="{7B60F1E6-A552-4C63-B2FB-F0109F334FC9}" type="pres">
      <dgm:prSet presAssocID="{6C14A333-BD65-41F5-B027-ACE65EC60525}" presName="bgRect" presStyleLbl="bgShp" presStyleIdx="2" presStyleCnt="5"/>
      <dgm:spPr/>
    </dgm:pt>
    <dgm:pt modelId="{1FE844D3-B949-4192-8592-1220A9FF0E7A}" type="pres">
      <dgm:prSet presAssocID="{6C14A333-BD65-41F5-B027-ACE65EC6052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559FE5F1-EC23-4BA3-9F8A-A3B8B484D6E9}" type="pres">
      <dgm:prSet presAssocID="{6C14A333-BD65-41F5-B027-ACE65EC60525}" presName="spaceRect" presStyleCnt="0"/>
      <dgm:spPr/>
    </dgm:pt>
    <dgm:pt modelId="{2A392CB9-2317-4483-908E-D394A178A269}" type="pres">
      <dgm:prSet presAssocID="{6C14A333-BD65-41F5-B027-ACE65EC60525}" presName="parTx" presStyleLbl="revTx" presStyleIdx="2" presStyleCnt="5">
        <dgm:presLayoutVars>
          <dgm:chMax val="0"/>
          <dgm:chPref val="0"/>
        </dgm:presLayoutVars>
      </dgm:prSet>
      <dgm:spPr/>
    </dgm:pt>
    <dgm:pt modelId="{3F0BC1EE-1088-4D31-AC1B-C84F2B32964B}" type="pres">
      <dgm:prSet presAssocID="{7C9B66FE-9C48-4FFC-BBDF-C0B6E3659D64}" presName="sibTrans" presStyleCnt="0"/>
      <dgm:spPr/>
    </dgm:pt>
    <dgm:pt modelId="{1DC1E521-0E35-41C5-B183-5FB309ED4E9F}" type="pres">
      <dgm:prSet presAssocID="{2EF4A1D4-6AEC-4544-88C6-B1D92BDC2934}" presName="compNode" presStyleCnt="0"/>
      <dgm:spPr/>
    </dgm:pt>
    <dgm:pt modelId="{9F98B536-3805-483A-BF12-ABA7178BC26C}" type="pres">
      <dgm:prSet presAssocID="{2EF4A1D4-6AEC-4544-88C6-B1D92BDC2934}" presName="bgRect" presStyleLbl="bgShp" presStyleIdx="3" presStyleCnt="5"/>
      <dgm:spPr/>
    </dgm:pt>
    <dgm:pt modelId="{DEB3CB22-C807-42D2-A878-80817AB26C58}" type="pres">
      <dgm:prSet presAssocID="{2EF4A1D4-6AEC-4544-88C6-B1D92BDC293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Database"/>
        </a:ext>
      </dgm:extLst>
    </dgm:pt>
    <dgm:pt modelId="{EA6E032E-A560-43DC-B44F-270CA7D516F9}" type="pres">
      <dgm:prSet presAssocID="{2EF4A1D4-6AEC-4544-88C6-B1D92BDC2934}" presName="spaceRect" presStyleCnt="0"/>
      <dgm:spPr/>
    </dgm:pt>
    <dgm:pt modelId="{D81CF88A-33A4-4A30-A54C-1CC7D5F46E00}" type="pres">
      <dgm:prSet presAssocID="{2EF4A1D4-6AEC-4544-88C6-B1D92BDC2934}" presName="parTx" presStyleLbl="revTx" presStyleIdx="3" presStyleCnt="5">
        <dgm:presLayoutVars>
          <dgm:chMax val="0"/>
          <dgm:chPref val="0"/>
        </dgm:presLayoutVars>
      </dgm:prSet>
      <dgm:spPr/>
    </dgm:pt>
    <dgm:pt modelId="{95C8A75F-ABD6-4CC1-8BC2-B9BBE54FE8EC}" type="pres">
      <dgm:prSet presAssocID="{55368824-CD16-4B88-9E7E-08A202F545E1}" presName="sibTrans" presStyleCnt="0"/>
      <dgm:spPr/>
    </dgm:pt>
    <dgm:pt modelId="{801C1B71-A1BD-4B97-BA61-6810EF1C833A}" type="pres">
      <dgm:prSet presAssocID="{29229CFE-0B93-4915-8D68-090D999B2726}" presName="compNode" presStyleCnt="0"/>
      <dgm:spPr/>
    </dgm:pt>
    <dgm:pt modelId="{47153ECA-0BD1-4E10-8B97-6B9FC31AB4DB}" type="pres">
      <dgm:prSet presAssocID="{29229CFE-0B93-4915-8D68-090D999B2726}" presName="bgRect" presStyleLbl="bgShp" presStyleIdx="4" presStyleCnt="5"/>
      <dgm:spPr/>
    </dgm:pt>
    <dgm:pt modelId="{843CBB9D-859C-4299-9686-022B4FD31422}" type="pres">
      <dgm:prSet presAssocID="{29229CFE-0B93-4915-8D68-090D999B272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arth Globe Americas"/>
        </a:ext>
      </dgm:extLst>
    </dgm:pt>
    <dgm:pt modelId="{0D2C259E-A5AE-4CF3-A99C-1F8CA679949D}" type="pres">
      <dgm:prSet presAssocID="{29229CFE-0B93-4915-8D68-090D999B2726}" presName="spaceRect" presStyleCnt="0"/>
      <dgm:spPr/>
    </dgm:pt>
    <dgm:pt modelId="{7B47A7E2-DFB8-487A-9D8E-6167AA03B1E7}" type="pres">
      <dgm:prSet presAssocID="{29229CFE-0B93-4915-8D68-090D999B2726}" presName="parTx" presStyleLbl="revTx" presStyleIdx="4" presStyleCnt="5">
        <dgm:presLayoutVars>
          <dgm:chMax val="0"/>
          <dgm:chPref val="0"/>
        </dgm:presLayoutVars>
      </dgm:prSet>
      <dgm:spPr/>
    </dgm:pt>
  </dgm:ptLst>
  <dgm:cxnLst>
    <dgm:cxn modelId="{82ED1A0A-83ED-47FF-89B9-DF335FD2CE75}" type="presOf" srcId="{2EF4A1D4-6AEC-4544-88C6-B1D92BDC2934}" destId="{D81CF88A-33A4-4A30-A54C-1CC7D5F46E00}" srcOrd="0" destOrd="0" presId="urn:microsoft.com/office/officeart/2018/2/layout/IconVerticalSolidList"/>
    <dgm:cxn modelId="{5E142214-2D95-49ED-A2D0-049DA0EA6DE2}" type="presOf" srcId="{CC0823FE-9720-4DFB-A84B-687774700860}" destId="{F8364298-1715-4393-8B71-791123039A93}" srcOrd="0" destOrd="0" presId="urn:microsoft.com/office/officeart/2018/2/layout/IconVerticalSolidList"/>
    <dgm:cxn modelId="{12FE4032-C005-48B3-B0C2-E936374270A2}" srcId="{CC0823FE-9720-4DFB-A84B-687774700860}" destId="{6C14A333-BD65-41F5-B027-ACE65EC60525}" srcOrd="2" destOrd="0" parTransId="{92CA2FD5-13E3-46AD-85D2-8B6A6DC7B664}" sibTransId="{7C9B66FE-9C48-4FFC-BBDF-C0B6E3659D64}"/>
    <dgm:cxn modelId="{7F28845F-405E-45C6-A130-8D7C7BF406BA}" type="presOf" srcId="{29229CFE-0B93-4915-8D68-090D999B2726}" destId="{7B47A7E2-DFB8-487A-9D8E-6167AA03B1E7}" srcOrd="0" destOrd="0" presId="urn:microsoft.com/office/officeart/2018/2/layout/IconVerticalSolidList"/>
    <dgm:cxn modelId="{9B843D48-7A0B-4A41-B3EF-13B25F4D2213}" srcId="{CC0823FE-9720-4DFB-A84B-687774700860}" destId="{1271FEF5-95C4-4DF2-A67B-C1573ED15F6B}" srcOrd="0" destOrd="0" parTransId="{ECC90FA4-CE9B-4102-8F65-549B0BDE51FC}" sibTransId="{9260109B-783C-4E20-975D-0FE95EBE9CA5}"/>
    <dgm:cxn modelId="{E216506D-DA94-43DB-B068-A479DDB3ABB5}" srcId="{CC0823FE-9720-4DFB-A84B-687774700860}" destId="{29229CFE-0B93-4915-8D68-090D999B2726}" srcOrd="4" destOrd="0" parTransId="{3593246C-8D7E-4F37-A0B5-B308659478F6}" sibTransId="{D74369ED-1DB8-4093-B921-36E5D56D1D0D}"/>
    <dgm:cxn modelId="{8B41A497-F809-42EB-8A34-A172F01702F9}" type="presOf" srcId="{97B00E58-4F09-4767-8EE8-8AEF1FD9FFDB}" destId="{EB063A0A-1BFC-46BC-A233-D73D61265B66}" srcOrd="0" destOrd="0" presId="urn:microsoft.com/office/officeart/2018/2/layout/IconVerticalSolidList"/>
    <dgm:cxn modelId="{3300C0C7-AADC-4401-B5D1-607E0F0E800B}" srcId="{CC0823FE-9720-4DFB-A84B-687774700860}" destId="{2EF4A1D4-6AEC-4544-88C6-B1D92BDC2934}" srcOrd="3" destOrd="0" parTransId="{7E216A4E-A07E-4166-B63A-7BB79F3037EC}" sibTransId="{55368824-CD16-4B88-9E7E-08A202F545E1}"/>
    <dgm:cxn modelId="{AA3292CC-7F08-4017-9772-23D94405E03B}" type="presOf" srcId="{1271FEF5-95C4-4DF2-A67B-C1573ED15F6B}" destId="{6877B0EA-4185-4D58-845A-082CDA0032B7}" srcOrd="0" destOrd="0" presId="urn:microsoft.com/office/officeart/2018/2/layout/IconVerticalSolidList"/>
    <dgm:cxn modelId="{572CD6CF-2C46-48BD-A281-C517CCE80DF0}" srcId="{CC0823FE-9720-4DFB-A84B-687774700860}" destId="{97B00E58-4F09-4767-8EE8-8AEF1FD9FFDB}" srcOrd="1" destOrd="0" parTransId="{5DB9760D-67CE-4C6A-B1E4-4DC02F53A9F3}" sibTransId="{07754D9D-4C72-4E37-AFC9-AB58915FFE3C}"/>
    <dgm:cxn modelId="{73FC0BD5-7A8C-49AC-B740-C291F0A1EF1F}" type="presOf" srcId="{6C14A333-BD65-41F5-B027-ACE65EC60525}" destId="{2A392CB9-2317-4483-908E-D394A178A269}" srcOrd="0" destOrd="0" presId="urn:microsoft.com/office/officeart/2018/2/layout/IconVerticalSolidList"/>
    <dgm:cxn modelId="{537DF14C-9BBE-492E-9B24-360BED8D048C}" type="presParOf" srcId="{F8364298-1715-4393-8B71-791123039A93}" destId="{C8A2D723-7856-4188-BB30-5C942C7BDFEE}" srcOrd="0" destOrd="0" presId="urn:microsoft.com/office/officeart/2018/2/layout/IconVerticalSolidList"/>
    <dgm:cxn modelId="{48E62933-E23B-4EB4-A352-BAA09A623AF9}" type="presParOf" srcId="{C8A2D723-7856-4188-BB30-5C942C7BDFEE}" destId="{AED86B4D-BDE1-4BF1-B950-4C987FC7BB9A}" srcOrd="0" destOrd="0" presId="urn:microsoft.com/office/officeart/2018/2/layout/IconVerticalSolidList"/>
    <dgm:cxn modelId="{D43F2946-9286-46FC-8117-3A14B82626B9}" type="presParOf" srcId="{C8A2D723-7856-4188-BB30-5C942C7BDFEE}" destId="{72DF8702-3CAA-40A5-A66E-31FB5DBB87DA}" srcOrd="1" destOrd="0" presId="urn:microsoft.com/office/officeart/2018/2/layout/IconVerticalSolidList"/>
    <dgm:cxn modelId="{EC8D36E1-90A2-4784-86EF-565C1AC51009}" type="presParOf" srcId="{C8A2D723-7856-4188-BB30-5C942C7BDFEE}" destId="{5B2C2C65-2EDC-4EB5-831E-C74EEA66B316}" srcOrd="2" destOrd="0" presId="urn:microsoft.com/office/officeart/2018/2/layout/IconVerticalSolidList"/>
    <dgm:cxn modelId="{C8DFFB51-B2D0-44B5-9EAA-E147A484B91C}" type="presParOf" srcId="{C8A2D723-7856-4188-BB30-5C942C7BDFEE}" destId="{6877B0EA-4185-4D58-845A-082CDA0032B7}" srcOrd="3" destOrd="0" presId="urn:microsoft.com/office/officeart/2018/2/layout/IconVerticalSolidList"/>
    <dgm:cxn modelId="{0ACF3E01-A832-47DB-8E10-C10A2F501A5C}" type="presParOf" srcId="{F8364298-1715-4393-8B71-791123039A93}" destId="{C8612AAE-B804-450D-A613-73801C9E3C1E}" srcOrd="1" destOrd="0" presId="urn:microsoft.com/office/officeart/2018/2/layout/IconVerticalSolidList"/>
    <dgm:cxn modelId="{A8668DC2-68B9-488E-81CF-E26CC87373C1}" type="presParOf" srcId="{F8364298-1715-4393-8B71-791123039A93}" destId="{5734F605-68F4-4356-857D-CF6D85C7EE1D}" srcOrd="2" destOrd="0" presId="urn:microsoft.com/office/officeart/2018/2/layout/IconVerticalSolidList"/>
    <dgm:cxn modelId="{2EC48369-1A7E-4345-A573-36F06AC8EAE3}" type="presParOf" srcId="{5734F605-68F4-4356-857D-CF6D85C7EE1D}" destId="{F9B68D77-8A31-4089-971A-4A3322F6A981}" srcOrd="0" destOrd="0" presId="urn:microsoft.com/office/officeart/2018/2/layout/IconVerticalSolidList"/>
    <dgm:cxn modelId="{547F897D-1694-4569-9EB3-E6ADCF619E99}" type="presParOf" srcId="{5734F605-68F4-4356-857D-CF6D85C7EE1D}" destId="{2C48FA77-C028-4339-8782-6F7D37B44E22}" srcOrd="1" destOrd="0" presId="urn:microsoft.com/office/officeart/2018/2/layout/IconVerticalSolidList"/>
    <dgm:cxn modelId="{91718797-7D08-4EE3-AFFF-008624C5FEDF}" type="presParOf" srcId="{5734F605-68F4-4356-857D-CF6D85C7EE1D}" destId="{435DAEBC-447E-455F-8417-64CAC4721A9E}" srcOrd="2" destOrd="0" presId="urn:microsoft.com/office/officeart/2018/2/layout/IconVerticalSolidList"/>
    <dgm:cxn modelId="{18D5CDF6-51C8-4EE9-B6E3-EA54BBAF44FF}" type="presParOf" srcId="{5734F605-68F4-4356-857D-CF6D85C7EE1D}" destId="{EB063A0A-1BFC-46BC-A233-D73D61265B66}" srcOrd="3" destOrd="0" presId="urn:microsoft.com/office/officeart/2018/2/layout/IconVerticalSolidList"/>
    <dgm:cxn modelId="{0996C11E-A39B-4A87-9221-5AE6C9DDD287}" type="presParOf" srcId="{F8364298-1715-4393-8B71-791123039A93}" destId="{FF47F602-AF00-4113-92C6-E665521A2902}" srcOrd="3" destOrd="0" presId="urn:microsoft.com/office/officeart/2018/2/layout/IconVerticalSolidList"/>
    <dgm:cxn modelId="{425B942B-CE96-44FC-A410-5E1DD6C6A6D7}" type="presParOf" srcId="{F8364298-1715-4393-8B71-791123039A93}" destId="{E38B4F6E-6973-4848-8069-DC9935C84EC6}" srcOrd="4" destOrd="0" presId="urn:microsoft.com/office/officeart/2018/2/layout/IconVerticalSolidList"/>
    <dgm:cxn modelId="{B06EA699-9780-473D-A256-1550F5B2EFC4}" type="presParOf" srcId="{E38B4F6E-6973-4848-8069-DC9935C84EC6}" destId="{7B60F1E6-A552-4C63-B2FB-F0109F334FC9}" srcOrd="0" destOrd="0" presId="urn:microsoft.com/office/officeart/2018/2/layout/IconVerticalSolidList"/>
    <dgm:cxn modelId="{4E24ED67-B500-4431-8936-A94FCF798ACB}" type="presParOf" srcId="{E38B4F6E-6973-4848-8069-DC9935C84EC6}" destId="{1FE844D3-B949-4192-8592-1220A9FF0E7A}" srcOrd="1" destOrd="0" presId="urn:microsoft.com/office/officeart/2018/2/layout/IconVerticalSolidList"/>
    <dgm:cxn modelId="{53CA8715-26BD-41B7-BE7E-038C6B3CB80F}" type="presParOf" srcId="{E38B4F6E-6973-4848-8069-DC9935C84EC6}" destId="{559FE5F1-EC23-4BA3-9F8A-A3B8B484D6E9}" srcOrd="2" destOrd="0" presId="urn:microsoft.com/office/officeart/2018/2/layout/IconVerticalSolidList"/>
    <dgm:cxn modelId="{A3A48E32-E6F5-4891-BAE1-77847D07EF99}" type="presParOf" srcId="{E38B4F6E-6973-4848-8069-DC9935C84EC6}" destId="{2A392CB9-2317-4483-908E-D394A178A269}" srcOrd="3" destOrd="0" presId="urn:microsoft.com/office/officeart/2018/2/layout/IconVerticalSolidList"/>
    <dgm:cxn modelId="{565CB875-53F6-4643-8EDE-C7DC084CE8C1}" type="presParOf" srcId="{F8364298-1715-4393-8B71-791123039A93}" destId="{3F0BC1EE-1088-4D31-AC1B-C84F2B32964B}" srcOrd="5" destOrd="0" presId="urn:microsoft.com/office/officeart/2018/2/layout/IconVerticalSolidList"/>
    <dgm:cxn modelId="{DA0A5AC7-2FE9-4B62-99CC-36C7B08C79A6}" type="presParOf" srcId="{F8364298-1715-4393-8B71-791123039A93}" destId="{1DC1E521-0E35-41C5-B183-5FB309ED4E9F}" srcOrd="6" destOrd="0" presId="urn:microsoft.com/office/officeart/2018/2/layout/IconVerticalSolidList"/>
    <dgm:cxn modelId="{018B42AC-7974-4B2D-A0A4-22B6BA2AEB91}" type="presParOf" srcId="{1DC1E521-0E35-41C5-B183-5FB309ED4E9F}" destId="{9F98B536-3805-483A-BF12-ABA7178BC26C}" srcOrd="0" destOrd="0" presId="urn:microsoft.com/office/officeart/2018/2/layout/IconVerticalSolidList"/>
    <dgm:cxn modelId="{C2C1F22B-1772-4833-B4A4-975FEDB4AEBB}" type="presParOf" srcId="{1DC1E521-0E35-41C5-B183-5FB309ED4E9F}" destId="{DEB3CB22-C807-42D2-A878-80817AB26C58}" srcOrd="1" destOrd="0" presId="urn:microsoft.com/office/officeart/2018/2/layout/IconVerticalSolidList"/>
    <dgm:cxn modelId="{56340877-1D8E-43C9-8583-A9C0BA66A5D6}" type="presParOf" srcId="{1DC1E521-0E35-41C5-B183-5FB309ED4E9F}" destId="{EA6E032E-A560-43DC-B44F-270CA7D516F9}" srcOrd="2" destOrd="0" presId="urn:microsoft.com/office/officeart/2018/2/layout/IconVerticalSolidList"/>
    <dgm:cxn modelId="{95F2524E-8CDB-4A24-B100-A207E36BE8AB}" type="presParOf" srcId="{1DC1E521-0E35-41C5-B183-5FB309ED4E9F}" destId="{D81CF88A-33A4-4A30-A54C-1CC7D5F46E00}" srcOrd="3" destOrd="0" presId="urn:microsoft.com/office/officeart/2018/2/layout/IconVerticalSolidList"/>
    <dgm:cxn modelId="{136E0B75-3671-40C5-9BFF-976F3B9E70A7}" type="presParOf" srcId="{F8364298-1715-4393-8B71-791123039A93}" destId="{95C8A75F-ABD6-4CC1-8BC2-B9BBE54FE8EC}" srcOrd="7" destOrd="0" presId="urn:microsoft.com/office/officeart/2018/2/layout/IconVerticalSolidList"/>
    <dgm:cxn modelId="{2E1D092D-4631-4C64-91B9-C37C6F8F9309}" type="presParOf" srcId="{F8364298-1715-4393-8B71-791123039A93}" destId="{801C1B71-A1BD-4B97-BA61-6810EF1C833A}" srcOrd="8" destOrd="0" presId="urn:microsoft.com/office/officeart/2018/2/layout/IconVerticalSolidList"/>
    <dgm:cxn modelId="{2B903B84-6ECD-4544-8F3F-2390E7425998}" type="presParOf" srcId="{801C1B71-A1BD-4B97-BA61-6810EF1C833A}" destId="{47153ECA-0BD1-4E10-8B97-6B9FC31AB4DB}" srcOrd="0" destOrd="0" presId="urn:microsoft.com/office/officeart/2018/2/layout/IconVerticalSolidList"/>
    <dgm:cxn modelId="{8B5D74E2-5A49-4336-B950-0A32B0C697AA}" type="presParOf" srcId="{801C1B71-A1BD-4B97-BA61-6810EF1C833A}" destId="{843CBB9D-859C-4299-9686-022B4FD31422}" srcOrd="1" destOrd="0" presId="urn:microsoft.com/office/officeart/2018/2/layout/IconVerticalSolidList"/>
    <dgm:cxn modelId="{EF1E0676-F01A-45FA-96E3-DD16E89065AA}" type="presParOf" srcId="{801C1B71-A1BD-4B97-BA61-6810EF1C833A}" destId="{0D2C259E-A5AE-4CF3-A99C-1F8CA679949D}" srcOrd="2" destOrd="0" presId="urn:microsoft.com/office/officeart/2018/2/layout/IconVerticalSolidList"/>
    <dgm:cxn modelId="{809787B2-E27D-46B5-BB00-BB2E33F59276}" type="presParOf" srcId="{801C1B71-A1BD-4B97-BA61-6810EF1C833A}" destId="{7B47A7E2-DFB8-487A-9D8E-6167AA03B1E7}"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C0823FE-9720-4DFB-A84B-687774700860}" type="doc">
      <dgm:prSet loTypeId="urn:microsoft.com/office/officeart/2018/2/layout/IconVerticalSolidList" loCatId="icon" qsTypeId="urn:microsoft.com/office/officeart/2005/8/quickstyle/simple1" qsCatId="simple" csTypeId="urn:microsoft.com/office/officeart/2018/5/colors/Iconchunking_neutralicontext_accent5_2" csCatId="accent5" phldr="1"/>
      <dgm:spPr/>
      <dgm:t>
        <a:bodyPr/>
        <a:lstStyle/>
        <a:p>
          <a:endParaRPr lang="en-US"/>
        </a:p>
      </dgm:t>
    </dgm:pt>
    <dgm:pt modelId="{1271FEF5-95C4-4DF2-A67B-C1573ED15F6B}">
      <dgm:prSet/>
      <dgm:spPr/>
      <dgm:t>
        <a:bodyPr/>
        <a:lstStyle/>
        <a:p>
          <a:pPr>
            <a:lnSpc>
              <a:spcPct val="100000"/>
            </a:lnSpc>
          </a:pPr>
          <a:r>
            <a:rPr lang="en-NZ"/>
            <a:t>Modelling our data</a:t>
          </a:r>
          <a:endParaRPr lang="en-US"/>
        </a:p>
      </dgm:t>
    </dgm:pt>
    <dgm:pt modelId="{ECC90FA4-CE9B-4102-8F65-549B0BDE51FC}" type="parTrans" cxnId="{9B843D48-7A0B-4A41-B3EF-13B25F4D2213}">
      <dgm:prSet/>
      <dgm:spPr/>
      <dgm:t>
        <a:bodyPr/>
        <a:lstStyle/>
        <a:p>
          <a:endParaRPr lang="en-US"/>
        </a:p>
      </dgm:t>
    </dgm:pt>
    <dgm:pt modelId="{9260109B-783C-4E20-975D-0FE95EBE9CA5}" type="sibTrans" cxnId="{9B843D48-7A0B-4A41-B3EF-13B25F4D2213}">
      <dgm:prSet/>
      <dgm:spPr/>
      <dgm:t>
        <a:bodyPr/>
        <a:lstStyle/>
        <a:p>
          <a:endParaRPr lang="en-US"/>
        </a:p>
      </dgm:t>
    </dgm:pt>
    <dgm:pt modelId="{97B00E58-4F09-4767-8EE8-8AEF1FD9FFDB}">
      <dgm:prSet/>
      <dgm:spPr/>
      <dgm:t>
        <a:bodyPr/>
        <a:lstStyle/>
        <a:p>
          <a:pPr>
            <a:lnSpc>
              <a:spcPct val="100000"/>
            </a:lnSpc>
          </a:pPr>
          <a:r>
            <a:rPr lang="en-NZ" dirty="0"/>
            <a:t>Understanding Partitioning</a:t>
          </a:r>
          <a:endParaRPr lang="en-US" dirty="0"/>
        </a:p>
      </dgm:t>
    </dgm:pt>
    <dgm:pt modelId="{5DB9760D-67CE-4C6A-B1E4-4DC02F53A9F3}" type="parTrans" cxnId="{572CD6CF-2C46-48BD-A281-C517CCE80DF0}">
      <dgm:prSet/>
      <dgm:spPr/>
      <dgm:t>
        <a:bodyPr/>
        <a:lstStyle/>
        <a:p>
          <a:endParaRPr lang="en-US"/>
        </a:p>
      </dgm:t>
    </dgm:pt>
    <dgm:pt modelId="{07754D9D-4C72-4E37-AFC9-AB58915FFE3C}" type="sibTrans" cxnId="{572CD6CF-2C46-48BD-A281-C517CCE80DF0}">
      <dgm:prSet/>
      <dgm:spPr/>
      <dgm:t>
        <a:bodyPr/>
        <a:lstStyle/>
        <a:p>
          <a:endParaRPr lang="en-US"/>
        </a:p>
      </dgm:t>
    </dgm:pt>
    <dgm:pt modelId="{6C14A333-BD65-41F5-B027-ACE65EC60525}">
      <dgm:prSet/>
      <dgm:spPr/>
      <dgm:t>
        <a:bodyPr/>
        <a:lstStyle/>
        <a:p>
          <a:pPr>
            <a:lnSpc>
              <a:spcPct val="100000"/>
            </a:lnSpc>
          </a:pPr>
          <a:r>
            <a:rPr lang="en-NZ"/>
            <a:t>Understanding Throughput</a:t>
          </a:r>
          <a:endParaRPr lang="en-US"/>
        </a:p>
      </dgm:t>
    </dgm:pt>
    <dgm:pt modelId="{92CA2FD5-13E3-46AD-85D2-8B6A6DC7B664}" type="parTrans" cxnId="{12FE4032-C005-48B3-B0C2-E936374270A2}">
      <dgm:prSet/>
      <dgm:spPr/>
      <dgm:t>
        <a:bodyPr/>
        <a:lstStyle/>
        <a:p>
          <a:endParaRPr lang="en-US"/>
        </a:p>
      </dgm:t>
    </dgm:pt>
    <dgm:pt modelId="{7C9B66FE-9C48-4FFC-BBDF-C0B6E3659D64}" type="sibTrans" cxnId="{12FE4032-C005-48B3-B0C2-E936374270A2}">
      <dgm:prSet/>
      <dgm:spPr/>
      <dgm:t>
        <a:bodyPr/>
        <a:lstStyle/>
        <a:p>
          <a:endParaRPr lang="en-US"/>
        </a:p>
      </dgm:t>
    </dgm:pt>
    <dgm:pt modelId="{2EF4A1D4-6AEC-4544-88C6-B1D92BDC2934}">
      <dgm:prSet/>
      <dgm:spPr/>
      <dgm:t>
        <a:bodyPr/>
        <a:lstStyle/>
        <a:p>
          <a:pPr>
            <a:lnSpc>
              <a:spcPct val="100000"/>
            </a:lnSpc>
          </a:pPr>
          <a:r>
            <a:rPr lang="en-NZ" dirty="0"/>
            <a:t>Database and Container Design</a:t>
          </a:r>
          <a:endParaRPr lang="en-US" dirty="0"/>
        </a:p>
      </dgm:t>
    </dgm:pt>
    <dgm:pt modelId="{7E216A4E-A07E-4166-B63A-7BB79F3037EC}" type="parTrans" cxnId="{3300C0C7-AADC-4401-B5D1-607E0F0E800B}">
      <dgm:prSet/>
      <dgm:spPr/>
      <dgm:t>
        <a:bodyPr/>
        <a:lstStyle/>
        <a:p>
          <a:endParaRPr lang="en-US"/>
        </a:p>
      </dgm:t>
    </dgm:pt>
    <dgm:pt modelId="{55368824-CD16-4B88-9E7E-08A202F545E1}" type="sibTrans" cxnId="{3300C0C7-AADC-4401-B5D1-607E0F0E800B}">
      <dgm:prSet/>
      <dgm:spPr/>
      <dgm:t>
        <a:bodyPr/>
        <a:lstStyle/>
        <a:p>
          <a:endParaRPr lang="en-US"/>
        </a:p>
      </dgm:t>
    </dgm:pt>
    <dgm:pt modelId="{29229CFE-0B93-4915-8D68-090D999B2726}">
      <dgm:prSet/>
      <dgm:spPr/>
      <dgm:t>
        <a:bodyPr/>
        <a:lstStyle/>
        <a:p>
          <a:pPr>
            <a:lnSpc>
              <a:spcPct val="100000"/>
            </a:lnSpc>
          </a:pPr>
          <a:r>
            <a:rPr lang="en-NZ"/>
            <a:t>Understanding Global Distribution</a:t>
          </a:r>
          <a:endParaRPr lang="en-US"/>
        </a:p>
      </dgm:t>
    </dgm:pt>
    <dgm:pt modelId="{3593246C-8D7E-4F37-A0B5-B308659478F6}" type="parTrans" cxnId="{E216506D-DA94-43DB-B068-A479DDB3ABB5}">
      <dgm:prSet/>
      <dgm:spPr/>
      <dgm:t>
        <a:bodyPr/>
        <a:lstStyle/>
        <a:p>
          <a:endParaRPr lang="en-US"/>
        </a:p>
      </dgm:t>
    </dgm:pt>
    <dgm:pt modelId="{D74369ED-1DB8-4093-B921-36E5D56D1D0D}" type="sibTrans" cxnId="{E216506D-DA94-43DB-B068-A479DDB3ABB5}">
      <dgm:prSet/>
      <dgm:spPr/>
      <dgm:t>
        <a:bodyPr/>
        <a:lstStyle/>
        <a:p>
          <a:endParaRPr lang="en-US"/>
        </a:p>
      </dgm:t>
    </dgm:pt>
    <dgm:pt modelId="{F8364298-1715-4393-8B71-791123039A93}" type="pres">
      <dgm:prSet presAssocID="{CC0823FE-9720-4DFB-A84B-687774700860}" presName="root" presStyleCnt="0">
        <dgm:presLayoutVars>
          <dgm:dir/>
          <dgm:resizeHandles val="exact"/>
        </dgm:presLayoutVars>
      </dgm:prSet>
      <dgm:spPr/>
    </dgm:pt>
    <dgm:pt modelId="{C8A2D723-7856-4188-BB30-5C942C7BDFEE}" type="pres">
      <dgm:prSet presAssocID="{1271FEF5-95C4-4DF2-A67B-C1573ED15F6B}" presName="compNode" presStyleCnt="0"/>
      <dgm:spPr/>
    </dgm:pt>
    <dgm:pt modelId="{AED86B4D-BDE1-4BF1-B950-4C987FC7BB9A}" type="pres">
      <dgm:prSet presAssocID="{1271FEF5-95C4-4DF2-A67B-C1573ED15F6B}" presName="bgRect" presStyleLbl="bgShp" presStyleIdx="0" presStyleCnt="5"/>
      <dgm:spPr/>
    </dgm:pt>
    <dgm:pt modelId="{72DF8702-3CAA-40A5-A66E-31FB5DBB87DA}" type="pres">
      <dgm:prSet presAssocID="{1271FEF5-95C4-4DF2-A67B-C1573ED15F6B}"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ocument"/>
        </a:ext>
      </dgm:extLst>
    </dgm:pt>
    <dgm:pt modelId="{5B2C2C65-2EDC-4EB5-831E-C74EEA66B316}" type="pres">
      <dgm:prSet presAssocID="{1271FEF5-95C4-4DF2-A67B-C1573ED15F6B}" presName="spaceRect" presStyleCnt="0"/>
      <dgm:spPr/>
    </dgm:pt>
    <dgm:pt modelId="{6877B0EA-4185-4D58-845A-082CDA0032B7}" type="pres">
      <dgm:prSet presAssocID="{1271FEF5-95C4-4DF2-A67B-C1573ED15F6B}" presName="parTx" presStyleLbl="revTx" presStyleIdx="0" presStyleCnt="5">
        <dgm:presLayoutVars>
          <dgm:chMax val="0"/>
          <dgm:chPref val="0"/>
        </dgm:presLayoutVars>
      </dgm:prSet>
      <dgm:spPr/>
    </dgm:pt>
    <dgm:pt modelId="{C8612AAE-B804-450D-A613-73801C9E3C1E}" type="pres">
      <dgm:prSet presAssocID="{9260109B-783C-4E20-975D-0FE95EBE9CA5}" presName="sibTrans" presStyleCnt="0"/>
      <dgm:spPr/>
    </dgm:pt>
    <dgm:pt modelId="{5734F605-68F4-4356-857D-CF6D85C7EE1D}" type="pres">
      <dgm:prSet presAssocID="{97B00E58-4F09-4767-8EE8-8AEF1FD9FFDB}" presName="compNode" presStyleCnt="0"/>
      <dgm:spPr/>
    </dgm:pt>
    <dgm:pt modelId="{F9B68D77-8A31-4089-971A-4A3322F6A981}" type="pres">
      <dgm:prSet presAssocID="{97B00E58-4F09-4767-8EE8-8AEF1FD9FFDB}" presName="bgRect" presStyleLbl="bgShp" presStyleIdx="1" presStyleCnt="5"/>
      <dgm:spPr/>
    </dgm:pt>
    <dgm:pt modelId="{2C48FA77-C028-4339-8782-6F7D37B44E22}" type="pres">
      <dgm:prSet presAssocID="{97B00E58-4F09-4767-8EE8-8AEF1FD9FFD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435DAEBC-447E-455F-8417-64CAC4721A9E}" type="pres">
      <dgm:prSet presAssocID="{97B00E58-4F09-4767-8EE8-8AEF1FD9FFDB}" presName="spaceRect" presStyleCnt="0"/>
      <dgm:spPr/>
    </dgm:pt>
    <dgm:pt modelId="{EB063A0A-1BFC-46BC-A233-D73D61265B66}" type="pres">
      <dgm:prSet presAssocID="{97B00E58-4F09-4767-8EE8-8AEF1FD9FFDB}" presName="parTx" presStyleLbl="revTx" presStyleIdx="1" presStyleCnt="5">
        <dgm:presLayoutVars>
          <dgm:chMax val="0"/>
          <dgm:chPref val="0"/>
        </dgm:presLayoutVars>
      </dgm:prSet>
      <dgm:spPr/>
    </dgm:pt>
    <dgm:pt modelId="{FF47F602-AF00-4113-92C6-E665521A2902}" type="pres">
      <dgm:prSet presAssocID="{07754D9D-4C72-4E37-AFC9-AB58915FFE3C}" presName="sibTrans" presStyleCnt="0"/>
      <dgm:spPr/>
    </dgm:pt>
    <dgm:pt modelId="{E38B4F6E-6973-4848-8069-DC9935C84EC6}" type="pres">
      <dgm:prSet presAssocID="{6C14A333-BD65-41F5-B027-ACE65EC60525}" presName="compNode" presStyleCnt="0"/>
      <dgm:spPr/>
    </dgm:pt>
    <dgm:pt modelId="{7B60F1E6-A552-4C63-B2FB-F0109F334FC9}" type="pres">
      <dgm:prSet presAssocID="{6C14A333-BD65-41F5-B027-ACE65EC60525}" presName="bgRect" presStyleLbl="bgShp" presStyleIdx="2" presStyleCnt="5"/>
      <dgm:spPr/>
    </dgm:pt>
    <dgm:pt modelId="{1FE844D3-B949-4192-8592-1220A9FF0E7A}" type="pres">
      <dgm:prSet presAssocID="{6C14A333-BD65-41F5-B027-ACE65EC6052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559FE5F1-EC23-4BA3-9F8A-A3B8B484D6E9}" type="pres">
      <dgm:prSet presAssocID="{6C14A333-BD65-41F5-B027-ACE65EC60525}" presName="spaceRect" presStyleCnt="0"/>
      <dgm:spPr/>
    </dgm:pt>
    <dgm:pt modelId="{2A392CB9-2317-4483-908E-D394A178A269}" type="pres">
      <dgm:prSet presAssocID="{6C14A333-BD65-41F5-B027-ACE65EC60525}" presName="parTx" presStyleLbl="revTx" presStyleIdx="2" presStyleCnt="5">
        <dgm:presLayoutVars>
          <dgm:chMax val="0"/>
          <dgm:chPref val="0"/>
        </dgm:presLayoutVars>
      </dgm:prSet>
      <dgm:spPr/>
    </dgm:pt>
    <dgm:pt modelId="{3F0BC1EE-1088-4D31-AC1B-C84F2B32964B}" type="pres">
      <dgm:prSet presAssocID="{7C9B66FE-9C48-4FFC-BBDF-C0B6E3659D64}" presName="sibTrans" presStyleCnt="0"/>
      <dgm:spPr/>
    </dgm:pt>
    <dgm:pt modelId="{1DC1E521-0E35-41C5-B183-5FB309ED4E9F}" type="pres">
      <dgm:prSet presAssocID="{2EF4A1D4-6AEC-4544-88C6-B1D92BDC2934}" presName="compNode" presStyleCnt="0"/>
      <dgm:spPr/>
    </dgm:pt>
    <dgm:pt modelId="{9F98B536-3805-483A-BF12-ABA7178BC26C}" type="pres">
      <dgm:prSet presAssocID="{2EF4A1D4-6AEC-4544-88C6-B1D92BDC2934}" presName="bgRect" presStyleLbl="bgShp" presStyleIdx="3" presStyleCnt="5"/>
      <dgm:spPr/>
    </dgm:pt>
    <dgm:pt modelId="{DEB3CB22-C807-42D2-A878-80817AB26C58}" type="pres">
      <dgm:prSet presAssocID="{2EF4A1D4-6AEC-4544-88C6-B1D92BDC293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Database"/>
        </a:ext>
      </dgm:extLst>
    </dgm:pt>
    <dgm:pt modelId="{EA6E032E-A560-43DC-B44F-270CA7D516F9}" type="pres">
      <dgm:prSet presAssocID="{2EF4A1D4-6AEC-4544-88C6-B1D92BDC2934}" presName="spaceRect" presStyleCnt="0"/>
      <dgm:spPr/>
    </dgm:pt>
    <dgm:pt modelId="{D81CF88A-33A4-4A30-A54C-1CC7D5F46E00}" type="pres">
      <dgm:prSet presAssocID="{2EF4A1D4-6AEC-4544-88C6-B1D92BDC2934}" presName="parTx" presStyleLbl="revTx" presStyleIdx="3" presStyleCnt="5">
        <dgm:presLayoutVars>
          <dgm:chMax val="0"/>
          <dgm:chPref val="0"/>
        </dgm:presLayoutVars>
      </dgm:prSet>
      <dgm:spPr/>
    </dgm:pt>
    <dgm:pt modelId="{95C8A75F-ABD6-4CC1-8BC2-B9BBE54FE8EC}" type="pres">
      <dgm:prSet presAssocID="{55368824-CD16-4B88-9E7E-08A202F545E1}" presName="sibTrans" presStyleCnt="0"/>
      <dgm:spPr/>
    </dgm:pt>
    <dgm:pt modelId="{801C1B71-A1BD-4B97-BA61-6810EF1C833A}" type="pres">
      <dgm:prSet presAssocID="{29229CFE-0B93-4915-8D68-090D999B2726}" presName="compNode" presStyleCnt="0"/>
      <dgm:spPr/>
    </dgm:pt>
    <dgm:pt modelId="{47153ECA-0BD1-4E10-8B97-6B9FC31AB4DB}" type="pres">
      <dgm:prSet presAssocID="{29229CFE-0B93-4915-8D68-090D999B2726}" presName="bgRect" presStyleLbl="bgShp" presStyleIdx="4" presStyleCnt="5"/>
      <dgm:spPr/>
    </dgm:pt>
    <dgm:pt modelId="{843CBB9D-859C-4299-9686-022B4FD31422}" type="pres">
      <dgm:prSet presAssocID="{29229CFE-0B93-4915-8D68-090D999B272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arth Globe Americas"/>
        </a:ext>
      </dgm:extLst>
    </dgm:pt>
    <dgm:pt modelId="{0D2C259E-A5AE-4CF3-A99C-1F8CA679949D}" type="pres">
      <dgm:prSet presAssocID="{29229CFE-0B93-4915-8D68-090D999B2726}" presName="spaceRect" presStyleCnt="0"/>
      <dgm:spPr/>
    </dgm:pt>
    <dgm:pt modelId="{7B47A7E2-DFB8-487A-9D8E-6167AA03B1E7}" type="pres">
      <dgm:prSet presAssocID="{29229CFE-0B93-4915-8D68-090D999B2726}" presName="parTx" presStyleLbl="revTx" presStyleIdx="4" presStyleCnt="5">
        <dgm:presLayoutVars>
          <dgm:chMax val="0"/>
          <dgm:chPref val="0"/>
        </dgm:presLayoutVars>
      </dgm:prSet>
      <dgm:spPr/>
    </dgm:pt>
  </dgm:ptLst>
  <dgm:cxnLst>
    <dgm:cxn modelId="{82ED1A0A-83ED-47FF-89B9-DF335FD2CE75}" type="presOf" srcId="{2EF4A1D4-6AEC-4544-88C6-B1D92BDC2934}" destId="{D81CF88A-33A4-4A30-A54C-1CC7D5F46E00}" srcOrd="0" destOrd="0" presId="urn:microsoft.com/office/officeart/2018/2/layout/IconVerticalSolidList"/>
    <dgm:cxn modelId="{5E142214-2D95-49ED-A2D0-049DA0EA6DE2}" type="presOf" srcId="{CC0823FE-9720-4DFB-A84B-687774700860}" destId="{F8364298-1715-4393-8B71-791123039A93}" srcOrd="0" destOrd="0" presId="urn:microsoft.com/office/officeart/2018/2/layout/IconVerticalSolidList"/>
    <dgm:cxn modelId="{12FE4032-C005-48B3-B0C2-E936374270A2}" srcId="{CC0823FE-9720-4DFB-A84B-687774700860}" destId="{6C14A333-BD65-41F5-B027-ACE65EC60525}" srcOrd="2" destOrd="0" parTransId="{92CA2FD5-13E3-46AD-85D2-8B6A6DC7B664}" sibTransId="{7C9B66FE-9C48-4FFC-BBDF-C0B6E3659D64}"/>
    <dgm:cxn modelId="{7F28845F-405E-45C6-A130-8D7C7BF406BA}" type="presOf" srcId="{29229CFE-0B93-4915-8D68-090D999B2726}" destId="{7B47A7E2-DFB8-487A-9D8E-6167AA03B1E7}" srcOrd="0" destOrd="0" presId="urn:microsoft.com/office/officeart/2018/2/layout/IconVerticalSolidList"/>
    <dgm:cxn modelId="{9B843D48-7A0B-4A41-B3EF-13B25F4D2213}" srcId="{CC0823FE-9720-4DFB-A84B-687774700860}" destId="{1271FEF5-95C4-4DF2-A67B-C1573ED15F6B}" srcOrd="0" destOrd="0" parTransId="{ECC90FA4-CE9B-4102-8F65-549B0BDE51FC}" sibTransId="{9260109B-783C-4E20-975D-0FE95EBE9CA5}"/>
    <dgm:cxn modelId="{E216506D-DA94-43DB-B068-A479DDB3ABB5}" srcId="{CC0823FE-9720-4DFB-A84B-687774700860}" destId="{29229CFE-0B93-4915-8D68-090D999B2726}" srcOrd="4" destOrd="0" parTransId="{3593246C-8D7E-4F37-A0B5-B308659478F6}" sibTransId="{D74369ED-1DB8-4093-B921-36E5D56D1D0D}"/>
    <dgm:cxn modelId="{8B41A497-F809-42EB-8A34-A172F01702F9}" type="presOf" srcId="{97B00E58-4F09-4767-8EE8-8AEF1FD9FFDB}" destId="{EB063A0A-1BFC-46BC-A233-D73D61265B66}" srcOrd="0" destOrd="0" presId="urn:microsoft.com/office/officeart/2018/2/layout/IconVerticalSolidList"/>
    <dgm:cxn modelId="{3300C0C7-AADC-4401-B5D1-607E0F0E800B}" srcId="{CC0823FE-9720-4DFB-A84B-687774700860}" destId="{2EF4A1D4-6AEC-4544-88C6-B1D92BDC2934}" srcOrd="3" destOrd="0" parTransId="{7E216A4E-A07E-4166-B63A-7BB79F3037EC}" sibTransId="{55368824-CD16-4B88-9E7E-08A202F545E1}"/>
    <dgm:cxn modelId="{AA3292CC-7F08-4017-9772-23D94405E03B}" type="presOf" srcId="{1271FEF5-95C4-4DF2-A67B-C1573ED15F6B}" destId="{6877B0EA-4185-4D58-845A-082CDA0032B7}" srcOrd="0" destOrd="0" presId="urn:microsoft.com/office/officeart/2018/2/layout/IconVerticalSolidList"/>
    <dgm:cxn modelId="{572CD6CF-2C46-48BD-A281-C517CCE80DF0}" srcId="{CC0823FE-9720-4DFB-A84B-687774700860}" destId="{97B00E58-4F09-4767-8EE8-8AEF1FD9FFDB}" srcOrd="1" destOrd="0" parTransId="{5DB9760D-67CE-4C6A-B1E4-4DC02F53A9F3}" sibTransId="{07754D9D-4C72-4E37-AFC9-AB58915FFE3C}"/>
    <dgm:cxn modelId="{73FC0BD5-7A8C-49AC-B740-C291F0A1EF1F}" type="presOf" srcId="{6C14A333-BD65-41F5-B027-ACE65EC60525}" destId="{2A392CB9-2317-4483-908E-D394A178A269}" srcOrd="0" destOrd="0" presId="urn:microsoft.com/office/officeart/2018/2/layout/IconVerticalSolidList"/>
    <dgm:cxn modelId="{537DF14C-9BBE-492E-9B24-360BED8D048C}" type="presParOf" srcId="{F8364298-1715-4393-8B71-791123039A93}" destId="{C8A2D723-7856-4188-BB30-5C942C7BDFEE}" srcOrd="0" destOrd="0" presId="urn:microsoft.com/office/officeart/2018/2/layout/IconVerticalSolidList"/>
    <dgm:cxn modelId="{48E62933-E23B-4EB4-A352-BAA09A623AF9}" type="presParOf" srcId="{C8A2D723-7856-4188-BB30-5C942C7BDFEE}" destId="{AED86B4D-BDE1-4BF1-B950-4C987FC7BB9A}" srcOrd="0" destOrd="0" presId="urn:microsoft.com/office/officeart/2018/2/layout/IconVerticalSolidList"/>
    <dgm:cxn modelId="{D43F2946-9286-46FC-8117-3A14B82626B9}" type="presParOf" srcId="{C8A2D723-7856-4188-BB30-5C942C7BDFEE}" destId="{72DF8702-3CAA-40A5-A66E-31FB5DBB87DA}" srcOrd="1" destOrd="0" presId="urn:microsoft.com/office/officeart/2018/2/layout/IconVerticalSolidList"/>
    <dgm:cxn modelId="{EC8D36E1-90A2-4784-86EF-565C1AC51009}" type="presParOf" srcId="{C8A2D723-7856-4188-BB30-5C942C7BDFEE}" destId="{5B2C2C65-2EDC-4EB5-831E-C74EEA66B316}" srcOrd="2" destOrd="0" presId="urn:microsoft.com/office/officeart/2018/2/layout/IconVerticalSolidList"/>
    <dgm:cxn modelId="{C8DFFB51-B2D0-44B5-9EAA-E147A484B91C}" type="presParOf" srcId="{C8A2D723-7856-4188-BB30-5C942C7BDFEE}" destId="{6877B0EA-4185-4D58-845A-082CDA0032B7}" srcOrd="3" destOrd="0" presId="urn:microsoft.com/office/officeart/2018/2/layout/IconVerticalSolidList"/>
    <dgm:cxn modelId="{0ACF3E01-A832-47DB-8E10-C10A2F501A5C}" type="presParOf" srcId="{F8364298-1715-4393-8B71-791123039A93}" destId="{C8612AAE-B804-450D-A613-73801C9E3C1E}" srcOrd="1" destOrd="0" presId="urn:microsoft.com/office/officeart/2018/2/layout/IconVerticalSolidList"/>
    <dgm:cxn modelId="{A8668DC2-68B9-488E-81CF-E26CC87373C1}" type="presParOf" srcId="{F8364298-1715-4393-8B71-791123039A93}" destId="{5734F605-68F4-4356-857D-CF6D85C7EE1D}" srcOrd="2" destOrd="0" presId="urn:microsoft.com/office/officeart/2018/2/layout/IconVerticalSolidList"/>
    <dgm:cxn modelId="{2EC48369-1A7E-4345-A573-36F06AC8EAE3}" type="presParOf" srcId="{5734F605-68F4-4356-857D-CF6D85C7EE1D}" destId="{F9B68D77-8A31-4089-971A-4A3322F6A981}" srcOrd="0" destOrd="0" presId="urn:microsoft.com/office/officeart/2018/2/layout/IconVerticalSolidList"/>
    <dgm:cxn modelId="{547F897D-1694-4569-9EB3-E6ADCF619E99}" type="presParOf" srcId="{5734F605-68F4-4356-857D-CF6D85C7EE1D}" destId="{2C48FA77-C028-4339-8782-6F7D37B44E22}" srcOrd="1" destOrd="0" presId="urn:microsoft.com/office/officeart/2018/2/layout/IconVerticalSolidList"/>
    <dgm:cxn modelId="{91718797-7D08-4EE3-AFFF-008624C5FEDF}" type="presParOf" srcId="{5734F605-68F4-4356-857D-CF6D85C7EE1D}" destId="{435DAEBC-447E-455F-8417-64CAC4721A9E}" srcOrd="2" destOrd="0" presId="urn:microsoft.com/office/officeart/2018/2/layout/IconVerticalSolidList"/>
    <dgm:cxn modelId="{18D5CDF6-51C8-4EE9-B6E3-EA54BBAF44FF}" type="presParOf" srcId="{5734F605-68F4-4356-857D-CF6D85C7EE1D}" destId="{EB063A0A-1BFC-46BC-A233-D73D61265B66}" srcOrd="3" destOrd="0" presId="urn:microsoft.com/office/officeart/2018/2/layout/IconVerticalSolidList"/>
    <dgm:cxn modelId="{0996C11E-A39B-4A87-9221-5AE6C9DDD287}" type="presParOf" srcId="{F8364298-1715-4393-8B71-791123039A93}" destId="{FF47F602-AF00-4113-92C6-E665521A2902}" srcOrd="3" destOrd="0" presId="urn:microsoft.com/office/officeart/2018/2/layout/IconVerticalSolidList"/>
    <dgm:cxn modelId="{425B942B-CE96-44FC-A410-5E1DD6C6A6D7}" type="presParOf" srcId="{F8364298-1715-4393-8B71-791123039A93}" destId="{E38B4F6E-6973-4848-8069-DC9935C84EC6}" srcOrd="4" destOrd="0" presId="urn:microsoft.com/office/officeart/2018/2/layout/IconVerticalSolidList"/>
    <dgm:cxn modelId="{B06EA699-9780-473D-A256-1550F5B2EFC4}" type="presParOf" srcId="{E38B4F6E-6973-4848-8069-DC9935C84EC6}" destId="{7B60F1E6-A552-4C63-B2FB-F0109F334FC9}" srcOrd="0" destOrd="0" presId="urn:microsoft.com/office/officeart/2018/2/layout/IconVerticalSolidList"/>
    <dgm:cxn modelId="{4E24ED67-B500-4431-8936-A94FCF798ACB}" type="presParOf" srcId="{E38B4F6E-6973-4848-8069-DC9935C84EC6}" destId="{1FE844D3-B949-4192-8592-1220A9FF0E7A}" srcOrd="1" destOrd="0" presId="urn:microsoft.com/office/officeart/2018/2/layout/IconVerticalSolidList"/>
    <dgm:cxn modelId="{53CA8715-26BD-41B7-BE7E-038C6B3CB80F}" type="presParOf" srcId="{E38B4F6E-6973-4848-8069-DC9935C84EC6}" destId="{559FE5F1-EC23-4BA3-9F8A-A3B8B484D6E9}" srcOrd="2" destOrd="0" presId="urn:microsoft.com/office/officeart/2018/2/layout/IconVerticalSolidList"/>
    <dgm:cxn modelId="{A3A48E32-E6F5-4891-BAE1-77847D07EF99}" type="presParOf" srcId="{E38B4F6E-6973-4848-8069-DC9935C84EC6}" destId="{2A392CB9-2317-4483-908E-D394A178A269}" srcOrd="3" destOrd="0" presId="urn:microsoft.com/office/officeart/2018/2/layout/IconVerticalSolidList"/>
    <dgm:cxn modelId="{565CB875-53F6-4643-8EDE-C7DC084CE8C1}" type="presParOf" srcId="{F8364298-1715-4393-8B71-791123039A93}" destId="{3F0BC1EE-1088-4D31-AC1B-C84F2B32964B}" srcOrd="5" destOrd="0" presId="urn:microsoft.com/office/officeart/2018/2/layout/IconVerticalSolidList"/>
    <dgm:cxn modelId="{DA0A5AC7-2FE9-4B62-99CC-36C7B08C79A6}" type="presParOf" srcId="{F8364298-1715-4393-8B71-791123039A93}" destId="{1DC1E521-0E35-41C5-B183-5FB309ED4E9F}" srcOrd="6" destOrd="0" presId="urn:microsoft.com/office/officeart/2018/2/layout/IconVerticalSolidList"/>
    <dgm:cxn modelId="{018B42AC-7974-4B2D-A0A4-22B6BA2AEB91}" type="presParOf" srcId="{1DC1E521-0E35-41C5-B183-5FB309ED4E9F}" destId="{9F98B536-3805-483A-BF12-ABA7178BC26C}" srcOrd="0" destOrd="0" presId="urn:microsoft.com/office/officeart/2018/2/layout/IconVerticalSolidList"/>
    <dgm:cxn modelId="{C2C1F22B-1772-4833-B4A4-975FEDB4AEBB}" type="presParOf" srcId="{1DC1E521-0E35-41C5-B183-5FB309ED4E9F}" destId="{DEB3CB22-C807-42D2-A878-80817AB26C58}" srcOrd="1" destOrd="0" presId="urn:microsoft.com/office/officeart/2018/2/layout/IconVerticalSolidList"/>
    <dgm:cxn modelId="{56340877-1D8E-43C9-8583-A9C0BA66A5D6}" type="presParOf" srcId="{1DC1E521-0E35-41C5-B183-5FB309ED4E9F}" destId="{EA6E032E-A560-43DC-B44F-270CA7D516F9}" srcOrd="2" destOrd="0" presId="urn:microsoft.com/office/officeart/2018/2/layout/IconVerticalSolidList"/>
    <dgm:cxn modelId="{95F2524E-8CDB-4A24-B100-A207E36BE8AB}" type="presParOf" srcId="{1DC1E521-0E35-41C5-B183-5FB309ED4E9F}" destId="{D81CF88A-33A4-4A30-A54C-1CC7D5F46E00}" srcOrd="3" destOrd="0" presId="urn:microsoft.com/office/officeart/2018/2/layout/IconVerticalSolidList"/>
    <dgm:cxn modelId="{136E0B75-3671-40C5-9BFF-976F3B9E70A7}" type="presParOf" srcId="{F8364298-1715-4393-8B71-791123039A93}" destId="{95C8A75F-ABD6-4CC1-8BC2-B9BBE54FE8EC}" srcOrd="7" destOrd="0" presId="urn:microsoft.com/office/officeart/2018/2/layout/IconVerticalSolidList"/>
    <dgm:cxn modelId="{2E1D092D-4631-4C64-91B9-C37C6F8F9309}" type="presParOf" srcId="{F8364298-1715-4393-8B71-791123039A93}" destId="{801C1B71-A1BD-4B97-BA61-6810EF1C833A}" srcOrd="8" destOrd="0" presId="urn:microsoft.com/office/officeart/2018/2/layout/IconVerticalSolidList"/>
    <dgm:cxn modelId="{2B903B84-6ECD-4544-8F3F-2390E7425998}" type="presParOf" srcId="{801C1B71-A1BD-4B97-BA61-6810EF1C833A}" destId="{47153ECA-0BD1-4E10-8B97-6B9FC31AB4DB}" srcOrd="0" destOrd="0" presId="urn:microsoft.com/office/officeart/2018/2/layout/IconVerticalSolidList"/>
    <dgm:cxn modelId="{8B5D74E2-5A49-4336-B950-0A32B0C697AA}" type="presParOf" srcId="{801C1B71-A1BD-4B97-BA61-6810EF1C833A}" destId="{843CBB9D-859C-4299-9686-022B4FD31422}" srcOrd="1" destOrd="0" presId="urn:microsoft.com/office/officeart/2018/2/layout/IconVerticalSolidList"/>
    <dgm:cxn modelId="{EF1E0676-F01A-45FA-96E3-DD16E89065AA}" type="presParOf" srcId="{801C1B71-A1BD-4B97-BA61-6810EF1C833A}" destId="{0D2C259E-A5AE-4CF3-A99C-1F8CA679949D}" srcOrd="2" destOrd="0" presId="urn:microsoft.com/office/officeart/2018/2/layout/IconVerticalSolidList"/>
    <dgm:cxn modelId="{809787B2-E27D-46B5-BB00-BB2E33F59276}" type="presParOf" srcId="{801C1B71-A1BD-4B97-BA61-6810EF1C833A}" destId="{7B47A7E2-DFB8-487A-9D8E-6167AA03B1E7}"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3918F5-4D0D-4047-9FCE-7C7B865721EF}"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NZ"/>
        </a:p>
      </dgm:t>
    </dgm:pt>
    <dgm:pt modelId="{CBB2FC9E-6287-40A8-A1B6-D2672B6ECA4D}">
      <dgm:prSet/>
      <dgm:spPr/>
      <dgm:t>
        <a:bodyPr/>
        <a:lstStyle/>
        <a:p>
          <a:r>
            <a:rPr lang="en-NZ"/>
            <a:t>How partitioning works in Cosmos DB.</a:t>
          </a:r>
        </a:p>
      </dgm:t>
    </dgm:pt>
    <dgm:pt modelId="{AB2F7922-12EA-4FDE-96A1-26B19690E7A8}" type="parTrans" cxnId="{27DE7A4D-7EEC-4710-91E3-C9C6C880C43A}">
      <dgm:prSet/>
      <dgm:spPr/>
      <dgm:t>
        <a:bodyPr/>
        <a:lstStyle/>
        <a:p>
          <a:endParaRPr lang="en-NZ"/>
        </a:p>
      </dgm:t>
    </dgm:pt>
    <dgm:pt modelId="{525387CF-ACE8-4568-8352-8B69DC43B58A}" type="sibTrans" cxnId="{27DE7A4D-7EEC-4710-91E3-C9C6C880C43A}">
      <dgm:prSet/>
      <dgm:spPr/>
      <dgm:t>
        <a:bodyPr/>
        <a:lstStyle/>
        <a:p>
          <a:endParaRPr lang="en-NZ"/>
        </a:p>
      </dgm:t>
    </dgm:pt>
    <dgm:pt modelId="{06E8DDB9-C6E2-4E80-AE4D-434B772D636E}">
      <dgm:prSet/>
      <dgm:spPr/>
      <dgm:t>
        <a:bodyPr/>
        <a:lstStyle/>
        <a:p>
          <a:r>
            <a:rPr lang="en-NZ"/>
            <a:t>Managing Partitions in Cosmos DB.</a:t>
          </a:r>
        </a:p>
      </dgm:t>
    </dgm:pt>
    <dgm:pt modelId="{3BB681E0-351E-4CEF-A4F3-BB7B80B9E077}" type="parTrans" cxnId="{BAFDB7E1-647D-449C-8235-85E86571A630}">
      <dgm:prSet/>
      <dgm:spPr/>
      <dgm:t>
        <a:bodyPr/>
        <a:lstStyle/>
        <a:p>
          <a:endParaRPr lang="en-NZ"/>
        </a:p>
      </dgm:t>
    </dgm:pt>
    <dgm:pt modelId="{1A6184F9-194E-4892-9DB8-8EC4FFFD4B79}" type="sibTrans" cxnId="{BAFDB7E1-647D-449C-8235-85E86571A630}">
      <dgm:prSet/>
      <dgm:spPr/>
      <dgm:t>
        <a:bodyPr/>
        <a:lstStyle/>
        <a:p>
          <a:endParaRPr lang="en-NZ"/>
        </a:p>
      </dgm:t>
    </dgm:pt>
    <dgm:pt modelId="{C41A4C3C-ACAF-46EA-8F8C-057D52610B73}">
      <dgm:prSet/>
      <dgm:spPr/>
      <dgm:t>
        <a:bodyPr/>
        <a:lstStyle/>
        <a:p>
          <a:r>
            <a:rPr lang="en-NZ"/>
            <a:t>Choosing a Partition Key.</a:t>
          </a:r>
        </a:p>
      </dgm:t>
    </dgm:pt>
    <dgm:pt modelId="{5E2B2EEE-4448-4293-BDA2-CA3A2F70EBC4}" type="parTrans" cxnId="{08571BFE-479F-4EA7-82F9-79B8ABFF3B7D}">
      <dgm:prSet/>
      <dgm:spPr/>
      <dgm:t>
        <a:bodyPr/>
        <a:lstStyle/>
        <a:p>
          <a:endParaRPr lang="en-NZ"/>
        </a:p>
      </dgm:t>
    </dgm:pt>
    <dgm:pt modelId="{576FD253-BABF-4B54-A2AE-557DBD06093F}" type="sibTrans" cxnId="{08571BFE-479F-4EA7-82F9-79B8ABFF3B7D}">
      <dgm:prSet/>
      <dgm:spPr/>
      <dgm:t>
        <a:bodyPr/>
        <a:lstStyle/>
        <a:p>
          <a:endParaRPr lang="en-NZ"/>
        </a:p>
      </dgm:t>
    </dgm:pt>
    <dgm:pt modelId="{1AEDC3FF-739D-4068-A138-5BD8B2476CDF}">
      <dgm:prSet/>
      <dgm:spPr/>
      <dgm:t>
        <a:bodyPr/>
        <a:lstStyle/>
        <a:p>
          <a:r>
            <a:rPr lang="en-NZ"/>
            <a:t>Querying items within a Partition.</a:t>
          </a:r>
        </a:p>
      </dgm:t>
    </dgm:pt>
    <dgm:pt modelId="{E11648CE-A4C6-41CA-B3E6-45538062CE1A}" type="parTrans" cxnId="{BD89FA75-DDE9-4440-8F0A-9ECD02F528F4}">
      <dgm:prSet/>
      <dgm:spPr/>
      <dgm:t>
        <a:bodyPr/>
        <a:lstStyle/>
        <a:p>
          <a:endParaRPr lang="en-NZ"/>
        </a:p>
      </dgm:t>
    </dgm:pt>
    <dgm:pt modelId="{341A668E-1880-46B5-A46C-3AEBEDA0333B}" type="sibTrans" cxnId="{BD89FA75-DDE9-4440-8F0A-9ECD02F528F4}">
      <dgm:prSet/>
      <dgm:spPr/>
      <dgm:t>
        <a:bodyPr/>
        <a:lstStyle/>
        <a:p>
          <a:endParaRPr lang="en-NZ"/>
        </a:p>
      </dgm:t>
    </dgm:pt>
    <dgm:pt modelId="{09BCFE1D-2960-4FCE-9EE0-DD3C955E203A}">
      <dgm:prSet/>
      <dgm:spPr/>
      <dgm:t>
        <a:bodyPr/>
        <a:lstStyle/>
        <a:p>
          <a:r>
            <a:rPr lang="en-NZ"/>
            <a:t>Performing Cross-Partition Queries.</a:t>
          </a:r>
        </a:p>
      </dgm:t>
    </dgm:pt>
    <dgm:pt modelId="{5C5AF92C-B956-41B6-AC78-06CF6E7A0E26}" type="parTrans" cxnId="{0E91554F-2776-43D1-850A-6F4ED511DA9D}">
      <dgm:prSet/>
      <dgm:spPr/>
      <dgm:t>
        <a:bodyPr/>
        <a:lstStyle/>
        <a:p>
          <a:endParaRPr lang="en-NZ"/>
        </a:p>
      </dgm:t>
    </dgm:pt>
    <dgm:pt modelId="{9EEEC872-45E5-4956-83AA-9FE20A3086BE}" type="sibTrans" cxnId="{0E91554F-2776-43D1-850A-6F4ED511DA9D}">
      <dgm:prSet/>
      <dgm:spPr/>
      <dgm:t>
        <a:bodyPr/>
        <a:lstStyle/>
        <a:p>
          <a:endParaRPr lang="en-NZ"/>
        </a:p>
      </dgm:t>
    </dgm:pt>
    <dgm:pt modelId="{EF399DBB-3FE6-4214-B401-988EE39BC20C}" type="pres">
      <dgm:prSet presAssocID="{453918F5-4D0D-4047-9FCE-7C7B865721EF}" presName="linear" presStyleCnt="0">
        <dgm:presLayoutVars>
          <dgm:animLvl val="lvl"/>
          <dgm:resizeHandles val="exact"/>
        </dgm:presLayoutVars>
      </dgm:prSet>
      <dgm:spPr/>
    </dgm:pt>
    <dgm:pt modelId="{8AC6EA6F-D3AD-4F5C-B797-8E77E9B9B34C}" type="pres">
      <dgm:prSet presAssocID="{CBB2FC9E-6287-40A8-A1B6-D2672B6ECA4D}" presName="parentText" presStyleLbl="node1" presStyleIdx="0" presStyleCnt="5">
        <dgm:presLayoutVars>
          <dgm:chMax val="0"/>
          <dgm:bulletEnabled val="1"/>
        </dgm:presLayoutVars>
      </dgm:prSet>
      <dgm:spPr/>
    </dgm:pt>
    <dgm:pt modelId="{2053702F-8E4B-4CE2-81BA-5FDC6917BB9C}" type="pres">
      <dgm:prSet presAssocID="{525387CF-ACE8-4568-8352-8B69DC43B58A}" presName="spacer" presStyleCnt="0"/>
      <dgm:spPr/>
    </dgm:pt>
    <dgm:pt modelId="{B2C2393C-7FA2-4CBC-BE91-01783C56E653}" type="pres">
      <dgm:prSet presAssocID="{06E8DDB9-C6E2-4E80-AE4D-434B772D636E}" presName="parentText" presStyleLbl="node1" presStyleIdx="1" presStyleCnt="5">
        <dgm:presLayoutVars>
          <dgm:chMax val="0"/>
          <dgm:bulletEnabled val="1"/>
        </dgm:presLayoutVars>
      </dgm:prSet>
      <dgm:spPr/>
    </dgm:pt>
    <dgm:pt modelId="{D4466255-CD7C-4B97-898D-4B2B81349EC6}" type="pres">
      <dgm:prSet presAssocID="{1A6184F9-194E-4892-9DB8-8EC4FFFD4B79}" presName="spacer" presStyleCnt="0"/>
      <dgm:spPr/>
    </dgm:pt>
    <dgm:pt modelId="{4E48920D-FACC-434D-B672-50D879C2E605}" type="pres">
      <dgm:prSet presAssocID="{C41A4C3C-ACAF-46EA-8F8C-057D52610B73}" presName="parentText" presStyleLbl="node1" presStyleIdx="2" presStyleCnt="5">
        <dgm:presLayoutVars>
          <dgm:chMax val="0"/>
          <dgm:bulletEnabled val="1"/>
        </dgm:presLayoutVars>
      </dgm:prSet>
      <dgm:spPr/>
    </dgm:pt>
    <dgm:pt modelId="{6E16B1A9-191D-4AEE-B68B-F55EEE972EF8}" type="pres">
      <dgm:prSet presAssocID="{576FD253-BABF-4B54-A2AE-557DBD06093F}" presName="spacer" presStyleCnt="0"/>
      <dgm:spPr/>
    </dgm:pt>
    <dgm:pt modelId="{7AFAFBC1-4845-4688-BF9B-0761D9303A91}" type="pres">
      <dgm:prSet presAssocID="{1AEDC3FF-739D-4068-A138-5BD8B2476CDF}" presName="parentText" presStyleLbl="node1" presStyleIdx="3" presStyleCnt="5">
        <dgm:presLayoutVars>
          <dgm:chMax val="0"/>
          <dgm:bulletEnabled val="1"/>
        </dgm:presLayoutVars>
      </dgm:prSet>
      <dgm:spPr/>
    </dgm:pt>
    <dgm:pt modelId="{05CEACED-2C92-401E-BA31-53E96F44C800}" type="pres">
      <dgm:prSet presAssocID="{341A668E-1880-46B5-A46C-3AEBEDA0333B}" presName="spacer" presStyleCnt="0"/>
      <dgm:spPr/>
    </dgm:pt>
    <dgm:pt modelId="{D585B830-B535-4250-B85F-B814062BE662}" type="pres">
      <dgm:prSet presAssocID="{09BCFE1D-2960-4FCE-9EE0-DD3C955E203A}" presName="parentText" presStyleLbl="node1" presStyleIdx="4" presStyleCnt="5">
        <dgm:presLayoutVars>
          <dgm:chMax val="0"/>
          <dgm:bulletEnabled val="1"/>
        </dgm:presLayoutVars>
      </dgm:prSet>
      <dgm:spPr/>
    </dgm:pt>
  </dgm:ptLst>
  <dgm:cxnLst>
    <dgm:cxn modelId="{ED31E401-3A4F-4761-B5B2-10CAC5A0A6FB}" type="presOf" srcId="{06E8DDB9-C6E2-4E80-AE4D-434B772D636E}" destId="{B2C2393C-7FA2-4CBC-BE91-01783C56E653}" srcOrd="0" destOrd="0" presId="urn:microsoft.com/office/officeart/2005/8/layout/vList2"/>
    <dgm:cxn modelId="{754D193C-D92F-4F34-A13F-46FB183E76F2}" type="presOf" srcId="{1AEDC3FF-739D-4068-A138-5BD8B2476CDF}" destId="{7AFAFBC1-4845-4688-BF9B-0761D9303A91}" srcOrd="0" destOrd="0" presId="urn:microsoft.com/office/officeart/2005/8/layout/vList2"/>
    <dgm:cxn modelId="{08770664-AA10-4CF8-B8AC-8C913DC6ED33}" type="presOf" srcId="{453918F5-4D0D-4047-9FCE-7C7B865721EF}" destId="{EF399DBB-3FE6-4214-B401-988EE39BC20C}" srcOrd="0" destOrd="0" presId="urn:microsoft.com/office/officeart/2005/8/layout/vList2"/>
    <dgm:cxn modelId="{27DE7A4D-7EEC-4710-91E3-C9C6C880C43A}" srcId="{453918F5-4D0D-4047-9FCE-7C7B865721EF}" destId="{CBB2FC9E-6287-40A8-A1B6-D2672B6ECA4D}" srcOrd="0" destOrd="0" parTransId="{AB2F7922-12EA-4FDE-96A1-26B19690E7A8}" sibTransId="{525387CF-ACE8-4568-8352-8B69DC43B58A}"/>
    <dgm:cxn modelId="{0E91554F-2776-43D1-850A-6F4ED511DA9D}" srcId="{453918F5-4D0D-4047-9FCE-7C7B865721EF}" destId="{09BCFE1D-2960-4FCE-9EE0-DD3C955E203A}" srcOrd="4" destOrd="0" parTransId="{5C5AF92C-B956-41B6-AC78-06CF6E7A0E26}" sibTransId="{9EEEC872-45E5-4956-83AA-9FE20A3086BE}"/>
    <dgm:cxn modelId="{BD89FA75-DDE9-4440-8F0A-9ECD02F528F4}" srcId="{453918F5-4D0D-4047-9FCE-7C7B865721EF}" destId="{1AEDC3FF-739D-4068-A138-5BD8B2476CDF}" srcOrd="3" destOrd="0" parTransId="{E11648CE-A4C6-41CA-B3E6-45538062CE1A}" sibTransId="{341A668E-1880-46B5-A46C-3AEBEDA0333B}"/>
    <dgm:cxn modelId="{26C7B196-3F17-4B3A-A972-6B3514170DC5}" type="presOf" srcId="{09BCFE1D-2960-4FCE-9EE0-DD3C955E203A}" destId="{D585B830-B535-4250-B85F-B814062BE662}" srcOrd="0" destOrd="0" presId="urn:microsoft.com/office/officeart/2005/8/layout/vList2"/>
    <dgm:cxn modelId="{25EE9BD5-F96C-498D-956C-E1BD51040A03}" type="presOf" srcId="{C41A4C3C-ACAF-46EA-8F8C-057D52610B73}" destId="{4E48920D-FACC-434D-B672-50D879C2E605}" srcOrd="0" destOrd="0" presId="urn:microsoft.com/office/officeart/2005/8/layout/vList2"/>
    <dgm:cxn modelId="{BAFDB7E1-647D-449C-8235-85E86571A630}" srcId="{453918F5-4D0D-4047-9FCE-7C7B865721EF}" destId="{06E8DDB9-C6E2-4E80-AE4D-434B772D636E}" srcOrd="1" destOrd="0" parTransId="{3BB681E0-351E-4CEF-A4F3-BB7B80B9E077}" sibTransId="{1A6184F9-194E-4892-9DB8-8EC4FFFD4B79}"/>
    <dgm:cxn modelId="{08571BFE-479F-4EA7-82F9-79B8ABFF3B7D}" srcId="{453918F5-4D0D-4047-9FCE-7C7B865721EF}" destId="{C41A4C3C-ACAF-46EA-8F8C-057D52610B73}" srcOrd="2" destOrd="0" parTransId="{5E2B2EEE-4448-4293-BDA2-CA3A2F70EBC4}" sibTransId="{576FD253-BABF-4B54-A2AE-557DBD06093F}"/>
    <dgm:cxn modelId="{BFBB0FFF-14E4-4F3A-A3A3-668D448845EF}" type="presOf" srcId="{CBB2FC9E-6287-40A8-A1B6-D2672B6ECA4D}" destId="{8AC6EA6F-D3AD-4F5C-B797-8E77E9B9B34C}" srcOrd="0" destOrd="0" presId="urn:microsoft.com/office/officeart/2005/8/layout/vList2"/>
    <dgm:cxn modelId="{8A9E1CC5-43CD-4290-B49D-874078D41970}" type="presParOf" srcId="{EF399DBB-3FE6-4214-B401-988EE39BC20C}" destId="{8AC6EA6F-D3AD-4F5C-B797-8E77E9B9B34C}" srcOrd="0" destOrd="0" presId="urn:microsoft.com/office/officeart/2005/8/layout/vList2"/>
    <dgm:cxn modelId="{26C59CE8-C21D-472E-B95E-C190EA6536FC}" type="presParOf" srcId="{EF399DBB-3FE6-4214-B401-988EE39BC20C}" destId="{2053702F-8E4B-4CE2-81BA-5FDC6917BB9C}" srcOrd="1" destOrd="0" presId="urn:microsoft.com/office/officeart/2005/8/layout/vList2"/>
    <dgm:cxn modelId="{A3948814-A4ED-4380-9B60-4B8A39528636}" type="presParOf" srcId="{EF399DBB-3FE6-4214-B401-988EE39BC20C}" destId="{B2C2393C-7FA2-4CBC-BE91-01783C56E653}" srcOrd="2" destOrd="0" presId="urn:microsoft.com/office/officeart/2005/8/layout/vList2"/>
    <dgm:cxn modelId="{B01223D1-B4AD-409C-A856-75FDB41D07BD}" type="presParOf" srcId="{EF399DBB-3FE6-4214-B401-988EE39BC20C}" destId="{D4466255-CD7C-4B97-898D-4B2B81349EC6}" srcOrd="3" destOrd="0" presId="urn:microsoft.com/office/officeart/2005/8/layout/vList2"/>
    <dgm:cxn modelId="{4BE7E10F-4B85-44A6-BDDA-30562A3CFAB8}" type="presParOf" srcId="{EF399DBB-3FE6-4214-B401-988EE39BC20C}" destId="{4E48920D-FACC-434D-B672-50D879C2E605}" srcOrd="4" destOrd="0" presId="urn:microsoft.com/office/officeart/2005/8/layout/vList2"/>
    <dgm:cxn modelId="{3D331867-AD63-41D3-93E3-8AC7D79DB8AC}" type="presParOf" srcId="{EF399DBB-3FE6-4214-B401-988EE39BC20C}" destId="{6E16B1A9-191D-4AEE-B68B-F55EEE972EF8}" srcOrd="5" destOrd="0" presId="urn:microsoft.com/office/officeart/2005/8/layout/vList2"/>
    <dgm:cxn modelId="{6A91D206-4E40-4941-BE20-91D9CDB72FDE}" type="presParOf" srcId="{EF399DBB-3FE6-4214-B401-988EE39BC20C}" destId="{7AFAFBC1-4845-4688-BF9B-0761D9303A91}" srcOrd="6" destOrd="0" presId="urn:microsoft.com/office/officeart/2005/8/layout/vList2"/>
    <dgm:cxn modelId="{518B0A48-73EC-41EA-A5DA-E6C5485707B0}" type="presParOf" srcId="{EF399DBB-3FE6-4214-B401-988EE39BC20C}" destId="{05CEACED-2C92-401E-BA31-53E96F44C800}" srcOrd="7" destOrd="0" presId="urn:microsoft.com/office/officeart/2005/8/layout/vList2"/>
    <dgm:cxn modelId="{CA2CB3FA-2A9C-4C3D-818C-39934CE7EB00}" type="presParOf" srcId="{EF399DBB-3FE6-4214-B401-988EE39BC20C}" destId="{D585B830-B535-4250-B85F-B814062BE662}"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8BC888-DA35-4E16-8167-8B9ADC2B5F5E}"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NZ"/>
        </a:p>
      </dgm:t>
    </dgm:pt>
    <dgm:pt modelId="{E0A4433D-2B35-45B5-97F1-607138103B69}">
      <dgm:prSet/>
      <dgm:spPr/>
      <dgm:t>
        <a:bodyPr/>
        <a:lstStyle/>
        <a:p>
          <a:r>
            <a:rPr lang="en-NZ" dirty="0"/>
            <a:t>Cosmos DB uses partitioning to scale containers to meet performance needs.</a:t>
          </a:r>
        </a:p>
      </dgm:t>
    </dgm:pt>
    <dgm:pt modelId="{DCB2CE55-033C-4871-AF4C-59A7F0F2B80B}" type="parTrans" cxnId="{BCC6CB2E-20CE-4D5E-9ADD-CB34673E33DA}">
      <dgm:prSet/>
      <dgm:spPr/>
      <dgm:t>
        <a:bodyPr/>
        <a:lstStyle/>
        <a:p>
          <a:endParaRPr lang="en-NZ"/>
        </a:p>
      </dgm:t>
    </dgm:pt>
    <dgm:pt modelId="{F1BBE9B2-873A-487A-9DF0-9922D23DED8E}" type="sibTrans" cxnId="{BCC6CB2E-20CE-4D5E-9ADD-CB34673E33DA}">
      <dgm:prSet/>
      <dgm:spPr/>
      <dgm:t>
        <a:bodyPr/>
        <a:lstStyle/>
        <a:p>
          <a:endParaRPr lang="en-NZ"/>
        </a:p>
      </dgm:t>
    </dgm:pt>
    <dgm:pt modelId="{66440FF2-D5C2-44B9-B74C-20C1F4297A30}">
      <dgm:prSet/>
      <dgm:spPr/>
      <dgm:t>
        <a:bodyPr/>
        <a:lstStyle/>
        <a:p>
          <a:r>
            <a:rPr lang="en-NZ" dirty="0"/>
            <a:t>Items in our containers are divided into </a:t>
          </a:r>
          <a:r>
            <a:rPr lang="en-NZ" b="1" dirty="0"/>
            <a:t>logical partitions.</a:t>
          </a:r>
        </a:p>
      </dgm:t>
    </dgm:pt>
    <dgm:pt modelId="{51C3788D-DFB0-4B53-91FA-EDC5F0176D69}" type="parTrans" cxnId="{BC549156-92B5-4C33-8B2A-6E35CF612FDF}">
      <dgm:prSet/>
      <dgm:spPr/>
      <dgm:t>
        <a:bodyPr/>
        <a:lstStyle/>
        <a:p>
          <a:endParaRPr lang="en-NZ"/>
        </a:p>
      </dgm:t>
    </dgm:pt>
    <dgm:pt modelId="{8D23F512-913A-4CB8-9DFB-FF1A77FA4811}" type="sibTrans" cxnId="{BC549156-92B5-4C33-8B2A-6E35CF612FDF}">
      <dgm:prSet/>
      <dgm:spPr/>
      <dgm:t>
        <a:bodyPr/>
        <a:lstStyle/>
        <a:p>
          <a:endParaRPr lang="en-NZ"/>
        </a:p>
      </dgm:t>
    </dgm:pt>
    <dgm:pt modelId="{932F98E0-1268-4081-92CF-6934806974D0}">
      <dgm:prSet/>
      <dgm:spPr/>
      <dgm:t>
        <a:bodyPr/>
        <a:lstStyle/>
        <a:p>
          <a:r>
            <a:rPr lang="en-NZ" dirty="0"/>
            <a:t>These are based on the value of a </a:t>
          </a:r>
          <a:r>
            <a:rPr lang="en-NZ" b="1" dirty="0"/>
            <a:t>partition key</a:t>
          </a:r>
          <a:r>
            <a:rPr lang="en-NZ" dirty="0"/>
            <a:t> that is associated with items in our containers.</a:t>
          </a:r>
        </a:p>
      </dgm:t>
    </dgm:pt>
    <dgm:pt modelId="{27B6DB5A-29CB-407B-8178-F1CD49E8A0EE}" type="parTrans" cxnId="{C59BD264-D3C6-467C-A65E-BE2DAFCAD7B6}">
      <dgm:prSet/>
      <dgm:spPr/>
      <dgm:t>
        <a:bodyPr/>
        <a:lstStyle/>
        <a:p>
          <a:endParaRPr lang="en-NZ"/>
        </a:p>
      </dgm:t>
    </dgm:pt>
    <dgm:pt modelId="{59392804-11AC-4A4E-BB02-8306350CF567}" type="sibTrans" cxnId="{C59BD264-D3C6-467C-A65E-BE2DAFCAD7B6}">
      <dgm:prSet/>
      <dgm:spPr/>
      <dgm:t>
        <a:bodyPr/>
        <a:lstStyle/>
        <a:p>
          <a:endParaRPr lang="en-NZ"/>
        </a:p>
      </dgm:t>
    </dgm:pt>
    <dgm:pt modelId="{739DC877-EB85-4C4C-BF27-47DE7004CFEF}">
      <dgm:prSet/>
      <dgm:spPr/>
      <dgm:t>
        <a:bodyPr/>
        <a:lstStyle/>
        <a:p>
          <a:r>
            <a:rPr lang="en-NZ" dirty="0"/>
            <a:t>All items in a logical partition have the same partition key value</a:t>
          </a:r>
        </a:p>
      </dgm:t>
    </dgm:pt>
    <dgm:pt modelId="{D6F84C13-2AE8-45B1-AE44-D0881005217C}" type="parTrans" cxnId="{D3219685-30C2-4F49-A9BF-0C1BFE4703B8}">
      <dgm:prSet/>
      <dgm:spPr/>
      <dgm:t>
        <a:bodyPr/>
        <a:lstStyle/>
        <a:p>
          <a:endParaRPr lang="en-NZ"/>
        </a:p>
      </dgm:t>
    </dgm:pt>
    <dgm:pt modelId="{19271C39-8B3F-485A-B1C7-582EFB5ED5D5}" type="sibTrans" cxnId="{D3219685-30C2-4F49-A9BF-0C1BFE4703B8}">
      <dgm:prSet/>
      <dgm:spPr/>
      <dgm:t>
        <a:bodyPr/>
        <a:lstStyle/>
        <a:p>
          <a:endParaRPr lang="en-NZ"/>
        </a:p>
      </dgm:t>
    </dgm:pt>
    <dgm:pt modelId="{30B34B95-CC03-4DEE-9C1E-1044092B222F}">
      <dgm:prSet/>
      <dgm:spPr/>
      <dgm:t>
        <a:bodyPr/>
        <a:lstStyle/>
        <a:p>
          <a:r>
            <a:rPr lang="en-NZ" dirty="0"/>
            <a:t>These logical partitions are then mapped to </a:t>
          </a:r>
          <a:r>
            <a:rPr lang="en-NZ" b="1" dirty="0"/>
            <a:t>physical partitions </a:t>
          </a:r>
          <a:r>
            <a:rPr lang="en-NZ" dirty="0"/>
            <a:t>behind the scenes.</a:t>
          </a:r>
        </a:p>
      </dgm:t>
    </dgm:pt>
    <dgm:pt modelId="{558DF805-62E0-4351-AD7B-AE9B9B335D34}" type="parTrans" cxnId="{E49FF9EC-DAAC-4796-BD50-1AEBD272B555}">
      <dgm:prSet/>
      <dgm:spPr/>
      <dgm:t>
        <a:bodyPr/>
        <a:lstStyle/>
        <a:p>
          <a:endParaRPr lang="en-NZ"/>
        </a:p>
      </dgm:t>
    </dgm:pt>
    <dgm:pt modelId="{9D6C5274-C7AA-4807-BBDA-35118B9024A3}" type="sibTrans" cxnId="{E49FF9EC-DAAC-4796-BD50-1AEBD272B555}">
      <dgm:prSet/>
      <dgm:spPr/>
      <dgm:t>
        <a:bodyPr/>
        <a:lstStyle/>
        <a:p>
          <a:endParaRPr lang="en-NZ"/>
        </a:p>
      </dgm:t>
    </dgm:pt>
    <dgm:pt modelId="{5C8332E8-9758-43CB-A11C-9A835F71177A}" type="pres">
      <dgm:prSet presAssocID="{958BC888-DA35-4E16-8167-8B9ADC2B5F5E}" presName="linear" presStyleCnt="0">
        <dgm:presLayoutVars>
          <dgm:animLvl val="lvl"/>
          <dgm:resizeHandles val="exact"/>
        </dgm:presLayoutVars>
      </dgm:prSet>
      <dgm:spPr/>
    </dgm:pt>
    <dgm:pt modelId="{2D0FAECB-61ED-4E07-B543-873E210BB762}" type="pres">
      <dgm:prSet presAssocID="{E0A4433D-2B35-45B5-97F1-607138103B69}" presName="parentText" presStyleLbl="node1" presStyleIdx="0" presStyleCnt="5">
        <dgm:presLayoutVars>
          <dgm:chMax val="0"/>
          <dgm:bulletEnabled val="1"/>
        </dgm:presLayoutVars>
      </dgm:prSet>
      <dgm:spPr/>
    </dgm:pt>
    <dgm:pt modelId="{9146A685-D7F0-475F-B67B-F7B34366A9F4}" type="pres">
      <dgm:prSet presAssocID="{F1BBE9B2-873A-487A-9DF0-9922D23DED8E}" presName="spacer" presStyleCnt="0"/>
      <dgm:spPr/>
    </dgm:pt>
    <dgm:pt modelId="{6A01502C-790A-417B-9793-8E1473571A46}" type="pres">
      <dgm:prSet presAssocID="{66440FF2-D5C2-44B9-B74C-20C1F4297A30}" presName="parentText" presStyleLbl="node1" presStyleIdx="1" presStyleCnt="5">
        <dgm:presLayoutVars>
          <dgm:chMax val="0"/>
          <dgm:bulletEnabled val="1"/>
        </dgm:presLayoutVars>
      </dgm:prSet>
      <dgm:spPr/>
    </dgm:pt>
    <dgm:pt modelId="{4A17E98C-6F4A-44B8-B3FC-AEB692AF7F57}" type="pres">
      <dgm:prSet presAssocID="{8D23F512-913A-4CB8-9DFB-FF1A77FA4811}" presName="spacer" presStyleCnt="0"/>
      <dgm:spPr/>
    </dgm:pt>
    <dgm:pt modelId="{C5143137-61C3-465B-8806-47997B85AA26}" type="pres">
      <dgm:prSet presAssocID="{932F98E0-1268-4081-92CF-6934806974D0}" presName="parentText" presStyleLbl="node1" presStyleIdx="2" presStyleCnt="5">
        <dgm:presLayoutVars>
          <dgm:chMax val="0"/>
          <dgm:bulletEnabled val="1"/>
        </dgm:presLayoutVars>
      </dgm:prSet>
      <dgm:spPr/>
    </dgm:pt>
    <dgm:pt modelId="{1EAA07C0-7AEB-4F99-ABDB-A4A8AC8EB4A3}" type="pres">
      <dgm:prSet presAssocID="{59392804-11AC-4A4E-BB02-8306350CF567}" presName="spacer" presStyleCnt="0"/>
      <dgm:spPr/>
    </dgm:pt>
    <dgm:pt modelId="{611FA5D3-8B1A-4CE4-9EE1-AE40AB99DB92}" type="pres">
      <dgm:prSet presAssocID="{739DC877-EB85-4C4C-BF27-47DE7004CFEF}" presName="parentText" presStyleLbl="node1" presStyleIdx="3" presStyleCnt="5">
        <dgm:presLayoutVars>
          <dgm:chMax val="0"/>
          <dgm:bulletEnabled val="1"/>
        </dgm:presLayoutVars>
      </dgm:prSet>
      <dgm:spPr/>
    </dgm:pt>
    <dgm:pt modelId="{9B15F383-B7B7-41C3-A162-AECC00AFF78A}" type="pres">
      <dgm:prSet presAssocID="{19271C39-8B3F-485A-B1C7-582EFB5ED5D5}" presName="spacer" presStyleCnt="0"/>
      <dgm:spPr/>
    </dgm:pt>
    <dgm:pt modelId="{5AB6E1E4-0868-478F-96E4-A51DD90F9D8C}" type="pres">
      <dgm:prSet presAssocID="{30B34B95-CC03-4DEE-9C1E-1044092B222F}" presName="parentText" presStyleLbl="node1" presStyleIdx="4" presStyleCnt="5">
        <dgm:presLayoutVars>
          <dgm:chMax val="0"/>
          <dgm:bulletEnabled val="1"/>
        </dgm:presLayoutVars>
      </dgm:prSet>
      <dgm:spPr/>
    </dgm:pt>
  </dgm:ptLst>
  <dgm:cxnLst>
    <dgm:cxn modelId="{BCC6CB2E-20CE-4D5E-9ADD-CB34673E33DA}" srcId="{958BC888-DA35-4E16-8167-8B9ADC2B5F5E}" destId="{E0A4433D-2B35-45B5-97F1-607138103B69}" srcOrd="0" destOrd="0" parTransId="{DCB2CE55-033C-4871-AF4C-59A7F0F2B80B}" sibTransId="{F1BBE9B2-873A-487A-9DF0-9922D23DED8E}"/>
    <dgm:cxn modelId="{C59BD264-D3C6-467C-A65E-BE2DAFCAD7B6}" srcId="{958BC888-DA35-4E16-8167-8B9ADC2B5F5E}" destId="{932F98E0-1268-4081-92CF-6934806974D0}" srcOrd="2" destOrd="0" parTransId="{27B6DB5A-29CB-407B-8178-F1CD49E8A0EE}" sibTransId="{59392804-11AC-4A4E-BB02-8306350CF567}"/>
    <dgm:cxn modelId="{F912606C-9F92-446F-8CF3-787FE0AB695A}" type="presOf" srcId="{958BC888-DA35-4E16-8167-8B9ADC2B5F5E}" destId="{5C8332E8-9758-43CB-A11C-9A835F71177A}" srcOrd="0" destOrd="0" presId="urn:microsoft.com/office/officeart/2005/8/layout/vList2"/>
    <dgm:cxn modelId="{65A9C46F-411A-424B-ACE6-F892FDB797B9}" type="presOf" srcId="{30B34B95-CC03-4DEE-9C1E-1044092B222F}" destId="{5AB6E1E4-0868-478F-96E4-A51DD90F9D8C}" srcOrd="0" destOrd="0" presId="urn:microsoft.com/office/officeart/2005/8/layout/vList2"/>
    <dgm:cxn modelId="{BC549156-92B5-4C33-8B2A-6E35CF612FDF}" srcId="{958BC888-DA35-4E16-8167-8B9ADC2B5F5E}" destId="{66440FF2-D5C2-44B9-B74C-20C1F4297A30}" srcOrd="1" destOrd="0" parTransId="{51C3788D-DFB0-4B53-91FA-EDC5F0176D69}" sibTransId="{8D23F512-913A-4CB8-9DFB-FF1A77FA4811}"/>
    <dgm:cxn modelId="{D3219685-30C2-4F49-A9BF-0C1BFE4703B8}" srcId="{958BC888-DA35-4E16-8167-8B9ADC2B5F5E}" destId="{739DC877-EB85-4C4C-BF27-47DE7004CFEF}" srcOrd="3" destOrd="0" parTransId="{D6F84C13-2AE8-45B1-AE44-D0881005217C}" sibTransId="{19271C39-8B3F-485A-B1C7-582EFB5ED5D5}"/>
    <dgm:cxn modelId="{B6B7D389-EFBF-4BAE-8500-14642930ADA7}" type="presOf" srcId="{932F98E0-1268-4081-92CF-6934806974D0}" destId="{C5143137-61C3-465B-8806-47997B85AA26}" srcOrd="0" destOrd="0" presId="urn:microsoft.com/office/officeart/2005/8/layout/vList2"/>
    <dgm:cxn modelId="{8AE8D2A5-6BC6-4A6E-91CE-6F8C3D4E89B2}" type="presOf" srcId="{E0A4433D-2B35-45B5-97F1-607138103B69}" destId="{2D0FAECB-61ED-4E07-B543-873E210BB762}" srcOrd="0" destOrd="0" presId="urn:microsoft.com/office/officeart/2005/8/layout/vList2"/>
    <dgm:cxn modelId="{C72E5CC8-FAC3-4BB5-AE40-D3E30ACDA62B}" type="presOf" srcId="{739DC877-EB85-4C4C-BF27-47DE7004CFEF}" destId="{611FA5D3-8B1A-4CE4-9EE1-AE40AB99DB92}" srcOrd="0" destOrd="0" presId="urn:microsoft.com/office/officeart/2005/8/layout/vList2"/>
    <dgm:cxn modelId="{A973C5E3-C561-4E9B-9136-3742DA3AA770}" type="presOf" srcId="{66440FF2-D5C2-44B9-B74C-20C1F4297A30}" destId="{6A01502C-790A-417B-9793-8E1473571A46}" srcOrd="0" destOrd="0" presId="urn:microsoft.com/office/officeart/2005/8/layout/vList2"/>
    <dgm:cxn modelId="{E49FF9EC-DAAC-4796-BD50-1AEBD272B555}" srcId="{958BC888-DA35-4E16-8167-8B9ADC2B5F5E}" destId="{30B34B95-CC03-4DEE-9C1E-1044092B222F}" srcOrd="4" destOrd="0" parTransId="{558DF805-62E0-4351-AD7B-AE9B9B335D34}" sibTransId="{9D6C5274-C7AA-4807-BBDA-35118B9024A3}"/>
    <dgm:cxn modelId="{E37EC866-4CE7-4C8F-9D1C-C13DB35B55ED}" type="presParOf" srcId="{5C8332E8-9758-43CB-A11C-9A835F71177A}" destId="{2D0FAECB-61ED-4E07-B543-873E210BB762}" srcOrd="0" destOrd="0" presId="urn:microsoft.com/office/officeart/2005/8/layout/vList2"/>
    <dgm:cxn modelId="{2D541A4E-8727-430B-8BB7-CAC15919C8A1}" type="presParOf" srcId="{5C8332E8-9758-43CB-A11C-9A835F71177A}" destId="{9146A685-D7F0-475F-B67B-F7B34366A9F4}" srcOrd="1" destOrd="0" presId="urn:microsoft.com/office/officeart/2005/8/layout/vList2"/>
    <dgm:cxn modelId="{00A39157-AD5B-4BDB-9A10-E73074EDAD52}" type="presParOf" srcId="{5C8332E8-9758-43CB-A11C-9A835F71177A}" destId="{6A01502C-790A-417B-9793-8E1473571A46}" srcOrd="2" destOrd="0" presId="urn:microsoft.com/office/officeart/2005/8/layout/vList2"/>
    <dgm:cxn modelId="{0E64BCF8-DDB2-4618-948E-48020D16F2FF}" type="presParOf" srcId="{5C8332E8-9758-43CB-A11C-9A835F71177A}" destId="{4A17E98C-6F4A-44B8-B3FC-AEB692AF7F57}" srcOrd="3" destOrd="0" presId="urn:microsoft.com/office/officeart/2005/8/layout/vList2"/>
    <dgm:cxn modelId="{3A310484-19A5-48B6-8504-1AFF0017CE95}" type="presParOf" srcId="{5C8332E8-9758-43CB-A11C-9A835F71177A}" destId="{C5143137-61C3-465B-8806-47997B85AA26}" srcOrd="4" destOrd="0" presId="urn:microsoft.com/office/officeart/2005/8/layout/vList2"/>
    <dgm:cxn modelId="{B0B01381-450F-47E9-BCAB-AC0B27EA44C2}" type="presParOf" srcId="{5C8332E8-9758-43CB-A11C-9A835F71177A}" destId="{1EAA07C0-7AEB-4F99-ABDB-A4A8AC8EB4A3}" srcOrd="5" destOrd="0" presId="urn:microsoft.com/office/officeart/2005/8/layout/vList2"/>
    <dgm:cxn modelId="{41D4A357-1417-45B5-81E4-7F21CE8FE530}" type="presParOf" srcId="{5C8332E8-9758-43CB-A11C-9A835F71177A}" destId="{611FA5D3-8B1A-4CE4-9EE1-AE40AB99DB92}" srcOrd="6" destOrd="0" presId="urn:microsoft.com/office/officeart/2005/8/layout/vList2"/>
    <dgm:cxn modelId="{35CCF872-2603-4C2D-B663-DDAD0AD3BDD7}" type="presParOf" srcId="{5C8332E8-9758-43CB-A11C-9A835F71177A}" destId="{9B15F383-B7B7-41C3-A162-AECC00AFF78A}" srcOrd="7" destOrd="0" presId="urn:microsoft.com/office/officeart/2005/8/layout/vList2"/>
    <dgm:cxn modelId="{900C1180-6900-4264-A384-0D05A77E0D92}" type="presParOf" srcId="{5C8332E8-9758-43CB-A11C-9A835F71177A}" destId="{5AB6E1E4-0868-478F-96E4-A51DD90F9D8C}"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7AA460-EC9B-491F-8925-A104F94903C8}"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NZ"/>
        </a:p>
      </dgm:t>
    </dgm:pt>
    <dgm:pt modelId="{6A5A70F3-5577-4D2D-87BE-6499A5EC8DD0}">
      <dgm:prSet/>
      <dgm:spPr/>
      <dgm:t>
        <a:bodyPr/>
        <a:lstStyle/>
        <a:p>
          <a:r>
            <a:rPr lang="en-NZ" dirty="0"/>
            <a:t>Partition Key Path  /</a:t>
          </a:r>
          <a:r>
            <a:rPr lang="en-NZ" dirty="0" err="1"/>
            <a:t>CityName</a:t>
          </a:r>
          <a:endParaRPr lang="en-NZ" dirty="0"/>
        </a:p>
      </dgm:t>
    </dgm:pt>
    <dgm:pt modelId="{81002FFD-190D-47A7-8586-0533128CD5FB}" type="parTrans" cxnId="{118CBD14-E702-4309-926C-9B869E09B806}">
      <dgm:prSet/>
      <dgm:spPr/>
      <dgm:t>
        <a:bodyPr/>
        <a:lstStyle/>
        <a:p>
          <a:endParaRPr lang="en-NZ"/>
        </a:p>
      </dgm:t>
    </dgm:pt>
    <dgm:pt modelId="{03372894-1CBA-492F-8580-F4FA7A88C238}" type="sibTrans" cxnId="{118CBD14-E702-4309-926C-9B869E09B806}">
      <dgm:prSet/>
      <dgm:spPr/>
      <dgm:t>
        <a:bodyPr/>
        <a:lstStyle/>
        <a:p>
          <a:endParaRPr lang="en-NZ"/>
        </a:p>
      </dgm:t>
    </dgm:pt>
    <dgm:pt modelId="{1435291C-1FC1-4476-813D-190729C80BEF}">
      <dgm:prSet/>
      <dgm:spPr/>
      <dgm:t>
        <a:bodyPr/>
        <a:lstStyle/>
        <a:p>
          <a:r>
            <a:rPr lang="en-NZ"/>
            <a:t>Partition Key Value  Auckland</a:t>
          </a:r>
        </a:p>
      </dgm:t>
    </dgm:pt>
    <dgm:pt modelId="{A967C674-B9A7-4C8F-B995-560154A28452}" type="parTrans" cxnId="{02E34678-BEF7-4861-B481-B1DFC7119553}">
      <dgm:prSet/>
      <dgm:spPr/>
      <dgm:t>
        <a:bodyPr/>
        <a:lstStyle/>
        <a:p>
          <a:endParaRPr lang="en-NZ"/>
        </a:p>
      </dgm:t>
    </dgm:pt>
    <dgm:pt modelId="{84B84A96-1098-4D02-AD6C-4432BAEB32C7}" type="sibTrans" cxnId="{02E34678-BEF7-4861-B481-B1DFC7119553}">
      <dgm:prSet/>
      <dgm:spPr/>
      <dgm:t>
        <a:bodyPr/>
        <a:lstStyle/>
        <a:p>
          <a:endParaRPr lang="en-NZ"/>
        </a:p>
      </dgm:t>
    </dgm:pt>
    <dgm:pt modelId="{7FB559F5-A6CE-4D4D-AD88-01A32B0F6C90}" type="pres">
      <dgm:prSet presAssocID="{D67AA460-EC9B-491F-8925-A104F94903C8}" presName="hierChild1" presStyleCnt="0">
        <dgm:presLayoutVars>
          <dgm:chPref val="1"/>
          <dgm:dir/>
          <dgm:animOne val="branch"/>
          <dgm:animLvl val="lvl"/>
          <dgm:resizeHandles/>
        </dgm:presLayoutVars>
      </dgm:prSet>
      <dgm:spPr/>
    </dgm:pt>
    <dgm:pt modelId="{2DB3221A-9A24-4F32-92C6-544793A3E659}" type="pres">
      <dgm:prSet presAssocID="{6A5A70F3-5577-4D2D-87BE-6499A5EC8DD0}" presName="hierRoot1" presStyleCnt="0"/>
      <dgm:spPr/>
    </dgm:pt>
    <dgm:pt modelId="{252E2A6C-CD87-44F2-9673-6B4574EA7B76}" type="pres">
      <dgm:prSet presAssocID="{6A5A70F3-5577-4D2D-87BE-6499A5EC8DD0}" presName="composite" presStyleCnt="0"/>
      <dgm:spPr/>
    </dgm:pt>
    <dgm:pt modelId="{DC2E112E-DA4D-4997-A30E-03F3CC10D110}" type="pres">
      <dgm:prSet presAssocID="{6A5A70F3-5577-4D2D-87BE-6499A5EC8DD0}" presName="background" presStyleLbl="node0" presStyleIdx="0" presStyleCnt="2"/>
      <dgm:spPr/>
    </dgm:pt>
    <dgm:pt modelId="{0C94CD88-75E2-4A2F-9BDB-1348CA1577DD}" type="pres">
      <dgm:prSet presAssocID="{6A5A70F3-5577-4D2D-87BE-6499A5EC8DD0}" presName="text" presStyleLbl="fgAcc0" presStyleIdx="0" presStyleCnt="2">
        <dgm:presLayoutVars>
          <dgm:chPref val="3"/>
        </dgm:presLayoutVars>
      </dgm:prSet>
      <dgm:spPr/>
    </dgm:pt>
    <dgm:pt modelId="{CEC8E7E2-A611-4FC9-A3A7-14FE5F7062AF}" type="pres">
      <dgm:prSet presAssocID="{6A5A70F3-5577-4D2D-87BE-6499A5EC8DD0}" presName="hierChild2" presStyleCnt="0"/>
      <dgm:spPr/>
    </dgm:pt>
    <dgm:pt modelId="{52215F77-B2BA-4F94-8ABC-5E05DF0E7817}" type="pres">
      <dgm:prSet presAssocID="{1435291C-1FC1-4476-813D-190729C80BEF}" presName="hierRoot1" presStyleCnt="0"/>
      <dgm:spPr/>
    </dgm:pt>
    <dgm:pt modelId="{A0032259-0F53-4617-97E7-26EB8575311F}" type="pres">
      <dgm:prSet presAssocID="{1435291C-1FC1-4476-813D-190729C80BEF}" presName="composite" presStyleCnt="0"/>
      <dgm:spPr/>
    </dgm:pt>
    <dgm:pt modelId="{D5FC04A4-1859-4999-97AF-FD0B0E0E26CF}" type="pres">
      <dgm:prSet presAssocID="{1435291C-1FC1-4476-813D-190729C80BEF}" presName="background" presStyleLbl="node0" presStyleIdx="1" presStyleCnt="2"/>
      <dgm:spPr/>
    </dgm:pt>
    <dgm:pt modelId="{30B47BE1-8245-493A-80E7-5250A22FB5DA}" type="pres">
      <dgm:prSet presAssocID="{1435291C-1FC1-4476-813D-190729C80BEF}" presName="text" presStyleLbl="fgAcc0" presStyleIdx="1" presStyleCnt="2">
        <dgm:presLayoutVars>
          <dgm:chPref val="3"/>
        </dgm:presLayoutVars>
      </dgm:prSet>
      <dgm:spPr/>
    </dgm:pt>
    <dgm:pt modelId="{1638983E-AC71-495B-ADF3-559CC3D67A14}" type="pres">
      <dgm:prSet presAssocID="{1435291C-1FC1-4476-813D-190729C80BEF}" presName="hierChild2" presStyleCnt="0"/>
      <dgm:spPr/>
    </dgm:pt>
  </dgm:ptLst>
  <dgm:cxnLst>
    <dgm:cxn modelId="{118CBD14-E702-4309-926C-9B869E09B806}" srcId="{D67AA460-EC9B-491F-8925-A104F94903C8}" destId="{6A5A70F3-5577-4D2D-87BE-6499A5EC8DD0}" srcOrd="0" destOrd="0" parTransId="{81002FFD-190D-47A7-8586-0533128CD5FB}" sibTransId="{03372894-1CBA-492F-8580-F4FA7A88C238}"/>
    <dgm:cxn modelId="{02E34678-BEF7-4861-B481-B1DFC7119553}" srcId="{D67AA460-EC9B-491F-8925-A104F94903C8}" destId="{1435291C-1FC1-4476-813D-190729C80BEF}" srcOrd="1" destOrd="0" parTransId="{A967C674-B9A7-4C8F-B995-560154A28452}" sibTransId="{84B84A96-1098-4D02-AD6C-4432BAEB32C7}"/>
    <dgm:cxn modelId="{B85B28A3-212C-4471-AFCD-D30CA82DC33C}" type="presOf" srcId="{6A5A70F3-5577-4D2D-87BE-6499A5EC8DD0}" destId="{0C94CD88-75E2-4A2F-9BDB-1348CA1577DD}" srcOrd="0" destOrd="0" presId="urn:microsoft.com/office/officeart/2005/8/layout/hierarchy1"/>
    <dgm:cxn modelId="{23AC2BAA-FA31-4146-A3EF-43ABF456620E}" type="presOf" srcId="{D67AA460-EC9B-491F-8925-A104F94903C8}" destId="{7FB559F5-A6CE-4D4D-AD88-01A32B0F6C90}" srcOrd="0" destOrd="0" presId="urn:microsoft.com/office/officeart/2005/8/layout/hierarchy1"/>
    <dgm:cxn modelId="{A6774EED-2F34-4E42-B2CB-450DF8F09080}" type="presOf" srcId="{1435291C-1FC1-4476-813D-190729C80BEF}" destId="{30B47BE1-8245-493A-80E7-5250A22FB5DA}" srcOrd="0" destOrd="0" presId="urn:microsoft.com/office/officeart/2005/8/layout/hierarchy1"/>
    <dgm:cxn modelId="{DB734F73-2D38-4597-AD58-1BBE51B9069C}" type="presParOf" srcId="{7FB559F5-A6CE-4D4D-AD88-01A32B0F6C90}" destId="{2DB3221A-9A24-4F32-92C6-544793A3E659}" srcOrd="0" destOrd="0" presId="urn:microsoft.com/office/officeart/2005/8/layout/hierarchy1"/>
    <dgm:cxn modelId="{BE6053B6-6E05-4F0D-ACB5-82A001668624}" type="presParOf" srcId="{2DB3221A-9A24-4F32-92C6-544793A3E659}" destId="{252E2A6C-CD87-44F2-9673-6B4574EA7B76}" srcOrd="0" destOrd="0" presId="urn:microsoft.com/office/officeart/2005/8/layout/hierarchy1"/>
    <dgm:cxn modelId="{EE0CC676-2AD2-4D89-88B3-1079321E5CAF}" type="presParOf" srcId="{252E2A6C-CD87-44F2-9673-6B4574EA7B76}" destId="{DC2E112E-DA4D-4997-A30E-03F3CC10D110}" srcOrd="0" destOrd="0" presId="urn:microsoft.com/office/officeart/2005/8/layout/hierarchy1"/>
    <dgm:cxn modelId="{E91DA2C2-5464-41A6-87ED-99C60AC455A9}" type="presParOf" srcId="{252E2A6C-CD87-44F2-9673-6B4574EA7B76}" destId="{0C94CD88-75E2-4A2F-9BDB-1348CA1577DD}" srcOrd="1" destOrd="0" presId="urn:microsoft.com/office/officeart/2005/8/layout/hierarchy1"/>
    <dgm:cxn modelId="{A868BED4-8BFE-4BC7-9F4C-14DD2B00F43E}" type="presParOf" srcId="{2DB3221A-9A24-4F32-92C6-544793A3E659}" destId="{CEC8E7E2-A611-4FC9-A3A7-14FE5F7062AF}" srcOrd="1" destOrd="0" presId="urn:microsoft.com/office/officeart/2005/8/layout/hierarchy1"/>
    <dgm:cxn modelId="{11DF28E6-F7A5-415D-9B5A-ADDE4BAD3720}" type="presParOf" srcId="{7FB559F5-A6CE-4D4D-AD88-01A32B0F6C90}" destId="{52215F77-B2BA-4F94-8ABC-5E05DF0E7817}" srcOrd="1" destOrd="0" presId="urn:microsoft.com/office/officeart/2005/8/layout/hierarchy1"/>
    <dgm:cxn modelId="{7135A102-67AC-41E9-95D0-A5BF8C5A9B59}" type="presParOf" srcId="{52215F77-B2BA-4F94-8ABC-5E05DF0E7817}" destId="{A0032259-0F53-4617-97E7-26EB8575311F}" srcOrd="0" destOrd="0" presId="urn:microsoft.com/office/officeart/2005/8/layout/hierarchy1"/>
    <dgm:cxn modelId="{186E0A7C-C38C-46AA-A679-DEEF295B4C6F}" type="presParOf" srcId="{A0032259-0F53-4617-97E7-26EB8575311F}" destId="{D5FC04A4-1859-4999-97AF-FD0B0E0E26CF}" srcOrd="0" destOrd="0" presId="urn:microsoft.com/office/officeart/2005/8/layout/hierarchy1"/>
    <dgm:cxn modelId="{BA7258B8-78CF-44B4-9194-0201EE5CD9DC}" type="presParOf" srcId="{A0032259-0F53-4617-97E7-26EB8575311F}" destId="{30B47BE1-8245-493A-80E7-5250A22FB5DA}" srcOrd="1" destOrd="0" presId="urn:microsoft.com/office/officeart/2005/8/layout/hierarchy1"/>
    <dgm:cxn modelId="{09AEC1F9-A2FB-41D5-8D69-3A28A93B9E15}" type="presParOf" srcId="{52215F77-B2BA-4F94-8ABC-5E05DF0E7817}" destId="{1638983E-AC71-495B-ADF3-559CC3D67A14}"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4F9EAE3-7DC5-4F97-BF25-B973D92A594F}"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NZ"/>
        </a:p>
      </dgm:t>
    </dgm:pt>
    <dgm:pt modelId="{5A4993ED-6003-47AA-B6BC-006C31488872}">
      <dgm:prSet/>
      <dgm:spPr/>
      <dgm:t>
        <a:bodyPr/>
        <a:lstStyle/>
        <a:p>
          <a:r>
            <a:rPr lang="en-NZ" dirty="0"/>
            <a:t>A value that does not change.</a:t>
          </a:r>
        </a:p>
      </dgm:t>
    </dgm:pt>
    <dgm:pt modelId="{829BA4EE-E928-444F-9336-5BDC4F9EDAEE}" type="parTrans" cxnId="{2A31E7B3-A851-4F3C-B30C-B6F2367EDF09}">
      <dgm:prSet/>
      <dgm:spPr/>
      <dgm:t>
        <a:bodyPr/>
        <a:lstStyle/>
        <a:p>
          <a:endParaRPr lang="en-NZ"/>
        </a:p>
      </dgm:t>
    </dgm:pt>
    <dgm:pt modelId="{A4670EE6-3C95-402B-9B3B-FC6E426D7A2F}" type="sibTrans" cxnId="{2A31E7B3-A851-4F3C-B30C-B6F2367EDF09}">
      <dgm:prSet/>
      <dgm:spPr/>
      <dgm:t>
        <a:bodyPr/>
        <a:lstStyle/>
        <a:p>
          <a:endParaRPr lang="en-NZ"/>
        </a:p>
      </dgm:t>
    </dgm:pt>
    <dgm:pt modelId="{4A28427A-1A42-4F5E-BD37-B986443D96B7}">
      <dgm:prSet/>
      <dgm:spPr/>
      <dgm:t>
        <a:bodyPr/>
        <a:lstStyle/>
        <a:p>
          <a:r>
            <a:rPr lang="en-NZ" dirty="0"/>
            <a:t>A wide range of values.</a:t>
          </a:r>
        </a:p>
      </dgm:t>
    </dgm:pt>
    <dgm:pt modelId="{225BBE94-61D8-4466-B5A6-A7FC141D92EF}" type="parTrans" cxnId="{F29744AB-8119-4882-A713-40FE0126754B}">
      <dgm:prSet/>
      <dgm:spPr/>
      <dgm:t>
        <a:bodyPr/>
        <a:lstStyle/>
        <a:p>
          <a:endParaRPr lang="en-NZ"/>
        </a:p>
      </dgm:t>
    </dgm:pt>
    <dgm:pt modelId="{F39E5A84-378D-4E3F-9A18-6B693149B4FB}" type="sibTrans" cxnId="{F29744AB-8119-4882-A713-40FE0126754B}">
      <dgm:prSet/>
      <dgm:spPr/>
      <dgm:t>
        <a:bodyPr/>
        <a:lstStyle/>
        <a:p>
          <a:endParaRPr lang="en-NZ"/>
        </a:p>
      </dgm:t>
    </dgm:pt>
    <dgm:pt modelId="{323696C0-A770-4DA8-97C6-403B5CBF8538}">
      <dgm:prSet/>
      <dgm:spPr/>
      <dgm:t>
        <a:bodyPr/>
        <a:lstStyle/>
        <a:p>
          <a:r>
            <a:rPr lang="en-NZ" dirty="0"/>
            <a:t>Spread Throughput and Storage evenly across logical partitions.</a:t>
          </a:r>
        </a:p>
      </dgm:t>
    </dgm:pt>
    <dgm:pt modelId="{DAAA1931-FF67-4D5E-8C43-C831ABCE3BE9}" type="parTrans" cxnId="{9DEABCE1-D359-4C17-B604-7989384AA599}">
      <dgm:prSet/>
      <dgm:spPr/>
      <dgm:t>
        <a:bodyPr/>
        <a:lstStyle/>
        <a:p>
          <a:endParaRPr lang="en-NZ"/>
        </a:p>
      </dgm:t>
    </dgm:pt>
    <dgm:pt modelId="{5962FE11-BF1F-489E-AF54-8F9ABDE1F6D9}" type="sibTrans" cxnId="{9DEABCE1-D359-4C17-B604-7989384AA599}">
      <dgm:prSet/>
      <dgm:spPr/>
      <dgm:t>
        <a:bodyPr/>
        <a:lstStyle/>
        <a:p>
          <a:endParaRPr lang="en-NZ"/>
        </a:p>
      </dgm:t>
    </dgm:pt>
    <dgm:pt modelId="{1AB899AC-246F-4E41-B71C-9393065FA619}" type="pres">
      <dgm:prSet presAssocID="{04F9EAE3-7DC5-4F97-BF25-B973D92A594F}" presName="linear" presStyleCnt="0">
        <dgm:presLayoutVars>
          <dgm:animLvl val="lvl"/>
          <dgm:resizeHandles val="exact"/>
        </dgm:presLayoutVars>
      </dgm:prSet>
      <dgm:spPr/>
    </dgm:pt>
    <dgm:pt modelId="{88655686-FC4D-4D68-BA47-6C9DF9E0FE75}" type="pres">
      <dgm:prSet presAssocID="{5A4993ED-6003-47AA-B6BC-006C31488872}" presName="parentText" presStyleLbl="node1" presStyleIdx="0" presStyleCnt="3">
        <dgm:presLayoutVars>
          <dgm:chMax val="0"/>
          <dgm:bulletEnabled val="1"/>
        </dgm:presLayoutVars>
      </dgm:prSet>
      <dgm:spPr/>
    </dgm:pt>
    <dgm:pt modelId="{BD38D46F-57EC-4262-80B9-57EA75E4B779}" type="pres">
      <dgm:prSet presAssocID="{A4670EE6-3C95-402B-9B3B-FC6E426D7A2F}" presName="spacer" presStyleCnt="0"/>
      <dgm:spPr/>
    </dgm:pt>
    <dgm:pt modelId="{9FEB1AF9-3452-45BC-AF97-4E6C7B9D9AA3}" type="pres">
      <dgm:prSet presAssocID="{4A28427A-1A42-4F5E-BD37-B986443D96B7}" presName="parentText" presStyleLbl="node1" presStyleIdx="1" presStyleCnt="3">
        <dgm:presLayoutVars>
          <dgm:chMax val="0"/>
          <dgm:bulletEnabled val="1"/>
        </dgm:presLayoutVars>
      </dgm:prSet>
      <dgm:spPr/>
    </dgm:pt>
    <dgm:pt modelId="{731EA07B-C2C2-4359-A715-3C8109C7FFBE}" type="pres">
      <dgm:prSet presAssocID="{F39E5A84-378D-4E3F-9A18-6B693149B4FB}" presName="spacer" presStyleCnt="0"/>
      <dgm:spPr/>
    </dgm:pt>
    <dgm:pt modelId="{75D3247A-8398-4395-8428-41B67F1B770A}" type="pres">
      <dgm:prSet presAssocID="{323696C0-A770-4DA8-97C6-403B5CBF8538}" presName="parentText" presStyleLbl="node1" presStyleIdx="2" presStyleCnt="3">
        <dgm:presLayoutVars>
          <dgm:chMax val="0"/>
          <dgm:bulletEnabled val="1"/>
        </dgm:presLayoutVars>
      </dgm:prSet>
      <dgm:spPr/>
    </dgm:pt>
  </dgm:ptLst>
  <dgm:cxnLst>
    <dgm:cxn modelId="{8D2E725D-3DDB-4F3A-B016-311458EFE02E}" type="presOf" srcId="{04F9EAE3-7DC5-4F97-BF25-B973D92A594F}" destId="{1AB899AC-246F-4E41-B71C-9393065FA619}" srcOrd="0" destOrd="0" presId="urn:microsoft.com/office/officeart/2005/8/layout/vList2"/>
    <dgm:cxn modelId="{9622A141-BCF8-4CE6-9372-09A53EF2F2FB}" type="presOf" srcId="{323696C0-A770-4DA8-97C6-403B5CBF8538}" destId="{75D3247A-8398-4395-8428-41B67F1B770A}" srcOrd="0" destOrd="0" presId="urn:microsoft.com/office/officeart/2005/8/layout/vList2"/>
    <dgm:cxn modelId="{F29744AB-8119-4882-A713-40FE0126754B}" srcId="{04F9EAE3-7DC5-4F97-BF25-B973D92A594F}" destId="{4A28427A-1A42-4F5E-BD37-B986443D96B7}" srcOrd="1" destOrd="0" parTransId="{225BBE94-61D8-4466-B5A6-A7FC141D92EF}" sibTransId="{F39E5A84-378D-4E3F-9A18-6B693149B4FB}"/>
    <dgm:cxn modelId="{2A31E7B3-A851-4F3C-B30C-B6F2367EDF09}" srcId="{04F9EAE3-7DC5-4F97-BF25-B973D92A594F}" destId="{5A4993ED-6003-47AA-B6BC-006C31488872}" srcOrd="0" destOrd="0" parTransId="{829BA4EE-E928-444F-9336-5BDC4F9EDAEE}" sibTransId="{A4670EE6-3C95-402B-9B3B-FC6E426D7A2F}"/>
    <dgm:cxn modelId="{C29081D4-64EB-4D2B-A41F-0AB37DFD7A9A}" type="presOf" srcId="{5A4993ED-6003-47AA-B6BC-006C31488872}" destId="{88655686-FC4D-4D68-BA47-6C9DF9E0FE75}" srcOrd="0" destOrd="0" presId="urn:microsoft.com/office/officeart/2005/8/layout/vList2"/>
    <dgm:cxn modelId="{9DEABCE1-D359-4C17-B604-7989384AA599}" srcId="{04F9EAE3-7DC5-4F97-BF25-B973D92A594F}" destId="{323696C0-A770-4DA8-97C6-403B5CBF8538}" srcOrd="2" destOrd="0" parTransId="{DAAA1931-FF67-4D5E-8C43-C831ABCE3BE9}" sibTransId="{5962FE11-BF1F-489E-AF54-8F9ABDE1F6D9}"/>
    <dgm:cxn modelId="{BE9BD9E3-6460-40C0-897C-FA5377183F04}" type="presOf" srcId="{4A28427A-1A42-4F5E-BD37-B986443D96B7}" destId="{9FEB1AF9-3452-45BC-AF97-4E6C7B9D9AA3}" srcOrd="0" destOrd="0" presId="urn:microsoft.com/office/officeart/2005/8/layout/vList2"/>
    <dgm:cxn modelId="{4C6802DC-8F20-4241-9403-0C2ADE29A0A4}" type="presParOf" srcId="{1AB899AC-246F-4E41-B71C-9393065FA619}" destId="{88655686-FC4D-4D68-BA47-6C9DF9E0FE75}" srcOrd="0" destOrd="0" presId="urn:microsoft.com/office/officeart/2005/8/layout/vList2"/>
    <dgm:cxn modelId="{55028A68-D6C7-4207-8C0A-819D13460899}" type="presParOf" srcId="{1AB899AC-246F-4E41-B71C-9393065FA619}" destId="{BD38D46F-57EC-4262-80B9-57EA75E4B779}" srcOrd="1" destOrd="0" presId="urn:microsoft.com/office/officeart/2005/8/layout/vList2"/>
    <dgm:cxn modelId="{10C62CDE-A6F1-4DEC-99D8-FEE8FC1C2508}" type="presParOf" srcId="{1AB899AC-246F-4E41-B71C-9393065FA619}" destId="{9FEB1AF9-3452-45BC-AF97-4E6C7B9D9AA3}" srcOrd="2" destOrd="0" presId="urn:microsoft.com/office/officeart/2005/8/layout/vList2"/>
    <dgm:cxn modelId="{A6EC6F43-C426-450D-83DB-B3A3CAA90F88}" type="presParOf" srcId="{1AB899AC-246F-4E41-B71C-9393065FA619}" destId="{731EA07B-C2C2-4359-A715-3C8109C7FFBE}" srcOrd="3" destOrd="0" presId="urn:microsoft.com/office/officeart/2005/8/layout/vList2"/>
    <dgm:cxn modelId="{9A1F58CC-DA2C-4F4E-9A4D-E8AAF49C89ED}" type="presParOf" srcId="{1AB899AC-246F-4E41-B71C-9393065FA619}" destId="{75D3247A-8398-4395-8428-41B67F1B770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ED46C7E-CC4F-4530-ABE1-8A031A09E70D}"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NZ"/>
        </a:p>
      </dgm:t>
    </dgm:pt>
    <dgm:pt modelId="{C11CE753-6408-4702-A8BB-B0E2959A8954}">
      <dgm:prSet/>
      <dgm:spPr/>
      <dgm:t>
        <a:bodyPr/>
        <a:lstStyle/>
        <a:p>
          <a:r>
            <a:rPr lang="en-NZ"/>
            <a:t>Pick a partition key value that appears frequently as a filter.</a:t>
          </a:r>
        </a:p>
      </dgm:t>
    </dgm:pt>
    <dgm:pt modelId="{E0F5B877-66FF-46B7-A243-41A223E35A0A}" type="parTrans" cxnId="{1A241A12-C692-4E1E-93F6-DA08ACC9E1AC}">
      <dgm:prSet/>
      <dgm:spPr/>
      <dgm:t>
        <a:bodyPr/>
        <a:lstStyle/>
        <a:p>
          <a:endParaRPr lang="en-NZ"/>
        </a:p>
      </dgm:t>
    </dgm:pt>
    <dgm:pt modelId="{780F7974-3F8E-4946-844F-53EF0B54AF5A}" type="sibTrans" cxnId="{1A241A12-C692-4E1E-93F6-DA08ACC9E1AC}">
      <dgm:prSet/>
      <dgm:spPr/>
      <dgm:t>
        <a:bodyPr/>
        <a:lstStyle/>
        <a:p>
          <a:endParaRPr lang="en-NZ"/>
        </a:p>
      </dgm:t>
    </dgm:pt>
    <dgm:pt modelId="{4636C966-B6B7-4E8F-805C-6C6D476AC89A}">
      <dgm:prSet/>
      <dgm:spPr/>
      <dgm:t>
        <a:bodyPr/>
        <a:lstStyle/>
        <a:p>
          <a:r>
            <a:rPr lang="en-NZ"/>
            <a:t>Use item id to ensure cardinality of partition keys.</a:t>
          </a:r>
        </a:p>
      </dgm:t>
    </dgm:pt>
    <dgm:pt modelId="{FDFA06D1-6DAE-4A05-9256-03999395B70D}" type="parTrans" cxnId="{2882D976-A65F-4C5E-8692-3FB6C3429F98}">
      <dgm:prSet/>
      <dgm:spPr/>
      <dgm:t>
        <a:bodyPr/>
        <a:lstStyle/>
        <a:p>
          <a:endParaRPr lang="en-NZ"/>
        </a:p>
      </dgm:t>
    </dgm:pt>
    <dgm:pt modelId="{BA14EB96-9040-4A45-A0BE-C4E73C8FBD70}" type="sibTrans" cxnId="{2882D976-A65F-4C5E-8692-3FB6C3429F98}">
      <dgm:prSet/>
      <dgm:spPr/>
      <dgm:t>
        <a:bodyPr/>
        <a:lstStyle/>
        <a:p>
          <a:endParaRPr lang="en-NZ"/>
        </a:p>
      </dgm:t>
    </dgm:pt>
    <dgm:pt modelId="{CF83C3CE-2FF4-4ACC-8386-ADA1CFBBC0B7}" type="pres">
      <dgm:prSet presAssocID="{AED46C7E-CC4F-4530-ABE1-8A031A09E70D}" presName="hierChild1" presStyleCnt="0">
        <dgm:presLayoutVars>
          <dgm:chPref val="1"/>
          <dgm:dir/>
          <dgm:animOne val="branch"/>
          <dgm:animLvl val="lvl"/>
          <dgm:resizeHandles/>
        </dgm:presLayoutVars>
      </dgm:prSet>
      <dgm:spPr/>
    </dgm:pt>
    <dgm:pt modelId="{04EAD19D-ACB1-4B18-8668-E5EEB080D1BB}" type="pres">
      <dgm:prSet presAssocID="{C11CE753-6408-4702-A8BB-B0E2959A8954}" presName="hierRoot1" presStyleCnt="0"/>
      <dgm:spPr/>
    </dgm:pt>
    <dgm:pt modelId="{4B4B6B73-03C0-4DD9-BD67-B5239124506B}" type="pres">
      <dgm:prSet presAssocID="{C11CE753-6408-4702-A8BB-B0E2959A8954}" presName="composite" presStyleCnt="0"/>
      <dgm:spPr/>
    </dgm:pt>
    <dgm:pt modelId="{567B0850-54D2-4D5B-A3F4-B515DA20D247}" type="pres">
      <dgm:prSet presAssocID="{C11CE753-6408-4702-A8BB-B0E2959A8954}" presName="background" presStyleLbl="node0" presStyleIdx="0" presStyleCnt="2"/>
      <dgm:spPr/>
    </dgm:pt>
    <dgm:pt modelId="{6A9586BD-A806-4D09-B4E0-D829DDC19252}" type="pres">
      <dgm:prSet presAssocID="{C11CE753-6408-4702-A8BB-B0E2959A8954}" presName="text" presStyleLbl="fgAcc0" presStyleIdx="0" presStyleCnt="2">
        <dgm:presLayoutVars>
          <dgm:chPref val="3"/>
        </dgm:presLayoutVars>
      </dgm:prSet>
      <dgm:spPr/>
    </dgm:pt>
    <dgm:pt modelId="{6753EB89-0EB7-4871-B5FE-69D8C354995F}" type="pres">
      <dgm:prSet presAssocID="{C11CE753-6408-4702-A8BB-B0E2959A8954}" presName="hierChild2" presStyleCnt="0"/>
      <dgm:spPr/>
    </dgm:pt>
    <dgm:pt modelId="{052359C3-9A5B-4273-9E6E-90BF068166FC}" type="pres">
      <dgm:prSet presAssocID="{4636C966-B6B7-4E8F-805C-6C6D476AC89A}" presName="hierRoot1" presStyleCnt="0"/>
      <dgm:spPr/>
    </dgm:pt>
    <dgm:pt modelId="{6A544F93-FDA2-470C-9260-9E9F95AD479B}" type="pres">
      <dgm:prSet presAssocID="{4636C966-B6B7-4E8F-805C-6C6D476AC89A}" presName="composite" presStyleCnt="0"/>
      <dgm:spPr/>
    </dgm:pt>
    <dgm:pt modelId="{309460AB-68B6-4237-9865-73C7710BBC06}" type="pres">
      <dgm:prSet presAssocID="{4636C966-B6B7-4E8F-805C-6C6D476AC89A}" presName="background" presStyleLbl="node0" presStyleIdx="1" presStyleCnt="2"/>
      <dgm:spPr/>
    </dgm:pt>
    <dgm:pt modelId="{8331EA2B-2022-4E51-B9EE-A859D0417AC4}" type="pres">
      <dgm:prSet presAssocID="{4636C966-B6B7-4E8F-805C-6C6D476AC89A}" presName="text" presStyleLbl="fgAcc0" presStyleIdx="1" presStyleCnt="2">
        <dgm:presLayoutVars>
          <dgm:chPref val="3"/>
        </dgm:presLayoutVars>
      </dgm:prSet>
      <dgm:spPr/>
    </dgm:pt>
    <dgm:pt modelId="{109893D4-2F0B-4E8A-995B-7D07893D2885}" type="pres">
      <dgm:prSet presAssocID="{4636C966-B6B7-4E8F-805C-6C6D476AC89A}" presName="hierChild2" presStyleCnt="0"/>
      <dgm:spPr/>
    </dgm:pt>
  </dgm:ptLst>
  <dgm:cxnLst>
    <dgm:cxn modelId="{2A4EB30C-060F-46DD-B32A-CEFB8A2D6D2B}" type="presOf" srcId="{4636C966-B6B7-4E8F-805C-6C6D476AC89A}" destId="{8331EA2B-2022-4E51-B9EE-A859D0417AC4}" srcOrd="0" destOrd="0" presId="urn:microsoft.com/office/officeart/2005/8/layout/hierarchy1"/>
    <dgm:cxn modelId="{1A241A12-C692-4E1E-93F6-DA08ACC9E1AC}" srcId="{AED46C7E-CC4F-4530-ABE1-8A031A09E70D}" destId="{C11CE753-6408-4702-A8BB-B0E2959A8954}" srcOrd="0" destOrd="0" parTransId="{E0F5B877-66FF-46B7-A243-41A223E35A0A}" sibTransId="{780F7974-3F8E-4946-844F-53EF0B54AF5A}"/>
    <dgm:cxn modelId="{53427C36-128F-4D99-9538-5A0895389EB3}" type="presOf" srcId="{AED46C7E-CC4F-4530-ABE1-8A031A09E70D}" destId="{CF83C3CE-2FF4-4ACC-8386-ADA1CFBBC0B7}" srcOrd="0" destOrd="0" presId="urn:microsoft.com/office/officeart/2005/8/layout/hierarchy1"/>
    <dgm:cxn modelId="{2882D976-A65F-4C5E-8692-3FB6C3429F98}" srcId="{AED46C7E-CC4F-4530-ABE1-8A031A09E70D}" destId="{4636C966-B6B7-4E8F-805C-6C6D476AC89A}" srcOrd="1" destOrd="0" parTransId="{FDFA06D1-6DAE-4A05-9256-03999395B70D}" sibTransId="{BA14EB96-9040-4A45-A0BE-C4E73C8FBD70}"/>
    <dgm:cxn modelId="{3717239C-AA47-437A-B97C-93995A4B7D08}" type="presOf" srcId="{C11CE753-6408-4702-A8BB-B0E2959A8954}" destId="{6A9586BD-A806-4D09-B4E0-D829DDC19252}" srcOrd="0" destOrd="0" presId="urn:microsoft.com/office/officeart/2005/8/layout/hierarchy1"/>
    <dgm:cxn modelId="{6BDB10DD-751B-4164-B4CA-DD2CBE9D21C4}" type="presParOf" srcId="{CF83C3CE-2FF4-4ACC-8386-ADA1CFBBC0B7}" destId="{04EAD19D-ACB1-4B18-8668-E5EEB080D1BB}" srcOrd="0" destOrd="0" presId="urn:microsoft.com/office/officeart/2005/8/layout/hierarchy1"/>
    <dgm:cxn modelId="{DC2F5E72-8A28-4ABA-8C7D-EFAE4C8CB2FE}" type="presParOf" srcId="{04EAD19D-ACB1-4B18-8668-E5EEB080D1BB}" destId="{4B4B6B73-03C0-4DD9-BD67-B5239124506B}" srcOrd="0" destOrd="0" presId="urn:microsoft.com/office/officeart/2005/8/layout/hierarchy1"/>
    <dgm:cxn modelId="{45A31D42-042A-439F-926C-73E69799515C}" type="presParOf" srcId="{4B4B6B73-03C0-4DD9-BD67-B5239124506B}" destId="{567B0850-54D2-4D5B-A3F4-B515DA20D247}" srcOrd="0" destOrd="0" presId="urn:microsoft.com/office/officeart/2005/8/layout/hierarchy1"/>
    <dgm:cxn modelId="{082F67D5-D3A3-4F73-BD47-D7B9F492A4B2}" type="presParOf" srcId="{4B4B6B73-03C0-4DD9-BD67-B5239124506B}" destId="{6A9586BD-A806-4D09-B4E0-D829DDC19252}" srcOrd="1" destOrd="0" presId="urn:microsoft.com/office/officeart/2005/8/layout/hierarchy1"/>
    <dgm:cxn modelId="{4F2F1FC6-D877-48A0-BB42-672BC94D6509}" type="presParOf" srcId="{04EAD19D-ACB1-4B18-8668-E5EEB080D1BB}" destId="{6753EB89-0EB7-4871-B5FE-69D8C354995F}" srcOrd="1" destOrd="0" presId="urn:microsoft.com/office/officeart/2005/8/layout/hierarchy1"/>
    <dgm:cxn modelId="{1970D1CF-610B-4ACE-9D71-8740C5A008D8}" type="presParOf" srcId="{CF83C3CE-2FF4-4ACC-8386-ADA1CFBBC0B7}" destId="{052359C3-9A5B-4273-9E6E-90BF068166FC}" srcOrd="1" destOrd="0" presId="urn:microsoft.com/office/officeart/2005/8/layout/hierarchy1"/>
    <dgm:cxn modelId="{8A2673F6-28B8-4901-AB88-A907C737CB78}" type="presParOf" srcId="{052359C3-9A5B-4273-9E6E-90BF068166FC}" destId="{6A544F93-FDA2-470C-9260-9E9F95AD479B}" srcOrd="0" destOrd="0" presId="urn:microsoft.com/office/officeart/2005/8/layout/hierarchy1"/>
    <dgm:cxn modelId="{CDB45152-FC85-435D-A5CB-602BD802E95D}" type="presParOf" srcId="{6A544F93-FDA2-470C-9260-9E9F95AD479B}" destId="{309460AB-68B6-4237-9865-73C7710BBC06}" srcOrd="0" destOrd="0" presId="urn:microsoft.com/office/officeart/2005/8/layout/hierarchy1"/>
    <dgm:cxn modelId="{0DAF7DA8-FFC2-46CB-B3AA-729410F93EE6}" type="presParOf" srcId="{6A544F93-FDA2-470C-9260-9E9F95AD479B}" destId="{8331EA2B-2022-4E51-B9EE-A859D0417AC4}" srcOrd="1" destOrd="0" presId="urn:microsoft.com/office/officeart/2005/8/layout/hierarchy1"/>
    <dgm:cxn modelId="{F194136A-B64D-4572-B969-23D6419EFCDD}" type="presParOf" srcId="{052359C3-9A5B-4273-9E6E-90BF068166FC}" destId="{109893D4-2F0B-4E8A-995B-7D07893D2885}"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CF4B5DF-B93A-4B21-BCAF-21B13C72BAB3}"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NZ"/>
        </a:p>
      </dgm:t>
    </dgm:pt>
    <dgm:pt modelId="{9ADBE7E2-3F31-45F3-BEE4-145FCA9D932F}">
      <dgm:prSet/>
      <dgm:spPr/>
      <dgm:t>
        <a:bodyPr/>
        <a:lstStyle/>
        <a:p>
          <a:r>
            <a:rPr lang="en-US"/>
            <a:t>Container partitioned on ‘CityName’.</a:t>
          </a:r>
          <a:endParaRPr lang="en-NZ"/>
        </a:p>
      </dgm:t>
    </dgm:pt>
    <dgm:pt modelId="{0CB07C7B-78CA-4797-8FDB-62169D67636C}" type="parTrans" cxnId="{56EB3DE9-E785-4BA4-8B61-95C764836DE8}">
      <dgm:prSet/>
      <dgm:spPr/>
      <dgm:t>
        <a:bodyPr/>
        <a:lstStyle/>
        <a:p>
          <a:endParaRPr lang="en-NZ"/>
        </a:p>
      </dgm:t>
    </dgm:pt>
    <dgm:pt modelId="{09D92AD6-CA25-4672-B8E3-18A48FA47674}" type="sibTrans" cxnId="{56EB3DE9-E785-4BA4-8B61-95C764836DE8}">
      <dgm:prSet/>
      <dgm:spPr/>
      <dgm:t>
        <a:bodyPr/>
        <a:lstStyle/>
        <a:p>
          <a:endParaRPr lang="en-NZ"/>
        </a:p>
      </dgm:t>
    </dgm:pt>
    <dgm:pt modelId="{7F86D7E7-4266-4562-AB16-C3B401DA5F96}">
      <dgm:prSet/>
      <dgm:spPr/>
      <dgm:t>
        <a:bodyPr/>
        <a:lstStyle/>
        <a:p>
          <a:r>
            <a:rPr lang="en-US" dirty="0"/>
            <a:t>Queries will filter to single physical partition.</a:t>
          </a:r>
          <a:endParaRPr lang="en-NZ" dirty="0"/>
        </a:p>
      </dgm:t>
    </dgm:pt>
    <dgm:pt modelId="{35EDF2A0-7E33-4A32-B3D6-1EE604543747}" type="parTrans" cxnId="{41B74779-D894-4223-8796-56930598CE88}">
      <dgm:prSet/>
      <dgm:spPr/>
      <dgm:t>
        <a:bodyPr/>
        <a:lstStyle/>
        <a:p>
          <a:endParaRPr lang="en-NZ"/>
        </a:p>
      </dgm:t>
    </dgm:pt>
    <dgm:pt modelId="{04D92F83-2A49-4E20-BCE6-8668B0470795}" type="sibTrans" cxnId="{41B74779-D894-4223-8796-56930598CE88}">
      <dgm:prSet/>
      <dgm:spPr/>
      <dgm:t>
        <a:bodyPr/>
        <a:lstStyle/>
        <a:p>
          <a:endParaRPr lang="en-NZ"/>
        </a:p>
      </dgm:t>
    </dgm:pt>
    <dgm:pt modelId="{E960E926-70E5-49D9-B245-0826F5E4B7A6}">
      <dgm:prSet/>
      <dgm:spPr/>
      <dgm:t>
        <a:bodyPr/>
        <a:lstStyle/>
        <a:p>
          <a:r>
            <a:rPr lang="en-US"/>
            <a:t>Adding additional filters to don’t change this.</a:t>
          </a:r>
          <a:endParaRPr lang="en-NZ"/>
        </a:p>
      </dgm:t>
    </dgm:pt>
    <dgm:pt modelId="{5D0E51E1-369F-4A5E-99E2-08AD1B1865F0}" type="parTrans" cxnId="{32EEED0B-B513-4904-BBB6-D4BA41C51A77}">
      <dgm:prSet/>
      <dgm:spPr/>
      <dgm:t>
        <a:bodyPr/>
        <a:lstStyle/>
        <a:p>
          <a:endParaRPr lang="en-NZ"/>
        </a:p>
      </dgm:t>
    </dgm:pt>
    <dgm:pt modelId="{33620535-B0A6-4408-8CD8-C258A6ABC538}" type="sibTrans" cxnId="{32EEED0B-B513-4904-BBB6-D4BA41C51A77}">
      <dgm:prSet/>
      <dgm:spPr/>
      <dgm:t>
        <a:bodyPr/>
        <a:lstStyle/>
        <a:p>
          <a:endParaRPr lang="en-NZ"/>
        </a:p>
      </dgm:t>
    </dgm:pt>
    <dgm:pt modelId="{3BCF24AF-F143-4958-AE3B-7E34F9D1DF5C}">
      <dgm:prSet/>
      <dgm:spPr/>
      <dgm:t>
        <a:bodyPr/>
        <a:lstStyle/>
        <a:p>
          <a:r>
            <a:rPr lang="en-US"/>
            <a:t>Performing range filters on PK are not scoped to a single Physical Partition.</a:t>
          </a:r>
          <a:endParaRPr lang="en-NZ"/>
        </a:p>
      </dgm:t>
    </dgm:pt>
    <dgm:pt modelId="{70BD8037-FA0F-44C0-BEB4-C039ECCB855F}" type="parTrans" cxnId="{6773268B-F340-46BD-8BEE-64D8C4255779}">
      <dgm:prSet/>
      <dgm:spPr/>
      <dgm:t>
        <a:bodyPr/>
        <a:lstStyle/>
        <a:p>
          <a:endParaRPr lang="en-NZ"/>
        </a:p>
      </dgm:t>
    </dgm:pt>
    <dgm:pt modelId="{0B071F6E-0938-4647-B9C6-2754113FA1E1}" type="sibTrans" cxnId="{6773268B-F340-46BD-8BEE-64D8C4255779}">
      <dgm:prSet/>
      <dgm:spPr/>
      <dgm:t>
        <a:bodyPr/>
        <a:lstStyle/>
        <a:p>
          <a:endParaRPr lang="en-NZ"/>
        </a:p>
      </dgm:t>
    </dgm:pt>
    <dgm:pt modelId="{8F956FFA-9331-4308-9FC0-72354A96E2F7}" type="pres">
      <dgm:prSet presAssocID="{BCF4B5DF-B93A-4B21-BCAF-21B13C72BAB3}" presName="linear" presStyleCnt="0">
        <dgm:presLayoutVars>
          <dgm:animLvl val="lvl"/>
          <dgm:resizeHandles val="exact"/>
        </dgm:presLayoutVars>
      </dgm:prSet>
      <dgm:spPr/>
    </dgm:pt>
    <dgm:pt modelId="{6CF26600-D7B2-4395-8CC4-CB5FCEEE18C6}" type="pres">
      <dgm:prSet presAssocID="{9ADBE7E2-3F31-45F3-BEE4-145FCA9D932F}" presName="parentText" presStyleLbl="node1" presStyleIdx="0" presStyleCnt="4">
        <dgm:presLayoutVars>
          <dgm:chMax val="0"/>
          <dgm:bulletEnabled val="1"/>
        </dgm:presLayoutVars>
      </dgm:prSet>
      <dgm:spPr/>
    </dgm:pt>
    <dgm:pt modelId="{CC6A416B-FCDE-4AFA-8889-651452A122A6}" type="pres">
      <dgm:prSet presAssocID="{09D92AD6-CA25-4672-B8E3-18A48FA47674}" presName="spacer" presStyleCnt="0"/>
      <dgm:spPr/>
    </dgm:pt>
    <dgm:pt modelId="{061886F4-FD20-4DA4-87F9-E1669F69A134}" type="pres">
      <dgm:prSet presAssocID="{7F86D7E7-4266-4562-AB16-C3B401DA5F96}" presName="parentText" presStyleLbl="node1" presStyleIdx="1" presStyleCnt="4">
        <dgm:presLayoutVars>
          <dgm:chMax val="0"/>
          <dgm:bulletEnabled val="1"/>
        </dgm:presLayoutVars>
      </dgm:prSet>
      <dgm:spPr/>
    </dgm:pt>
    <dgm:pt modelId="{1F57C086-6FE5-4B11-9661-C41BB82AECDF}" type="pres">
      <dgm:prSet presAssocID="{04D92F83-2A49-4E20-BCE6-8668B0470795}" presName="spacer" presStyleCnt="0"/>
      <dgm:spPr/>
    </dgm:pt>
    <dgm:pt modelId="{8803ABC1-14C2-4658-8916-FD7B4EBE03AB}" type="pres">
      <dgm:prSet presAssocID="{E960E926-70E5-49D9-B245-0826F5E4B7A6}" presName="parentText" presStyleLbl="node1" presStyleIdx="2" presStyleCnt="4">
        <dgm:presLayoutVars>
          <dgm:chMax val="0"/>
          <dgm:bulletEnabled val="1"/>
        </dgm:presLayoutVars>
      </dgm:prSet>
      <dgm:spPr/>
    </dgm:pt>
    <dgm:pt modelId="{8D1028F4-E9A3-4B40-BCF2-09D09EE4C05F}" type="pres">
      <dgm:prSet presAssocID="{33620535-B0A6-4408-8CD8-C258A6ABC538}" presName="spacer" presStyleCnt="0"/>
      <dgm:spPr/>
    </dgm:pt>
    <dgm:pt modelId="{8CB4795A-7ED7-46CE-A011-49342112CEDE}" type="pres">
      <dgm:prSet presAssocID="{3BCF24AF-F143-4958-AE3B-7E34F9D1DF5C}" presName="parentText" presStyleLbl="node1" presStyleIdx="3" presStyleCnt="4">
        <dgm:presLayoutVars>
          <dgm:chMax val="0"/>
          <dgm:bulletEnabled val="1"/>
        </dgm:presLayoutVars>
      </dgm:prSet>
      <dgm:spPr/>
    </dgm:pt>
  </dgm:ptLst>
  <dgm:cxnLst>
    <dgm:cxn modelId="{32EEED0B-B513-4904-BBB6-D4BA41C51A77}" srcId="{BCF4B5DF-B93A-4B21-BCAF-21B13C72BAB3}" destId="{E960E926-70E5-49D9-B245-0826F5E4B7A6}" srcOrd="2" destOrd="0" parTransId="{5D0E51E1-369F-4A5E-99E2-08AD1B1865F0}" sibTransId="{33620535-B0A6-4408-8CD8-C258A6ABC538}"/>
    <dgm:cxn modelId="{97EBCD64-5041-4CD9-B30B-2298735B2DB1}" type="presOf" srcId="{E960E926-70E5-49D9-B245-0826F5E4B7A6}" destId="{8803ABC1-14C2-4658-8916-FD7B4EBE03AB}" srcOrd="0" destOrd="0" presId="urn:microsoft.com/office/officeart/2005/8/layout/vList2"/>
    <dgm:cxn modelId="{84564950-0B6C-4686-AEFF-52C583B3F663}" type="presOf" srcId="{BCF4B5DF-B93A-4B21-BCAF-21B13C72BAB3}" destId="{8F956FFA-9331-4308-9FC0-72354A96E2F7}" srcOrd="0" destOrd="0" presId="urn:microsoft.com/office/officeart/2005/8/layout/vList2"/>
    <dgm:cxn modelId="{2D5C5A75-FF68-45A5-B639-BBB5737B899F}" type="presOf" srcId="{9ADBE7E2-3F31-45F3-BEE4-145FCA9D932F}" destId="{6CF26600-D7B2-4395-8CC4-CB5FCEEE18C6}" srcOrd="0" destOrd="0" presId="urn:microsoft.com/office/officeart/2005/8/layout/vList2"/>
    <dgm:cxn modelId="{FC071457-3944-4B3E-8429-DD2653EE0E91}" type="presOf" srcId="{3BCF24AF-F143-4958-AE3B-7E34F9D1DF5C}" destId="{8CB4795A-7ED7-46CE-A011-49342112CEDE}" srcOrd="0" destOrd="0" presId="urn:microsoft.com/office/officeart/2005/8/layout/vList2"/>
    <dgm:cxn modelId="{41B74779-D894-4223-8796-56930598CE88}" srcId="{BCF4B5DF-B93A-4B21-BCAF-21B13C72BAB3}" destId="{7F86D7E7-4266-4562-AB16-C3B401DA5F96}" srcOrd="1" destOrd="0" parTransId="{35EDF2A0-7E33-4A32-B3D6-1EE604543747}" sibTransId="{04D92F83-2A49-4E20-BCE6-8668B0470795}"/>
    <dgm:cxn modelId="{6773268B-F340-46BD-8BEE-64D8C4255779}" srcId="{BCF4B5DF-B93A-4B21-BCAF-21B13C72BAB3}" destId="{3BCF24AF-F143-4958-AE3B-7E34F9D1DF5C}" srcOrd="3" destOrd="0" parTransId="{70BD8037-FA0F-44C0-BEB4-C039ECCB855F}" sibTransId="{0B071F6E-0938-4647-B9C6-2754113FA1E1}"/>
    <dgm:cxn modelId="{623E188D-368C-413B-AD2B-9AA699ABA5D4}" type="presOf" srcId="{7F86D7E7-4266-4562-AB16-C3B401DA5F96}" destId="{061886F4-FD20-4DA4-87F9-E1669F69A134}" srcOrd="0" destOrd="0" presId="urn:microsoft.com/office/officeart/2005/8/layout/vList2"/>
    <dgm:cxn modelId="{56EB3DE9-E785-4BA4-8B61-95C764836DE8}" srcId="{BCF4B5DF-B93A-4B21-BCAF-21B13C72BAB3}" destId="{9ADBE7E2-3F31-45F3-BEE4-145FCA9D932F}" srcOrd="0" destOrd="0" parTransId="{0CB07C7B-78CA-4797-8FDB-62169D67636C}" sibTransId="{09D92AD6-CA25-4672-B8E3-18A48FA47674}"/>
    <dgm:cxn modelId="{40C62F80-A787-4342-B6ED-7C962F8DA75E}" type="presParOf" srcId="{8F956FFA-9331-4308-9FC0-72354A96E2F7}" destId="{6CF26600-D7B2-4395-8CC4-CB5FCEEE18C6}" srcOrd="0" destOrd="0" presId="urn:microsoft.com/office/officeart/2005/8/layout/vList2"/>
    <dgm:cxn modelId="{7CECD6A2-78E3-4BD4-83AE-BF93DBD896E7}" type="presParOf" srcId="{8F956FFA-9331-4308-9FC0-72354A96E2F7}" destId="{CC6A416B-FCDE-4AFA-8889-651452A122A6}" srcOrd="1" destOrd="0" presId="urn:microsoft.com/office/officeart/2005/8/layout/vList2"/>
    <dgm:cxn modelId="{D60A3F18-8685-4DDA-883D-8A681F5DFD43}" type="presParOf" srcId="{8F956FFA-9331-4308-9FC0-72354A96E2F7}" destId="{061886F4-FD20-4DA4-87F9-E1669F69A134}" srcOrd="2" destOrd="0" presId="urn:microsoft.com/office/officeart/2005/8/layout/vList2"/>
    <dgm:cxn modelId="{01995DCF-4A4A-4BEE-B7E7-E1ED969F2213}" type="presParOf" srcId="{8F956FFA-9331-4308-9FC0-72354A96E2F7}" destId="{1F57C086-6FE5-4B11-9661-C41BB82AECDF}" srcOrd="3" destOrd="0" presId="urn:microsoft.com/office/officeart/2005/8/layout/vList2"/>
    <dgm:cxn modelId="{4981AFBC-38F1-4E5E-91B2-5276DF95BB9C}" type="presParOf" srcId="{8F956FFA-9331-4308-9FC0-72354A96E2F7}" destId="{8803ABC1-14C2-4658-8916-FD7B4EBE03AB}" srcOrd="4" destOrd="0" presId="urn:microsoft.com/office/officeart/2005/8/layout/vList2"/>
    <dgm:cxn modelId="{885383D9-61F0-47E4-ADCB-1B11C58F5295}" type="presParOf" srcId="{8F956FFA-9331-4308-9FC0-72354A96E2F7}" destId="{8D1028F4-E9A3-4B40-BCF2-09D09EE4C05F}" srcOrd="5" destOrd="0" presId="urn:microsoft.com/office/officeart/2005/8/layout/vList2"/>
    <dgm:cxn modelId="{117AB67C-6447-4565-8854-36B6E110F672}" type="presParOf" srcId="{8F956FFA-9331-4308-9FC0-72354A96E2F7}" destId="{8CB4795A-7ED7-46CE-A011-49342112CEDE}"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60EB4D9-5B8C-403F-BA58-4FFE60B9F225}" type="doc">
      <dgm:prSet loTypeId="urn:microsoft.com/office/officeart/2005/8/layout/vList2" loCatId="list" qsTypeId="urn:microsoft.com/office/officeart/2005/8/quickstyle/simple1" qsCatId="simple" csTypeId="urn:microsoft.com/office/officeart/2005/8/colors/accent1_1" csCatId="accent1"/>
      <dgm:spPr/>
      <dgm:t>
        <a:bodyPr/>
        <a:lstStyle/>
        <a:p>
          <a:endParaRPr lang="en-NZ"/>
        </a:p>
      </dgm:t>
    </dgm:pt>
    <dgm:pt modelId="{5D206821-E454-4992-8709-A61DD55647FC}">
      <dgm:prSet/>
      <dgm:spPr/>
      <dgm:t>
        <a:bodyPr/>
        <a:lstStyle/>
        <a:p>
          <a:r>
            <a:rPr lang="en-US"/>
            <a:t>Queries that don’t filter on partition keys</a:t>
          </a:r>
          <a:endParaRPr lang="en-NZ"/>
        </a:p>
      </dgm:t>
    </dgm:pt>
    <dgm:pt modelId="{74886970-BEF3-4588-8FA9-57AF9E303D88}" type="parTrans" cxnId="{A702ACE7-C7D2-4941-99E1-026BB75306B6}">
      <dgm:prSet/>
      <dgm:spPr/>
      <dgm:t>
        <a:bodyPr/>
        <a:lstStyle/>
        <a:p>
          <a:endParaRPr lang="en-NZ"/>
        </a:p>
      </dgm:t>
    </dgm:pt>
    <dgm:pt modelId="{4C2302C5-7629-4142-8677-52E8864B1CFC}" type="sibTrans" cxnId="{A702ACE7-C7D2-4941-99E1-026BB75306B6}">
      <dgm:prSet/>
      <dgm:spPr/>
      <dgm:t>
        <a:bodyPr/>
        <a:lstStyle/>
        <a:p>
          <a:endParaRPr lang="en-NZ"/>
        </a:p>
      </dgm:t>
    </dgm:pt>
    <dgm:pt modelId="{5180335F-3E52-4D44-ADAF-C948225165C0}">
      <dgm:prSet/>
      <dgm:spPr/>
      <dgm:t>
        <a:bodyPr/>
        <a:lstStyle/>
        <a:p>
          <a:r>
            <a:rPr lang="en-US"/>
            <a:t>Queries must fan-out to all physical partitions.</a:t>
          </a:r>
          <a:endParaRPr lang="en-NZ"/>
        </a:p>
      </dgm:t>
    </dgm:pt>
    <dgm:pt modelId="{A1FEE161-89CA-4BE2-8F8A-2D84CA6ABB99}" type="parTrans" cxnId="{DBE0CD28-D352-4860-BDB2-4B238323001C}">
      <dgm:prSet/>
      <dgm:spPr/>
      <dgm:t>
        <a:bodyPr/>
        <a:lstStyle/>
        <a:p>
          <a:endParaRPr lang="en-NZ"/>
        </a:p>
      </dgm:t>
    </dgm:pt>
    <dgm:pt modelId="{07511815-9B56-4FBD-9B38-2708453774BA}" type="sibTrans" cxnId="{DBE0CD28-D352-4860-BDB2-4B238323001C}">
      <dgm:prSet/>
      <dgm:spPr/>
      <dgm:t>
        <a:bodyPr/>
        <a:lstStyle/>
        <a:p>
          <a:endParaRPr lang="en-NZ"/>
        </a:p>
      </dgm:t>
    </dgm:pt>
    <dgm:pt modelId="{59DA0D6C-8C5B-4B00-93D2-A99013F133FC}">
      <dgm:prSet/>
      <dgm:spPr/>
      <dgm:t>
        <a:bodyPr/>
        <a:lstStyle/>
        <a:p>
          <a:r>
            <a:rPr lang="en-US"/>
            <a:t>Effectively run the query against each physical partition.</a:t>
          </a:r>
          <a:endParaRPr lang="en-NZ"/>
        </a:p>
      </dgm:t>
    </dgm:pt>
    <dgm:pt modelId="{B73DD551-756C-44E6-84CB-B616D1177EFE}" type="parTrans" cxnId="{C9CF4226-8A6A-4A23-AF65-F9126621C18F}">
      <dgm:prSet/>
      <dgm:spPr/>
      <dgm:t>
        <a:bodyPr/>
        <a:lstStyle/>
        <a:p>
          <a:endParaRPr lang="en-NZ"/>
        </a:p>
      </dgm:t>
    </dgm:pt>
    <dgm:pt modelId="{41387527-68AA-432A-82C0-A84D0ECE45D6}" type="sibTrans" cxnId="{C9CF4226-8A6A-4A23-AF65-F9126621C18F}">
      <dgm:prSet/>
      <dgm:spPr/>
      <dgm:t>
        <a:bodyPr/>
        <a:lstStyle/>
        <a:p>
          <a:endParaRPr lang="en-NZ"/>
        </a:p>
      </dgm:t>
    </dgm:pt>
    <dgm:pt modelId="{83FD6ADB-F5D2-4D40-B9A7-FD5DD2C7E3DA}">
      <dgm:prSet/>
      <dgm:spPr/>
      <dgm:t>
        <a:bodyPr/>
        <a:lstStyle/>
        <a:p>
          <a:r>
            <a:rPr lang="en-US"/>
            <a:t>Must wait for each query to finish before getting result.</a:t>
          </a:r>
          <a:endParaRPr lang="en-NZ"/>
        </a:p>
      </dgm:t>
    </dgm:pt>
    <dgm:pt modelId="{96587189-7264-44AF-92BC-D500EF1271A2}" type="parTrans" cxnId="{8A62006D-FA4A-443D-9A5F-51897A7DF3FF}">
      <dgm:prSet/>
      <dgm:spPr/>
      <dgm:t>
        <a:bodyPr/>
        <a:lstStyle/>
        <a:p>
          <a:endParaRPr lang="en-NZ"/>
        </a:p>
      </dgm:t>
    </dgm:pt>
    <dgm:pt modelId="{097FEBA7-B351-433F-A825-E3BECD858A3F}" type="sibTrans" cxnId="{8A62006D-FA4A-443D-9A5F-51897A7DF3FF}">
      <dgm:prSet/>
      <dgm:spPr/>
      <dgm:t>
        <a:bodyPr/>
        <a:lstStyle/>
        <a:p>
          <a:endParaRPr lang="en-NZ"/>
        </a:p>
      </dgm:t>
    </dgm:pt>
    <dgm:pt modelId="{B71AA902-D217-4771-88D3-7DDD99A33E2E}" type="pres">
      <dgm:prSet presAssocID="{260EB4D9-5B8C-403F-BA58-4FFE60B9F225}" presName="linear" presStyleCnt="0">
        <dgm:presLayoutVars>
          <dgm:animLvl val="lvl"/>
          <dgm:resizeHandles val="exact"/>
        </dgm:presLayoutVars>
      </dgm:prSet>
      <dgm:spPr/>
    </dgm:pt>
    <dgm:pt modelId="{1337F18D-B9C9-41F9-8D8B-A687C7ABD96C}" type="pres">
      <dgm:prSet presAssocID="{5D206821-E454-4992-8709-A61DD55647FC}" presName="parentText" presStyleLbl="node1" presStyleIdx="0" presStyleCnt="4">
        <dgm:presLayoutVars>
          <dgm:chMax val="0"/>
          <dgm:bulletEnabled val="1"/>
        </dgm:presLayoutVars>
      </dgm:prSet>
      <dgm:spPr/>
    </dgm:pt>
    <dgm:pt modelId="{D349C8F4-88D3-40DD-AAE1-0C448D30F800}" type="pres">
      <dgm:prSet presAssocID="{4C2302C5-7629-4142-8677-52E8864B1CFC}" presName="spacer" presStyleCnt="0"/>
      <dgm:spPr/>
    </dgm:pt>
    <dgm:pt modelId="{AE70ADD8-7F4A-47C3-84DF-9576D80AF11F}" type="pres">
      <dgm:prSet presAssocID="{5180335F-3E52-4D44-ADAF-C948225165C0}" presName="parentText" presStyleLbl="node1" presStyleIdx="1" presStyleCnt="4">
        <dgm:presLayoutVars>
          <dgm:chMax val="0"/>
          <dgm:bulletEnabled val="1"/>
        </dgm:presLayoutVars>
      </dgm:prSet>
      <dgm:spPr/>
    </dgm:pt>
    <dgm:pt modelId="{9EFDEA34-EFC7-4A17-9D24-0261EFC1E854}" type="pres">
      <dgm:prSet presAssocID="{07511815-9B56-4FBD-9B38-2708453774BA}" presName="spacer" presStyleCnt="0"/>
      <dgm:spPr/>
    </dgm:pt>
    <dgm:pt modelId="{852B9EE8-8217-4551-80E0-591625995020}" type="pres">
      <dgm:prSet presAssocID="{59DA0D6C-8C5B-4B00-93D2-A99013F133FC}" presName="parentText" presStyleLbl="node1" presStyleIdx="2" presStyleCnt="4">
        <dgm:presLayoutVars>
          <dgm:chMax val="0"/>
          <dgm:bulletEnabled val="1"/>
        </dgm:presLayoutVars>
      </dgm:prSet>
      <dgm:spPr/>
    </dgm:pt>
    <dgm:pt modelId="{8B2BA5E5-4F55-4A5C-9E4E-2829F89BBD1B}" type="pres">
      <dgm:prSet presAssocID="{41387527-68AA-432A-82C0-A84D0ECE45D6}" presName="spacer" presStyleCnt="0"/>
      <dgm:spPr/>
    </dgm:pt>
    <dgm:pt modelId="{5F283765-2FE6-49D8-83DA-4929F3CD3F70}" type="pres">
      <dgm:prSet presAssocID="{83FD6ADB-F5D2-4D40-B9A7-FD5DD2C7E3DA}" presName="parentText" presStyleLbl="node1" presStyleIdx="3" presStyleCnt="4">
        <dgm:presLayoutVars>
          <dgm:chMax val="0"/>
          <dgm:bulletEnabled val="1"/>
        </dgm:presLayoutVars>
      </dgm:prSet>
      <dgm:spPr/>
    </dgm:pt>
  </dgm:ptLst>
  <dgm:cxnLst>
    <dgm:cxn modelId="{9C6D881E-CD52-4588-A72C-B226DC9EECF3}" type="presOf" srcId="{83FD6ADB-F5D2-4D40-B9A7-FD5DD2C7E3DA}" destId="{5F283765-2FE6-49D8-83DA-4929F3CD3F70}" srcOrd="0" destOrd="0" presId="urn:microsoft.com/office/officeart/2005/8/layout/vList2"/>
    <dgm:cxn modelId="{C9CF4226-8A6A-4A23-AF65-F9126621C18F}" srcId="{260EB4D9-5B8C-403F-BA58-4FFE60B9F225}" destId="{59DA0D6C-8C5B-4B00-93D2-A99013F133FC}" srcOrd="2" destOrd="0" parTransId="{B73DD551-756C-44E6-84CB-B616D1177EFE}" sibTransId="{41387527-68AA-432A-82C0-A84D0ECE45D6}"/>
    <dgm:cxn modelId="{DBE0CD28-D352-4860-BDB2-4B238323001C}" srcId="{260EB4D9-5B8C-403F-BA58-4FFE60B9F225}" destId="{5180335F-3E52-4D44-ADAF-C948225165C0}" srcOrd="1" destOrd="0" parTransId="{A1FEE161-89CA-4BE2-8F8A-2D84CA6ABB99}" sibTransId="{07511815-9B56-4FBD-9B38-2708453774BA}"/>
    <dgm:cxn modelId="{0B2F3162-1235-4E30-8D5E-BB57336EF476}" type="presOf" srcId="{260EB4D9-5B8C-403F-BA58-4FFE60B9F225}" destId="{B71AA902-D217-4771-88D3-7DDD99A33E2E}" srcOrd="0" destOrd="0" presId="urn:microsoft.com/office/officeart/2005/8/layout/vList2"/>
    <dgm:cxn modelId="{65ACF767-2B64-4E11-A700-37943CA4BE34}" type="presOf" srcId="{59DA0D6C-8C5B-4B00-93D2-A99013F133FC}" destId="{852B9EE8-8217-4551-80E0-591625995020}" srcOrd="0" destOrd="0" presId="urn:microsoft.com/office/officeart/2005/8/layout/vList2"/>
    <dgm:cxn modelId="{8A62006D-FA4A-443D-9A5F-51897A7DF3FF}" srcId="{260EB4D9-5B8C-403F-BA58-4FFE60B9F225}" destId="{83FD6ADB-F5D2-4D40-B9A7-FD5DD2C7E3DA}" srcOrd="3" destOrd="0" parTransId="{96587189-7264-44AF-92BC-D500EF1271A2}" sibTransId="{097FEBA7-B351-433F-A825-E3BECD858A3F}"/>
    <dgm:cxn modelId="{595040B1-D5D0-4653-83F4-91D5F7EACFBA}" type="presOf" srcId="{5180335F-3E52-4D44-ADAF-C948225165C0}" destId="{AE70ADD8-7F4A-47C3-84DF-9576D80AF11F}" srcOrd="0" destOrd="0" presId="urn:microsoft.com/office/officeart/2005/8/layout/vList2"/>
    <dgm:cxn modelId="{B82EE9B5-20EE-4E77-962F-AEF326C03AA3}" type="presOf" srcId="{5D206821-E454-4992-8709-A61DD55647FC}" destId="{1337F18D-B9C9-41F9-8D8B-A687C7ABD96C}" srcOrd="0" destOrd="0" presId="urn:microsoft.com/office/officeart/2005/8/layout/vList2"/>
    <dgm:cxn modelId="{A702ACE7-C7D2-4941-99E1-026BB75306B6}" srcId="{260EB4D9-5B8C-403F-BA58-4FFE60B9F225}" destId="{5D206821-E454-4992-8709-A61DD55647FC}" srcOrd="0" destOrd="0" parTransId="{74886970-BEF3-4588-8FA9-57AF9E303D88}" sibTransId="{4C2302C5-7629-4142-8677-52E8864B1CFC}"/>
    <dgm:cxn modelId="{A5F810CE-0BEF-4AA2-9973-D1D66A72E19B}" type="presParOf" srcId="{B71AA902-D217-4771-88D3-7DDD99A33E2E}" destId="{1337F18D-B9C9-41F9-8D8B-A687C7ABD96C}" srcOrd="0" destOrd="0" presId="urn:microsoft.com/office/officeart/2005/8/layout/vList2"/>
    <dgm:cxn modelId="{D0FCF7A6-06F5-4DD3-9155-922B9CF30985}" type="presParOf" srcId="{B71AA902-D217-4771-88D3-7DDD99A33E2E}" destId="{D349C8F4-88D3-40DD-AAE1-0C448D30F800}" srcOrd="1" destOrd="0" presId="urn:microsoft.com/office/officeart/2005/8/layout/vList2"/>
    <dgm:cxn modelId="{48390038-50FD-4B4C-8606-C88F40C32841}" type="presParOf" srcId="{B71AA902-D217-4771-88D3-7DDD99A33E2E}" destId="{AE70ADD8-7F4A-47C3-84DF-9576D80AF11F}" srcOrd="2" destOrd="0" presId="urn:microsoft.com/office/officeart/2005/8/layout/vList2"/>
    <dgm:cxn modelId="{8495F4D6-0366-422E-81E8-20A0175C3E4B}" type="presParOf" srcId="{B71AA902-D217-4771-88D3-7DDD99A33E2E}" destId="{9EFDEA34-EFC7-4A17-9D24-0261EFC1E854}" srcOrd="3" destOrd="0" presId="urn:microsoft.com/office/officeart/2005/8/layout/vList2"/>
    <dgm:cxn modelId="{15FB2875-FE12-4A7C-8495-55C7F9B0BB03}" type="presParOf" srcId="{B71AA902-D217-4771-88D3-7DDD99A33E2E}" destId="{852B9EE8-8217-4551-80E0-591625995020}" srcOrd="4" destOrd="0" presId="urn:microsoft.com/office/officeart/2005/8/layout/vList2"/>
    <dgm:cxn modelId="{50A1EF02-1D10-4A79-A477-14F8C545252E}" type="presParOf" srcId="{B71AA902-D217-4771-88D3-7DDD99A33E2E}" destId="{8B2BA5E5-4F55-4A5C-9E4E-2829F89BBD1B}" srcOrd="5" destOrd="0" presId="urn:microsoft.com/office/officeart/2005/8/layout/vList2"/>
    <dgm:cxn modelId="{2AF7889E-871A-45DD-8FF1-53635419AE56}" type="presParOf" srcId="{B71AA902-D217-4771-88D3-7DDD99A33E2E}" destId="{5F283765-2FE6-49D8-83DA-4929F3CD3F70}"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B039F99-3296-4524-A49F-FD763A3F2060}" type="doc">
      <dgm:prSet loTypeId="urn:microsoft.com/office/officeart/2005/8/layout/vList2" loCatId="list" qsTypeId="urn:microsoft.com/office/officeart/2005/8/quickstyle/simple1" qsCatId="simple" csTypeId="urn:microsoft.com/office/officeart/2005/8/colors/accent1_1" csCatId="accent1"/>
      <dgm:spPr/>
      <dgm:t>
        <a:bodyPr/>
        <a:lstStyle/>
        <a:p>
          <a:endParaRPr lang="en-NZ"/>
        </a:p>
      </dgm:t>
    </dgm:pt>
    <dgm:pt modelId="{8AC38773-B3E0-40C7-B04A-5FCA54255C85}">
      <dgm:prSet/>
      <dgm:spPr/>
      <dgm:t>
        <a:bodyPr/>
        <a:lstStyle/>
        <a:p>
          <a:r>
            <a:rPr lang="en-NZ"/>
            <a:t>Not entirely! Some are ok </a:t>
          </a:r>
          <a:r>
            <a:rPr lang="en-NZ">
              <a:sym typeface="Wingdings" panose="05000000000000000000" pitchFamily="2" charset="2"/>
            </a:rPr>
            <a:t></a:t>
          </a:r>
          <a:endParaRPr lang="en-NZ"/>
        </a:p>
      </dgm:t>
    </dgm:pt>
    <dgm:pt modelId="{8491E057-580E-4B06-B637-6755B9EAE0E5}" type="parTrans" cxnId="{B3753378-35E8-42F0-94F5-CFBCE7DD8A45}">
      <dgm:prSet/>
      <dgm:spPr/>
      <dgm:t>
        <a:bodyPr/>
        <a:lstStyle/>
        <a:p>
          <a:endParaRPr lang="en-NZ"/>
        </a:p>
      </dgm:t>
    </dgm:pt>
    <dgm:pt modelId="{3355333E-A0DC-40FA-AE1C-9107892AA0E5}" type="sibTrans" cxnId="{B3753378-35E8-42F0-94F5-CFBCE7DD8A45}">
      <dgm:prSet/>
      <dgm:spPr/>
      <dgm:t>
        <a:bodyPr/>
        <a:lstStyle/>
        <a:p>
          <a:endParaRPr lang="en-NZ"/>
        </a:p>
      </dgm:t>
    </dgm:pt>
    <dgm:pt modelId="{5A955CD1-BFEC-422C-8C1F-1315A0952C54}">
      <dgm:prSet/>
      <dgm:spPr/>
      <dgm:t>
        <a:bodyPr/>
        <a:lstStyle/>
        <a:p>
          <a:r>
            <a:rPr lang="en-NZ"/>
            <a:t>Highly likely we will have to do X-Partition Queries.</a:t>
          </a:r>
        </a:p>
      </dgm:t>
    </dgm:pt>
    <dgm:pt modelId="{0CAA75DF-7597-4A36-AC66-491C5C7B92A4}" type="parTrans" cxnId="{BE57F9F5-E96D-4BFE-96B7-9AA92AEF28B9}">
      <dgm:prSet/>
      <dgm:spPr/>
      <dgm:t>
        <a:bodyPr/>
        <a:lstStyle/>
        <a:p>
          <a:endParaRPr lang="en-NZ"/>
        </a:p>
      </dgm:t>
    </dgm:pt>
    <dgm:pt modelId="{295D8D15-DF86-482D-9A35-18990D923F96}" type="sibTrans" cxnId="{BE57F9F5-E96D-4BFE-96B7-9AA92AEF28B9}">
      <dgm:prSet/>
      <dgm:spPr/>
      <dgm:t>
        <a:bodyPr/>
        <a:lstStyle/>
        <a:p>
          <a:endParaRPr lang="en-NZ"/>
        </a:p>
      </dgm:t>
    </dgm:pt>
    <dgm:pt modelId="{684C0ECF-7845-435A-8FCC-A4B819F258FE}">
      <dgm:prSet/>
      <dgm:spPr/>
      <dgm:t>
        <a:bodyPr/>
        <a:lstStyle/>
        <a:p>
          <a:r>
            <a:rPr lang="en-NZ"/>
            <a:t>Can optimize X-Partition queries using client SDKs.</a:t>
          </a:r>
        </a:p>
      </dgm:t>
    </dgm:pt>
    <dgm:pt modelId="{9E2B62E3-A468-422A-96A3-B51B05957757}" type="parTrans" cxnId="{ED0CD3AA-0C6A-4FA9-9DF5-1A7BCCD30563}">
      <dgm:prSet/>
      <dgm:spPr/>
      <dgm:t>
        <a:bodyPr/>
        <a:lstStyle/>
        <a:p>
          <a:endParaRPr lang="en-NZ"/>
        </a:p>
      </dgm:t>
    </dgm:pt>
    <dgm:pt modelId="{E0FE69B6-FEA5-4DE4-B9F4-69649A1B060E}" type="sibTrans" cxnId="{ED0CD3AA-0C6A-4FA9-9DF5-1A7BCCD30563}">
      <dgm:prSet/>
      <dgm:spPr/>
      <dgm:t>
        <a:bodyPr/>
        <a:lstStyle/>
        <a:p>
          <a:endParaRPr lang="en-NZ"/>
        </a:p>
      </dgm:t>
    </dgm:pt>
    <dgm:pt modelId="{C9EB691B-BAD7-48CA-B79B-2D8330B377E7}">
      <dgm:prSet/>
      <dgm:spPr/>
      <dgm:t>
        <a:bodyPr/>
        <a:lstStyle/>
        <a:p>
          <a:r>
            <a:rPr lang="en-NZ"/>
            <a:t>Should avoid with large containers.</a:t>
          </a:r>
        </a:p>
      </dgm:t>
    </dgm:pt>
    <dgm:pt modelId="{01CCE9DD-373F-41AE-98C3-DD5DA1131673}" type="parTrans" cxnId="{DF776390-16A1-455A-9B02-2CF5495FC518}">
      <dgm:prSet/>
      <dgm:spPr/>
      <dgm:t>
        <a:bodyPr/>
        <a:lstStyle/>
        <a:p>
          <a:endParaRPr lang="en-NZ"/>
        </a:p>
      </dgm:t>
    </dgm:pt>
    <dgm:pt modelId="{57AA42AD-9EFE-456E-B295-6759659E0A21}" type="sibTrans" cxnId="{DF776390-16A1-455A-9B02-2CF5495FC518}">
      <dgm:prSet/>
      <dgm:spPr/>
      <dgm:t>
        <a:bodyPr/>
        <a:lstStyle/>
        <a:p>
          <a:endParaRPr lang="en-NZ"/>
        </a:p>
      </dgm:t>
    </dgm:pt>
    <dgm:pt modelId="{A9892BAB-2813-4042-A2FF-247AFB6AE528}" type="pres">
      <dgm:prSet presAssocID="{3B039F99-3296-4524-A49F-FD763A3F2060}" presName="linear" presStyleCnt="0">
        <dgm:presLayoutVars>
          <dgm:animLvl val="lvl"/>
          <dgm:resizeHandles val="exact"/>
        </dgm:presLayoutVars>
      </dgm:prSet>
      <dgm:spPr/>
    </dgm:pt>
    <dgm:pt modelId="{8B8D0531-5BEC-4B9E-81B0-B5BBEF1BB251}" type="pres">
      <dgm:prSet presAssocID="{8AC38773-B3E0-40C7-B04A-5FCA54255C85}" presName="parentText" presStyleLbl="node1" presStyleIdx="0" presStyleCnt="4">
        <dgm:presLayoutVars>
          <dgm:chMax val="0"/>
          <dgm:bulletEnabled val="1"/>
        </dgm:presLayoutVars>
      </dgm:prSet>
      <dgm:spPr/>
    </dgm:pt>
    <dgm:pt modelId="{800E3FEA-0ECD-469D-9579-FEB32112CD88}" type="pres">
      <dgm:prSet presAssocID="{3355333E-A0DC-40FA-AE1C-9107892AA0E5}" presName="spacer" presStyleCnt="0"/>
      <dgm:spPr/>
    </dgm:pt>
    <dgm:pt modelId="{3136C968-CA88-4FBF-A924-D4933F5799E8}" type="pres">
      <dgm:prSet presAssocID="{5A955CD1-BFEC-422C-8C1F-1315A0952C54}" presName="parentText" presStyleLbl="node1" presStyleIdx="1" presStyleCnt="4">
        <dgm:presLayoutVars>
          <dgm:chMax val="0"/>
          <dgm:bulletEnabled val="1"/>
        </dgm:presLayoutVars>
      </dgm:prSet>
      <dgm:spPr/>
    </dgm:pt>
    <dgm:pt modelId="{BF383C71-6A18-48B5-99BD-AC0B0FB5152A}" type="pres">
      <dgm:prSet presAssocID="{295D8D15-DF86-482D-9A35-18990D923F96}" presName="spacer" presStyleCnt="0"/>
      <dgm:spPr/>
    </dgm:pt>
    <dgm:pt modelId="{A7CD66D0-7604-4829-8223-08EDC70B55CA}" type="pres">
      <dgm:prSet presAssocID="{684C0ECF-7845-435A-8FCC-A4B819F258FE}" presName="parentText" presStyleLbl="node1" presStyleIdx="2" presStyleCnt="4">
        <dgm:presLayoutVars>
          <dgm:chMax val="0"/>
          <dgm:bulletEnabled val="1"/>
        </dgm:presLayoutVars>
      </dgm:prSet>
      <dgm:spPr/>
    </dgm:pt>
    <dgm:pt modelId="{42CA8E02-6173-49A1-9FBF-31B837FE22BA}" type="pres">
      <dgm:prSet presAssocID="{E0FE69B6-FEA5-4DE4-B9F4-69649A1B060E}" presName="spacer" presStyleCnt="0"/>
      <dgm:spPr/>
    </dgm:pt>
    <dgm:pt modelId="{FC0BCAEC-8E0A-420E-9A64-AEE69CD479EB}" type="pres">
      <dgm:prSet presAssocID="{C9EB691B-BAD7-48CA-B79B-2D8330B377E7}" presName="parentText" presStyleLbl="node1" presStyleIdx="3" presStyleCnt="4">
        <dgm:presLayoutVars>
          <dgm:chMax val="0"/>
          <dgm:bulletEnabled val="1"/>
        </dgm:presLayoutVars>
      </dgm:prSet>
      <dgm:spPr/>
    </dgm:pt>
  </dgm:ptLst>
  <dgm:cxnLst>
    <dgm:cxn modelId="{3176991F-F235-4482-B457-C93BE2FECDB0}" type="presOf" srcId="{5A955CD1-BFEC-422C-8C1F-1315A0952C54}" destId="{3136C968-CA88-4FBF-A924-D4933F5799E8}" srcOrd="0" destOrd="0" presId="urn:microsoft.com/office/officeart/2005/8/layout/vList2"/>
    <dgm:cxn modelId="{FF49CA27-51D2-4CA7-9CEA-1B5D2E3AC8AD}" type="presOf" srcId="{684C0ECF-7845-435A-8FCC-A4B819F258FE}" destId="{A7CD66D0-7604-4829-8223-08EDC70B55CA}" srcOrd="0" destOrd="0" presId="urn:microsoft.com/office/officeart/2005/8/layout/vList2"/>
    <dgm:cxn modelId="{EB32F82A-CB8F-416C-90B3-0BA4782CAAEE}" type="presOf" srcId="{C9EB691B-BAD7-48CA-B79B-2D8330B377E7}" destId="{FC0BCAEC-8E0A-420E-9A64-AEE69CD479EB}" srcOrd="0" destOrd="0" presId="urn:microsoft.com/office/officeart/2005/8/layout/vList2"/>
    <dgm:cxn modelId="{B3753378-35E8-42F0-94F5-CFBCE7DD8A45}" srcId="{3B039F99-3296-4524-A49F-FD763A3F2060}" destId="{8AC38773-B3E0-40C7-B04A-5FCA54255C85}" srcOrd="0" destOrd="0" parTransId="{8491E057-580E-4B06-B637-6755B9EAE0E5}" sibTransId="{3355333E-A0DC-40FA-AE1C-9107892AA0E5}"/>
    <dgm:cxn modelId="{B4962459-A572-4D98-A4B0-E8BDA6648E06}" type="presOf" srcId="{3B039F99-3296-4524-A49F-FD763A3F2060}" destId="{A9892BAB-2813-4042-A2FF-247AFB6AE528}" srcOrd="0" destOrd="0" presId="urn:microsoft.com/office/officeart/2005/8/layout/vList2"/>
    <dgm:cxn modelId="{DF776390-16A1-455A-9B02-2CF5495FC518}" srcId="{3B039F99-3296-4524-A49F-FD763A3F2060}" destId="{C9EB691B-BAD7-48CA-B79B-2D8330B377E7}" srcOrd="3" destOrd="0" parTransId="{01CCE9DD-373F-41AE-98C3-DD5DA1131673}" sibTransId="{57AA42AD-9EFE-456E-B295-6759659E0A21}"/>
    <dgm:cxn modelId="{0477749A-9883-4CA1-9096-B466DCCA5A8F}" type="presOf" srcId="{8AC38773-B3E0-40C7-B04A-5FCA54255C85}" destId="{8B8D0531-5BEC-4B9E-81B0-B5BBEF1BB251}" srcOrd="0" destOrd="0" presId="urn:microsoft.com/office/officeart/2005/8/layout/vList2"/>
    <dgm:cxn modelId="{ED0CD3AA-0C6A-4FA9-9DF5-1A7BCCD30563}" srcId="{3B039F99-3296-4524-A49F-FD763A3F2060}" destId="{684C0ECF-7845-435A-8FCC-A4B819F258FE}" srcOrd="2" destOrd="0" parTransId="{9E2B62E3-A468-422A-96A3-B51B05957757}" sibTransId="{E0FE69B6-FEA5-4DE4-B9F4-69649A1B060E}"/>
    <dgm:cxn modelId="{BE57F9F5-E96D-4BFE-96B7-9AA92AEF28B9}" srcId="{3B039F99-3296-4524-A49F-FD763A3F2060}" destId="{5A955CD1-BFEC-422C-8C1F-1315A0952C54}" srcOrd="1" destOrd="0" parTransId="{0CAA75DF-7597-4A36-AC66-491C5C7B92A4}" sibTransId="{295D8D15-DF86-482D-9A35-18990D923F96}"/>
    <dgm:cxn modelId="{52DB0B8E-D050-4ABE-9DE5-CECF738E30F0}" type="presParOf" srcId="{A9892BAB-2813-4042-A2FF-247AFB6AE528}" destId="{8B8D0531-5BEC-4B9E-81B0-B5BBEF1BB251}" srcOrd="0" destOrd="0" presId="urn:microsoft.com/office/officeart/2005/8/layout/vList2"/>
    <dgm:cxn modelId="{70AD268C-CDDF-41DA-AD34-7E265D9FF945}" type="presParOf" srcId="{A9892BAB-2813-4042-A2FF-247AFB6AE528}" destId="{800E3FEA-0ECD-469D-9579-FEB32112CD88}" srcOrd="1" destOrd="0" presId="urn:microsoft.com/office/officeart/2005/8/layout/vList2"/>
    <dgm:cxn modelId="{6C869EE6-F69E-495A-843F-6FEED1F20422}" type="presParOf" srcId="{A9892BAB-2813-4042-A2FF-247AFB6AE528}" destId="{3136C968-CA88-4FBF-A924-D4933F5799E8}" srcOrd="2" destOrd="0" presId="urn:microsoft.com/office/officeart/2005/8/layout/vList2"/>
    <dgm:cxn modelId="{1AFECEA7-6E47-41D7-B8D6-D4A908F77EB6}" type="presParOf" srcId="{A9892BAB-2813-4042-A2FF-247AFB6AE528}" destId="{BF383C71-6A18-48B5-99BD-AC0B0FB5152A}" srcOrd="3" destOrd="0" presId="urn:microsoft.com/office/officeart/2005/8/layout/vList2"/>
    <dgm:cxn modelId="{7037CAA0-9C58-4D64-A103-0336F7845146}" type="presParOf" srcId="{A9892BAB-2813-4042-A2FF-247AFB6AE528}" destId="{A7CD66D0-7604-4829-8223-08EDC70B55CA}" srcOrd="4" destOrd="0" presId="urn:microsoft.com/office/officeart/2005/8/layout/vList2"/>
    <dgm:cxn modelId="{D1D0C274-1684-480F-AEE5-2480A7FE61CB}" type="presParOf" srcId="{A9892BAB-2813-4042-A2FF-247AFB6AE528}" destId="{42CA8E02-6173-49A1-9FBF-31B837FE22BA}" srcOrd="5" destOrd="0" presId="urn:microsoft.com/office/officeart/2005/8/layout/vList2"/>
    <dgm:cxn modelId="{03345C88-CCED-44E7-8862-E2A4DBE2CAEB}" type="presParOf" srcId="{A9892BAB-2813-4042-A2FF-247AFB6AE528}" destId="{FC0BCAEC-8E0A-420E-9A64-AEE69CD479EB}"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86B4D-BDE1-4BF1-B950-4C987FC7BB9A}">
      <dsp:nvSpPr>
        <dsp:cNvPr id="0" name=""/>
        <dsp:cNvSpPr/>
      </dsp:nvSpPr>
      <dsp:spPr>
        <a:xfrm>
          <a:off x="0" y="2695"/>
          <a:ext cx="6467866" cy="57420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DF8702-3CAA-40A5-A66E-31FB5DBB87DA}">
      <dsp:nvSpPr>
        <dsp:cNvPr id="0" name=""/>
        <dsp:cNvSpPr/>
      </dsp:nvSpPr>
      <dsp:spPr>
        <a:xfrm>
          <a:off x="173696" y="131891"/>
          <a:ext cx="315811" cy="315811"/>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77B0EA-4185-4D58-845A-082CDA0032B7}">
      <dsp:nvSpPr>
        <dsp:cNvPr id="0" name=""/>
        <dsp:cNvSpPr/>
      </dsp:nvSpPr>
      <dsp:spPr>
        <a:xfrm>
          <a:off x="663205" y="2695"/>
          <a:ext cx="5804661" cy="574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70" tIns="60770" rIns="60770" bIns="60770" numCol="1" spcCol="1270" anchor="ctr" anchorCtr="0">
          <a:noAutofit/>
        </a:bodyPr>
        <a:lstStyle/>
        <a:p>
          <a:pPr marL="0" lvl="0" indent="0" algn="l" defTabSz="844550">
            <a:lnSpc>
              <a:spcPct val="100000"/>
            </a:lnSpc>
            <a:spcBef>
              <a:spcPct val="0"/>
            </a:spcBef>
            <a:spcAft>
              <a:spcPct val="35000"/>
            </a:spcAft>
            <a:buNone/>
          </a:pPr>
          <a:r>
            <a:rPr lang="en-NZ" sz="1900" kern="1200"/>
            <a:t>Modelling our data</a:t>
          </a:r>
          <a:endParaRPr lang="en-US" sz="1900" kern="1200"/>
        </a:p>
      </dsp:txBody>
      <dsp:txXfrm>
        <a:off x="663205" y="2695"/>
        <a:ext cx="5804661" cy="574203"/>
      </dsp:txXfrm>
    </dsp:sp>
    <dsp:sp modelId="{F9B68D77-8A31-4089-971A-4A3322F6A981}">
      <dsp:nvSpPr>
        <dsp:cNvPr id="0" name=""/>
        <dsp:cNvSpPr/>
      </dsp:nvSpPr>
      <dsp:spPr>
        <a:xfrm>
          <a:off x="0" y="720450"/>
          <a:ext cx="6467866" cy="57420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48FA77-C028-4339-8782-6F7D37B44E22}">
      <dsp:nvSpPr>
        <dsp:cNvPr id="0" name=""/>
        <dsp:cNvSpPr/>
      </dsp:nvSpPr>
      <dsp:spPr>
        <a:xfrm>
          <a:off x="173696" y="849646"/>
          <a:ext cx="315811" cy="3158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063A0A-1BFC-46BC-A233-D73D61265B66}">
      <dsp:nvSpPr>
        <dsp:cNvPr id="0" name=""/>
        <dsp:cNvSpPr/>
      </dsp:nvSpPr>
      <dsp:spPr>
        <a:xfrm>
          <a:off x="663205" y="720450"/>
          <a:ext cx="5804661" cy="574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70" tIns="60770" rIns="60770" bIns="60770" numCol="1" spcCol="1270" anchor="ctr" anchorCtr="0">
          <a:noAutofit/>
        </a:bodyPr>
        <a:lstStyle/>
        <a:p>
          <a:pPr marL="0" lvl="0" indent="0" algn="l" defTabSz="844550">
            <a:lnSpc>
              <a:spcPct val="100000"/>
            </a:lnSpc>
            <a:spcBef>
              <a:spcPct val="0"/>
            </a:spcBef>
            <a:spcAft>
              <a:spcPct val="35000"/>
            </a:spcAft>
            <a:buNone/>
          </a:pPr>
          <a:r>
            <a:rPr lang="en-NZ" sz="1900" kern="1200" dirty="0"/>
            <a:t>Understanding Partitioning</a:t>
          </a:r>
          <a:endParaRPr lang="en-US" sz="1900" kern="1200" dirty="0"/>
        </a:p>
      </dsp:txBody>
      <dsp:txXfrm>
        <a:off x="663205" y="720450"/>
        <a:ext cx="5804661" cy="574203"/>
      </dsp:txXfrm>
    </dsp:sp>
    <dsp:sp modelId="{7B60F1E6-A552-4C63-B2FB-F0109F334FC9}">
      <dsp:nvSpPr>
        <dsp:cNvPr id="0" name=""/>
        <dsp:cNvSpPr/>
      </dsp:nvSpPr>
      <dsp:spPr>
        <a:xfrm>
          <a:off x="0" y="1438204"/>
          <a:ext cx="6467866" cy="57420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E844D3-B949-4192-8592-1220A9FF0E7A}">
      <dsp:nvSpPr>
        <dsp:cNvPr id="0" name=""/>
        <dsp:cNvSpPr/>
      </dsp:nvSpPr>
      <dsp:spPr>
        <a:xfrm>
          <a:off x="173696" y="1567400"/>
          <a:ext cx="315811" cy="3158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392CB9-2317-4483-908E-D394A178A269}">
      <dsp:nvSpPr>
        <dsp:cNvPr id="0" name=""/>
        <dsp:cNvSpPr/>
      </dsp:nvSpPr>
      <dsp:spPr>
        <a:xfrm>
          <a:off x="663205" y="1438204"/>
          <a:ext cx="5804661" cy="574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70" tIns="60770" rIns="60770" bIns="60770" numCol="1" spcCol="1270" anchor="ctr" anchorCtr="0">
          <a:noAutofit/>
        </a:bodyPr>
        <a:lstStyle/>
        <a:p>
          <a:pPr marL="0" lvl="0" indent="0" algn="l" defTabSz="844550">
            <a:lnSpc>
              <a:spcPct val="100000"/>
            </a:lnSpc>
            <a:spcBef>
              <a:spcPct val="0"/>
            </a:spcBef>
            <a:spcAft>
              <a:spcPct val="35000"/>
            </a:spcAft>
            <a:buNone/>
          </a:pPr>
          <a:r>
            <a:rPr lang="en-NZ" sz="1900" kern="1200"/>
            <a:t>Understanding Throughput</a:t>
          </a:r>
          <a:endParaRPr lang="en-US" sz="1900" kern="1200"/>
        </a:p>
      </dsp:txBody>
      <dsp:txXfrm>
        <a:off x="663205" y="1438204"/>
        <a:ext cx="5804661" cy="574203"/>
      </dsp:txXfrm>
    </dsp:sp>
    <dsp:sp modelId="{9F98B536-3805-483A-BF12-ABA7178BC26C}">
      <dsp:nvSpPr>
        <dsp:cNvPr id="0" name=""/>
        <dsp:cNvSpPr/>
      </dsp:nvSpPr>
      <dsp:spPr>
        <a:xfrm>
          <a:off x="0" y="2155959"/>
          <a:ext cx="6467866" cy="57420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B3CB22-C807-42D2-A878-80817AB26C58}">
      <dsp:nvSpPr>
        <dsp:cNvPr id="0" name=""/>
        <dsp:cNvSpPr/>
      </dsp:nvSpPr>
      <dsp:spPr>
        <a:xfrm>
          <a:off x="173696" y="2285154"/>
          <a:ext cx="315811" cy="3158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1CF88A-33A4-4A30-A54C-1CC7D5F46E00}">
      <dsp:nvSpPr>
        <dsp:cNvPr id="0" name=""/>
        <dsp:cNvSpPr/>
      </dsp:nvSpPr>
      <dsp:spPr>
        <a:xfrm>
          <a:off x="663205" y="2155959"/>
          <a:ext cx="5804661" cy="574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70" tIns="60770" rIns="60770" bIns="60770" numCol="1" spcCol="1270" anchor="ctr" anchorCtr="0">
          <a:noAutofit/>
        </a:bodyPr>
        <a:lstStyle/>
        <a:p>
          <a:pPr marL="0" lvl="0" indent="0" algn="l" defTabSz="844550">
            <a:lnSpc>
              <a:spcPct val="100000"/>
            </a:lnSpc>
            <a:spcBef>
              <a:spcPct val="0"/>
            </a:spcBef>
            <a:spcAft>
              <a:spcPct val="35000"/>
            </a:spcAft>
            <a:buNone/>
          </a:pPr>
          <a:r>
            <a:rPr lang="en-NZ" sz="1900" kern="1200" dirty="0"/>
            <a:t>Database and Container Design</a:t>
          </a:r>
          <a:endParaRPr lang="en-US" sz="1900" kern="1200" dirty="0"/>
        </a:p>
      </dsp:txBody>
      <dsp:txXfrm>
        <a:off x="663205" y="2155959"/>
        <a:ext cx="5804661" cy="574203"/>
      </dsp:txXfrm>
    </dsp:sp>
    <dsp:sp modelId="{47153ECA-0BD1-4E10-8B97-6B9FC31AB4DB}">
      <dsp:nvSpPr>
        <dsp:cNvPr id="0" name=""/>
        <dsp:cNvSpPr/>
      </dsp:nvSpPr>
      <dsp:spPr>
        <a:xfrm>
          <a:off x="0" y="2873713"/>
          <a:ext cx="6467866" cy="57420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3CBB9D-859C-4299-9686-022B4FD31422}">
      <dsp:nvSpPr>
        <dsp:cNvPr id="0" name=""/>
        <dsp:cNvSpPr/>
      </dsp:nvSpPr>
      <dsp:spPr>
        <a:xfrm>
          <a:off x="173696" y="3002909"/>
          <a:ext cx="315811" cy="31581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47A7E2-DFB8-487A-9D8E-6167AA03B1E7}">
      <dsp:nvSpPr>
        <dsp:cNvPr id="0" name=""/>
        <dsp:cNvSpPr/>
      </dsp:nvSpPr>
      <dsp:spPr>
        <a:xfrm>
          <a:off x="663205" y="2873713"/>
          <a:ext cx="5804661" cy="574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70" tIns="60770" rIns="60770" bIns="60770" numCol="1" spcCol="1270" anchor="ctr" anchorCtr="0">
          <a:noAutofit/>
        </a:bodyPr>
        <a:lstStyle/>
        <a:p>
          <a:pPr marL="0" lvl="0" indent="0" algn="l" defTabSz="844550">
            <a:lnSpc>
              <a:spcPct val="100000"/>
            </a:lnSpc>
            <a:spcBef>
              <a:spcPct val="0"/>
            </a:spcBef>
            <a:spcAft>
              <a:spcPct val="35000"/>
            </a:spcAft>
            <a:buNone/>
          </a:pPr>
          <a:r>
            <a:rPr lang="en-NZ" sz="1900" kern="1200"/>
            <a:t>Understanding Global Distribution</a:t>
          </a:r>
          <a:endParaRPr lang="en-US" sz="1900" kern="1200"/>
        </a:p>
      </dsp:txBody>
      <dsp:txXfrm>
        <a:off x="663205" y="2873713"/>
        <a:ext cx="5804661" cy="57420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86B4D-BDE1-4BF1-B950-4C987FC7BB9A}">
      <dsp:nvSpPr>
        <dsp:cNvPr id="0" name=""/>
        <dsp:cNvSpPr/>
      </dsp:nvSpPr>
      <dsp:spPr>
        <a:xfrm>
          <a:off x="0" y="2695"/>
          <a:ext cx="6467866" cy="57420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DF8702-3CAA-40A5-A66E-31FB5DBB87DA}">
      <dsp:nvSpPr>
        <dsp:cNvPr id="0" name=""/>
        <dsp:cNvSpPr/>
      </dsp:nvSpPr>
      <dsp:spPr>
        <a:xfrm>
          <a:off x="173696" y="131891"/>
          <a:ext cx="315811" cy="315811"/>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77B0EA-4185-4D58-845A-082CDA0032B7}">
      <dsp:nvSpPr>
        <dsp:cNvPr id="0" name=""/>
        <dsp:cNvSpPr/>
      </dsp:nvSpPr>
      <dsp:spPr>
        <a:xfrm>
          <a:off x="663205" y="2695"/>
          <a:ext cx="5804661" cy="574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70" tIns="60770" rIns="60770" bIns="60770" numCol="1" spcCol="1270" anchor="ctr" anchorCtr="0">
          <a:noAutofit/>
        </a:bodyPr>
        <a:lstStyle/>
        <a:p>
          <a:pPr marL="0" lvl="0" indent="0" algn="l" defTabSz="844550">
            <a:lnSpc>
              <a:spcPct val="100000"/>
            </a:lnSpc>
            <a:spcBef>
              <a:spcPct val="0"/>
            </a:spcBef>
            <a:spcAft>
              <a:spcPct val="35000"/>
            </a:spcAft>
            <a:buNone/>
          </a:pPr>
          <a:r>
            <a:rPr lang="en-NZ" sz="1900" kern="1200"/>
            <a:t>Modelling our data</a:t>
          </a:r>
          <a:endParaRPr lang="en-US" sz="1900" kern="1200"/>
        </a:p>
      </dsp:txBody>
      <dsp:txXfrm>
        <a:off x="663205" y="2695"/>
        <a:ext cx="5804661" cy="574203"/>
      </dsp:txXfrm>
    </dsp:sp>
    <dsp:sp modelId="{F9B68D77-8A31-4089-971A-4A3322F6A981}">
      <dsp:nvSpPr>
        <dsp:cNvPr id="0" name=""/>
        <dsp:cNvSpPr/>
      </dsp:nvSpPr>
      <dsp:spPr>
        <a:xfrm>
          <a:off x="0" y="720450"/>
          <a:ext cx="6467866" cy="57420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48FA77-C028-4339-8782-6F7D37B44E22}">
      <dsp:nvSpPr>
        <dsp:cNvPr id="0" name=""/>
        <dsp:cNvSpPr/>
      </dsp:nvSpPr>
      <dsp:spPr>
        <a:xfrm>
          <a:off x="173696" y="849646"/>
          <a:ext cx="315811" cy="3158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063A0A-1BFC-46BC-A233-D73D61265B66}">
      <dsp:nvSpPr>
        <dsp:cNvPr id="0" name=""/>
        <dsp:cNvSpPr/>
      </dsp:nvSpPr>
      <dsp:spPr>
        <a:xfrm>
          <a:off x="663205" y="720450"/>
          <a:ext cx="5804661" cy="574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70" tIns="60770" rIns="60770" bIns="60770" numCol="1" spcCol="1270" anchor="ctr" anchorCtr="0">
          <a:noAutofit/>
        </a:bodyPr>
        <a:lstStyle/>
        <a:p>
          <a:pPr marL="0" lvl="0" indent="0" algn="l" defTabSz="844550">
            <a:lnSpc>
              <a:spcPct val="100000"/>
            </a:lnSpc>
            <a:spcBef>
              <a:spcPct val="0"/>
            </a:spcBef>
            <a:spcAft>
              <a:spcPct val="35000"/>
            </a:spcAft>
            <a:buNone/>
          </a:pPr>
          <a:r>
            <a:rPr lang="en-NZ" sz="1900" kern="1200" dirty="0"/>
            <a:t>Understanding Partitioning</a:t>
          </a:r>
          <a:endParaRPr lang="en-US" sz="1900" kern="1200" dirty="0"/>
        </a:p>
      </dsp:txBody>
      <dsp:txXfrm>
        <a:off x="663205" y="720450"/>
        <a:ext cx="5804661" cy="574203"/>
      </dsp:txXfrm>
    </dsp:sp>
    <dsp:sp modelId="{7B60F1E6-A552-4C63-B2FB-F0109F334FC9}">
      <dsp:nvSpPr>
        <dsp:cNvPr id="0" name=""/>
        <dsp:cNvSpPr/>
      </dsp:nvSpPr>
      <dsp:spPr>
        <a:xfrm>
          <a:off x="0" y="1438204"/>
          <a:ext cx="6467866" cy="57420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E844D3-B949-4192-8592-1220A9FF0E7A}">
      <dsp:nvSpPr>
        <dsp:cNvPr id="0" name=""/>
        <dsp:cNvSpPr/>
      </dsp:nvSpPr>
      <dsp:spPr>
        <a:xfrm>
          <a:off x="173696" y="1567400"/>
          <a:ext cx="315811" cy="3158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392CB9-2317-4483-908E-D394A178A269}">
      <dsp:nvSpPr>
        <dsp:cNvPr id="0" name=""/>
        <dsp:cNvSpPr/>
      </dsp:nvSpPr>
      <dsp:spPr>
        <a:xfrm>
          <a:off x="663205" y="1438204"/>
          <a:ext cx="5804661" cy="574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70" tIns="60770" rIns="60770" bIns="60770" numCol="1" spcCol="1270" anchor="ctr" anchorCtr="0">
          <a:noAutofit/>
        </a:bodyPr>
        <a:lstStyle/>
        <a:p>
          <a:pPr marL="0" lvl="0" indent="0" algn="l" defTabSz="844550">
            <a:lnSpc>
              <a:spcPct val="100000"/>
            </a:lnSpc>
            <a:spcBef>
              <a:spcPct val="0"/>
            </a:spcBef>
            <a:spcAft>
              <a:spcPct val="35000"/>
            </a:spcAft>
            <a:buNone/>
          </a:pPr>
          <a:r>
            <a:rPr lang="en-NZ" sz="1900" kern="1200"/>
            <a:t>Understanding Throughput</a:t>
          </a:r>
          <a:endParaRPr lang="en-US" sz="1900" kern="1200"/>
        </a:p>
      </dsp:txBody>
      <dsp:txXfrm>
        <a:off x="663205" y="1438204"/>
        <a:ext cx="5804661" cy="574203"/>
      </dsp:txXfrm>
    </dsp:sp>
    <dsp:sp modelId="{9F98B536-3805-483A-BF12-ABA7178BC26C}">
      <dsp:nvSpPr>
        <dsp:cNvPr id="0" name=""/>
        <dsp:cNvSpPr/>
      </dsp:nvSpPr>
      <dsp:spPr>
        <a:xfrm>
          <a:off x="0" y="2155959"/>
          <a:ext cx="6467866" cy="57420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B3CB22-C807-42D2-A878-80817AB26C58}">
      <dsp:nvSpPr>
        <dsp:cNvPr id="0" name=""/>
        <dsp:cNvSpPr/>
      </dsp:nvSpPr>
      <dsp:spPr>
        <a:xfrm>
          <a:off x="173696" y="2285154"/>
          <a:ext cx="315811" cy="3158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1CF88A-33A4-4A30-A54C-1CC7D5F46E00}">
      <dsp:nvSpPr>
        <dsp:cNvPr id="0" name=""/>
        <dsp:cNvSpPr/>
      </dsp:nvSpPr>
      <dsp:spPr>
        <a:xfrm>
          <a:off x="663205" y="2155959"/>
          <a:ext cx="5804661" cy="574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70" tIns="60770" rIns="60770" bIns="60770" numCol="1" spcCol="1270" anchor="ctr" anchorCtr="0">
          <a:noAutofit/>
        </a:bodyPr>
        <a:lstStyle/>
        <a:p>
          <a:pPr marL="0" lvl="0" indent="0" algn="l" defTabSz="844550">
            <a:lnSpc>
              <a:spcPct val="100000"/>
            </a:lnSpc>
            <a:spcBef>
              <a:spcPct val="0"/>
            </a:spcBef>
            <a:spcAft>
              <a:spcPct val="35000"/>
            </a:spcAft>
            <a:buNone/>
          </a:pPr>
          <a:r>
            <a:rPr lang="en-NZ" sz="1900" kern="1200" dirty="0"/>
            <a:t>Database and Container Design</a:t>
          </a:r>
          <a:endParaRPr lang="en-US" sz="1900" kern="1200" dirty="0"/>
        </a:p>
      </dsp:txBody>
      <dsp:txXfrm>
        <a:off x="663205" y="2155959"/>
        <a:ext cx="5804661" cy="574203"/>
      </dsp:txXfrm>
    </dsp:sp>
    <dsp:sp modelId="{47153ECA-0BD1-4E10-8B97-6B9FC31AB4DB}">
      <dsp:nvSpPr>
        <dsp:cNvPr id="0" name=""/>
        <dsp:cNvSpPr/>
      </dsp:nvSpPr>
      <dsp:spPr>
        <a:xfrm>
          <a:off x="0" y="2873713"/>
          <a:ext cx="6467866" cy="57420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3CBB9D-859C-4299-9686-022B4FD31422}">
      <dsp:nvSpPr>
        <dsp:cNvPr id="0" name=""/>
        <dsp:cNvSpPr/>
      </dsp:nvSpPr>
      <dsp:spPr>
        <a:xfrm>
          <a:off x="173696" y="3002909"/>
          <a:ext cx="315811" cy="31581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47A7E2-DFB8-487A-9D8E-6167AA03B1E7}">
      <dsp:nvSpPr>
        <dsp:cNvPr id="0" name=""/>
        <dsp:cNvSpPr/>
      </dsp:nvSpPr>
      <dsp:spPr>
        <a:xfrm>
          <a:off x="663205" y="2873713"/>
          <a:ext cx="5804661" cy="574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70" tIns="60770" rIns="60770" bIns="60770" numCol="1" spcCol="1270" anchor="ctr" anchorCtr="0">
          <a:noAutofit/>
        </a:bodyPr>
        <a:lstStyle/>
        <a:p>
          <a:pPr marL="0" lvl="0" indent="0" algn="l" defTabSz="844550">
            <a:lnSpc>
              <a:spcPct val="100000"/>
            </a:lnSpc>
            <a:spcBef>
              <a:spcPct val="0"/>
            </a:spcBef>
            <a:spcAft>
              <a:spcPct val="35000"/>
            </a:spcAft>
            <a:buNone/>
          </a:pPr>
          <a:r>
            <a:rPr lang="en-NZ" sz="1900" kern="1200"/>
            <a:t>Understanding Global Distribution</a:t>
          </a:r>
          <a:endParaRPr lang="en-US" sz="1900" kern="1200"/>
        </a:p>
      </dsp:txBody>
      <dsp:txXfrm>
        <a:off x="663205" y="2873713"/>
        <a:ext cx="5804661" cy="5742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C6EA6F-D3AD-4F5C-B797-8E77E9B9B34C}">
      <dsp:nvSpPr>
        <dsp:cNvPr id="0" name=""/>
        <dsp:cNvSpPr/>
      </dsp:nvSpPr>
      <dsp:spPr>
        <a:xfrm>
          <a:off x="0" y="519390"/>
          <a:ext cx="4048344" cy="45571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NZ" sz="1900" kern="1200"/>
            <a:t>How partitioning works in Cosmos DB.</a:t>
          </a:r>
        </a:p>
      </dsp:txBody>
      <dsp:txXfrm>
        <a:off x="22246" y="541636"/>
        <a:ext cx="4003852" cy="411223"/>
      </dsp:txXfrm>
    </dsp:sp>
    <dsp:sp modelId="{B2C2393C-7FA2-4CBC-BE91-01783C56E653}">
      <dsp:nvSpPr>
        <dsp:cNvPr id="0" name=""/>
        <dsp:cNvSpPr/>
      </dsp:nvSpPr>
      <dsp:spPr>
        <a:xfrm>
          <a:off x="0" y="1029825"/>
          <a:ext cx="4048344" cy="45571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NZ" sz="1900" kern="1200"/>
            <a:t>Managing Partitions in Cosmos DB.</a:t>
          </a:r>
        </a:p>
      </dsp:txBody>
      <dsp:txXfrm>
        <a:off x="22246" y="1052071"/>
        <a:ext cx="4003852" cy="411223"/>
      </dsp:txXfrm>
    </dsp:sp>
    <dsp:sp modelId="{4E48920D-FACC-434D-B672-50D879C2E605}">
      <dsp:nvSpPr>
        <dsp:cNvPr id="0" name=""/>
        <dsp:cNvSpPr/>
      </dsp:nvSpPr>
      <dsp:spPr>
        <a:xfrm>
          <a:off x="0" y="1540260"/>
          <a:ext cx="4048344" cy="45571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NZ" sz="1900" kern="1200"/>
            <a:t>Choosing a Partition Key.</a:t>
          </a:r>
        </a:p>
      </dsp:txBody>
      <dsp:txXfrm>
        <a:off x="22246" y="1562506"/>
        <a:ext cx="4003852" cy="411223"/>
      </dsp:txXfrm>
    </dsp:sp>
    <dsp:sp modelId="{7AFAFBC1-4845-4688-BF9B-0761D9303A91}">
      <dsp:nvSpPr>
        <dsp:cNvPr id="0" name=""/>
        <dsp:cNvSpPr/>
      </dsp:nvSpPr>
      <dsp:spPr>
        <a:xfrm>
          <a:off x="0" y="2050695"/>
          <a:ext cx="4048344" cy="45571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NZ" sz="1900" kern="1200"/>
            <a:t>Querying items within a Partition.</a:t>
          </a:r>
        </a:p>
      </dsp:txBody>
      <dsp:txXfrm>
        <a:off x="22246" y="2072941"/>
        <a:ext cx="4003852" cy="411223"/>
      </dsp:txXfrm>
    </dsp:sp>
    <dsp:sp modelId="{D585B830-B535-4250-B85F-B814062BE662}">
      <dsp:nvSpPr>
        <dsp:cNvPr id="0" name=""/>
        <dsp:cNvSpPr/>
      </dsp:nvSpPr>
      <dsp:spPr>
        <a:xfrm>
          <a:off x="0" y="2561130"/>
          <a:ext cx="4048344" cy="45571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NZ" sz="1900" kern="1200"/>
            <a:t>Performing Cross-Partition Queries.</a:t>
          </a:r>
        </a:p>
      </dsp:txBody>
      <dsp:txXfrm>
        <a:off x="22246" y="2583376"/>
        <a:ext cx="4003852" cy="4112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0FAECB-61ED-4E07-B543-873E210BB762}">
      <dsp:nvSpPr>
        <dsp:cNvPr id="0" name=""/>
        <dsp:cNvSpPr/>
      </dsp:nvSpPr>
      <dsp:spPr>
        <a:xfrm>
          <a:off x="0" y="71774"/>
          <a:ext cx="5874637" cy="7160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NZ" sz="1800" kern="1200" dirty="0"/>
            <a:t>Cosmos DB uses partitioning to scale containers to meet performance needs.</a:t>
          </a:r>
        </a:p>
      </dsp:txBody>
      <dsp:txXfrm>
        <a:off x="34954" y="106728"/>
        <a:ext cx="5804729" cy="646132"/>
      </dsp:txXfrm>
    </dsp:sp>
    <dsp:sp modelId="{6A01502C-790A-417B-9793-8E1473571A46}">
      <dsp:nvSpPr>
        <dsp:cNvPr id="0" name=""/>
        <dsp:cNvSpPr/>
      </dsp:nvSpPr>
      <dsp:spPr>
        <a:xfrm>
          <a:off x="0" y="839654"/>
          <a:ext cx="5874637" cy="7160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NZ" sz="1800" kern="1200" dirty="0"/>
            <a:t>Items in our containers are divided into </a:t>
          </a:r>
          <a:r>
            <a:rPr lang="en-NZ" sz="1800" b="1" kern="1200" dirty="0"/>
            <a:t>logical partitions.</a:t>
          </a:r>
        </a:p>
      </dsp:txBody>
      <dsp:txXfrm>
        <a:off x="34954" y="874608"/>
        <a:ext cx="5804729" cy="646132"/>
      </dsp:txXfrm>
    </dsp:sp>
    <dsp:sp modelId="{C5143137-61C3-465B-8806-47997B85AA26}">
      <dsp:nvSpPr>
        <dsp:cNvPr id="0" name=""/>
        <dsp:cNvSpPr/>
      </dsp:nvSpPr>
      <dsp:spPr>
        <a:xfrm>
          <a:off x="0" y="1607534"/>
          <a:ext cx="5874637" cy="7160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NZ" sz="1800" kern="1200" dirty="0"/>
            <a:t>These are based on the value of a </a:t>
          </a:r>
          <a:r>
            <a:rPr lang="en-NZ" sz="1800" b="1" kern="1200" dirty="0"/>
            <a:t>partition key</a:t>
          </a:r>
          <a:r>
            <a:rPr lang="en-NZ" sz="1800" kern="1200" dirty="0"/>
            <a:t> that is associated with items in our containers.</a:t>
          </a:r>
        </a:p>
      </dsp:txBody>
      <dsp:txXfrm>
        <a:off x="34954" y="1642488"/>
        <a:ext cx="5804729" cy="646132"/>
      </dsp:txXfrm>
    </dsp:sp>
    <dsp:sp modelId="{611FA5D3-8B1A-4CE4-9EE1-AE40AB99DB92}">
      <dsp:nvSpPr>
        <dsp:cNvPr id="0" name=""/>
        <dsp:cNvSpPr/>
      </dsp:nvSpPr>
      <dsp:spPr>
        <a:xfrm>
          <a:off x="0" y="2375414"/>
          <a:ext cx="5874637" cy="7160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NZ" sz="1800" kern="1200" dirty="0"/>
            <a:t>All items in a logical partition have the same partition key value</a:t>
          </a:r>
        </a:p>
      </dsp:txBody>
      <dsp:txXfrm>
        <a:off x="34954" y="2410368"/>
        <a:ext cx="5804729" cy="646132"/>
      </dsp:txXfrm>
    </dsp:sp>
    <dsp:sp modelId="{5AB6E1E4-0868-478F-96E4-A51DD90F9D8C}">
      <dsp:nvSpPr>
        <dsp:cNvPr id="0" name=""/>
        <dsp:cNvSpPr/>
      </dsp:nvSpPr>
      <dsp:spPr>
        <a:xfrm>
          <a:off x="0" y="3143294"/>
          <a:ext cx="5874637" cy="7160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NZ" sz="1800" kern="1200" dirty="0"/>
            <a:t>These logical partitions are then mapped to </a:t>
          </a:r>
          <a:r>
            <a:rPr lang="en-NZ" sz="1800" b="1" kern="1200" dirty="0"/>
            <a:t>physical partitions </a:t>
          </a:r>
          <a:r>
            <a:rPr lang="en-NZ" sz="1800" kern="1200" dirty="0"/>
            <a:t>behind the scenes.</a:t>
          </a:r>
        </a:p>
      </dsp:txBody>
      <dsp:txXfrm>
        <a:off x="34954" y="3178248"/>
        <a:ext cx="5804729" cy="6461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E112E-DA4D-4997-A30E-03F3CC10D110}">
      <dsp:nvSpPr>
        <dsp:cNvPr id="0" name=""/>
        <dsp:cNvSpPr/>
      </dsp:nvSpPr>
      <dsp:spPr>
        <a:xfrm>
          <a:off x="1283" y="50735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94CD88-75E2-4A2F-9BDB-1348CA1577DD}">
      <dsp:nvSpPr>
        <dsp:cNvPr id="0" name=""/>
        <dsp:cNvSpPr/>
      </dsp:nvSpPr>
      <dsp:spPr>
        <a:xfrm>
          <a:off x="501904"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NZ" sz="5400" kern="1200" dirty="0"/>
            <a:t>Partition Key Path  /</a:t>
          </a:r>
          <a:r>
            <a:rPr lang="en-NZ" sz="5400" kern="1200" dirty="0" err="1"/>
            <a:t>CityName</a:t>
          </a:r>
          <a:endParaRPr lang="en-NZ" sz="5400" kern="1200" dirty="0"/>
        </a:p>
      </dsp:txBody>
      <dsp:txXfrm>
        <a:off x="585701" y="1066737"/>
        <a:ext cx="4337991" cy="2693452"/>
      </dsp:txXfrm>
    </dsp:sp>
    <dsp:sp modelId="{D5FC04A4-1859-4999-97AF-FD0B0E0E26CF}">
      <dsp:nvSpPr>
        <dsp:cNvPr id="0" name=""/>
        <dsp:cNvSpPr/>
      </dsp:nvSpPr>
      <dsp:spPr>
        <a:xfrm>
          <a:off x="5508110" y="50735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B47BE1-8245-493A-80E7-5250A22FB5DA}">
      <dsp:nvSpPr>
        <dsp:cNvPr id="0" name=""/>
        <dsp:cNvSpPr/>
      </dsp:nvSpPr>
      <dsp:spPr>
        <a:xfrm>
          <a:off x="6008730"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NZ" sz="5400" kern="1200"/>
            <a:t>Partition Key Value  Auckland</a:t>
          </a:r>
        </a:p>
      </dsp:txBody>
      <dsp:txXfrm>
        <a:off x="6092527" y="1066737"/>
        <a:ext cx="4337991" cy="26934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655686-FC4D-4D68-BA47-6C9DF9E0FE75}">
      <dsp:nvSpPr>
        <dsp:cNvPr id="0" name=""/>
        <dsp:cNvSpPr/>
      </dsp:nvSpPr>
      <dsp:spPr>
        <a:xfrm>
          <a:off x="0" y="45209"/>
          <a:ext cx="5163106" cy="953403"/>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NZ" sz="2400" kern="1200" dirty="0"/>
            <a:t>A value that does not change.</a:t>
          </a:r>
        </a:p>
      </dsp:txBody>
      <dsp:txXfrm>
        <a:off x="46541" y="91750"/>
        <a:ext cx="5070024" cy="860321"/>
      </dsp:txXfrm>
    </dsp:sp>
    <dsp:sp modelId="{9FEB1AF9-3452-45BC-AF97-4E6C7B9D9AA3}">
      <dsp:nvSpPr>
        <dsp:cNvPr id="0" name=""/>
        <dsp:cNvSpPr/>
      </dsp:nvSpPr>
      <dsp:spPr>
        <a:xfrm>
          <a:off x="0" y="1067733"/>
          <a:ext cx="5163106" cy="953403"/>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NZ" sz="2400" kern="1200" dirty="0"/>
            <a:t>A wide range of values.</a:t>
          </a:r>
        </a:p>
      </dsp:txBody>
      <dsp:txXfrm>
        <a:off x="46541" y="1114274"/>
        <a:ext cx="5070024" cy="860321"/>
      </dsp:txXfrm>
    </dsp:sp>
    <dsp:sp modelId="{75D3247A-8398-4395-8428-41B67F1B770A}">
      <dsp:nvSpPr>
        <dsp:cNvPr id="0" name=""/>
        <dsp:cNvSpPr/>
      </dsp:nvSpPr>
      <dsp:spPr>
        <a:xfrm>
          <a:off x="0" y="2090257"/>
          <a:ext cx="5163106" cy="953403"/>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NZ" sz="2400" kern="1200" dirty="0"/>
            <a:t>Spread Throughput and Storage evenly across logical partitions.</a:t>
          </a:r>
        </a:p>
      </dsp:txBody>
      <dsp:txXfrm>
        <a:off x="46541" y="2136798"/>
        <a:ext cx="5070024" cy="86032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7B0850-54D2-4D5B-A3F4-B515DA20D247}">
      <dsp:nvSpPr>
        <dsp:cNvPr id="0" name=""/>
        <dsp:cNvSpPr/>
      </dsp:nvSpPr>
      <dsp:spPr>
        <a:xfrm>
          <a:off x="1283" y="50735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9586BD-A806-4D09-B4E0-D829DDC19252}">
      <dsp:nvSpPr>
        <dsp:cNvPr id="0" name=""/>
        <dsp:cNvSpPr/>
      </dsp:nvSpPr>
      <dsp:spPr>
        <a:xfrm>
          <a:off x="501904"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NZ" sz="4100" kern="1200"/>
            <a:t>Pick a partition key value that appears frequently as a filter.</a:t>
          </a:r>
        </a:p>
      </dsp:txBody>
      <dsp:txXfrm>
        <a:off x="585701" y="1066737"/>
        <a:ext cx="4337991" cy="2693452"/>
      </dsp:txXfrm>
    </dsp:sp>
    <dsp:sp modelId="{309460AB-68B6-4237-9865-73C7710BBC06}">
      <dsp:nvSpPr>
        <dsp:cNvPr id="0" name=""/>
        <dsp:cNvSpPr/>
      </dsp:nvSpPr>
      <dsp:spPr>
        <a:xfrm>
          <a:off x="5508110" y="50735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31EA2B-2022-4E51-B9EE-A859D0417AC4}">
      <dsp:nvSpPr>
        <dsp:cNvPr id="0" name=""/>
        <dsp:cNvSpPr/>
      </dsp:nvSpPr>
      <dsp:spPr>
        <a:xfrm>
          <a:off x="6008730"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NZ" sz="4100" kern="1200"/>
            <a:t>Use item id to ensure cardinality of partition keys.</a:t>
          </a:r>
        </a:p>
      </dsp:txBody>
      <dsp:txXfrm>
        <a:off x="6092527" y="1066737"/>
        <a:ext cx="4337991" cy="26934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F26600-D7B2-4395-8CC4-CB5FCEEE18C6}">
      <dsp:nvSpPr>
        <dsp:cNvPr id="0" name=""/>
        <dsp:cNvSpPr/>
      </dsp:nvSpPr>
      <dsp:spPr>
        <a:xfrm>
          <a:off x="0" y="468614"/>
          <a:ext cx="3505494" cy="675327"/>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Container partitioned on ‘CityName’.</a:t>
          </a:r>
          <a:endParaRPr lang="en-NZ" sz="1700" kern="1200"/>
        </a:p>
      </dsp:txBody>
      <dsp:txXfrm>
        <a:off x="32967" y="501581"/>
        <a:ext cx="3439560" cy="609393"/>
      </dsp:txXfrm>
    </dsp:sp>
    <dsp:sp modelId="{061886F4-FD20-4DA4-87F9-E1669F69A134}">
      <dsp:nvSpPr>
        <dsp:cNvPr id="0" name=""/>
        <dsp:cNvSpPr/>
      </dsp:nvSpPr>
      <dsp:spPr>
        <a:xfrm>
          <a:off x="0" y="1192901"/>
          <a:ext cx="3505494" cy="675327"/>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Queries will filter to single physical partition.</a:t>
          </a:r>
          <a:endParaRPr lang="en-NZ" sz="1700" kern="1200" dirty="0"/>
        </a:p>
      </dsp:txBody>
      <dsp:txXfrm>
        <a:off x="32967" y="1225868"/>
        <a:ext cx="3439560" cy="609393"/>
      </dsp:txXfrm>
    </dsp:sp>
    <dsp:sp modelId="{8803ABC1-14C2-4658-8916-FD7B4EBE03AB}">
      <dsp:nvSpPr>
        <dsp:cNvPr id="0" name=""/>
        <dsp:cNvSpPr/>
      </dsp:nvSpPr>
      <dsp:spPr>
        <a:xfrm>
          <a:off x="0" y="1917189"/>
          <a:ext cx="3505494" cy="675327"/>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Adding additional filters to don’t change this.</a:t>
          </a:r>
          <a:endParaRPr lang="en-NZ" sz="1700" kern="1200"/>
        </a:p>
      </dsp:txBody>
      <dsp:txXfrm>
        <a:off x="32967" y="1950156"/>
        <a:ext cx="3439560" cy="609393"/>
      </dsp:txXfrm>
    </dsp:sp>
    <dsp:sp modelId="{8CB4795A-7ED7-46CE-A011-49342112CEDE}">
      <dsp:nvSpPr>
        <dsp:cNvPr id="0" name=""/>
        <dsp:cNvSpPr/>
      </dsp:nvSpPr>
      <dsp:spPr>
        <a:xfrm>
          <a:off x="0" y="2641477"/>
          <a:ext cx="3505494" cy="675327"/>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Performing range filters on PK are not scoped to a single Physical Partition.</a:t>
          </a:r>
          <a:endParaRPr lang="en-NZ" sz="1700" kern="1200"/>
        </a:p>
      </dsp:txBody>
      <dsp:txXfrm>
        <a:off x="32967" y="2674444"/>
        <a:ext cx="3439560" cy="60939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37F18D-B9C9-41F9-8D8B-A687C7ABD96C}">
      <dsp:nvSpPr>
        <dsp:cNvPr id="0" name=""/>
        <dsp:cNvSpPr/>
      </dsp:nvSpPr>
      <dsp:spPr>
        <a:xfrm>
          <a:off x="0" y="49762"/>
          <a:ext cx="4944151" cy="873953"/>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Queries that don’t filter on partition keys</a:t>
          </a:r>
          <a:endParaRPr lang="en-NZ" sz="2200" kern="1200"/>
        </a:p>
      </dsp:txBody>
      <dsp:txXfrm>
        <a:off x="42663" y="92425"/>
        <a:ext cx="4858825" cy="788627"/>
      </dsp:txXfrm>
    </dsp:sp>
    <dsp:sp modelId="{AE70ADD8-7F4A-47C3-84DF-9576D80AF11F}">
      <dsp:nvSpPr>
        <dsp:cNvPr id="0" name=""/>
        <dsp:cNvSpPr/>
      </dsp:nvSpPr>
      <dsp:spPr>
        <a:xfrm>
          <a:off x="0" y="987076"/>
          <a:ext cx="4944151" cy="873953"/>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Queries must fan-out to all physical partitions.</a:t>
          </a:r>
          <a:endParaRPr lang="en-NZ" sz="2200" kern="1200"/>
        </a:p>
      </dsp:txBody>
      <dsp:txXfrm>
        <a:off x="42663" y="1029739"/>
        <a:ext cx="4858825" cy="788627"/>
      </dsp:txXfrm>
    </dsp:sp>
    <dsp:sp modelId="{852B9EE8-8217-4551-80E0-591625995020}">
      <dsp:nvSpPr>
        <dsp:cNvPr id="0" name=""/>
        <dsp:cNvSpPr/>
      </dsp:nvSpPr>
      <dsp:spPr>
        <a:xfrm>
          <a:off x="0" y="1924389"/>
          <a:ext cx="4944151" cy="873953"/>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Effectively run the query against each physical partition.</a:t>
          </a:r>
          <a:endParaRPr lang="en-NZ" sz="2200" kern="1200"/>
        </a:p>
      </dsp:txBody>
      <dsp:txXfrm>
        <a:off x="42663" y="1967052"/>
        <a:ext cx="4858825" cy="788627"/>
      </dsp:txXfrm>
    </dsp:sp>
    <dsp:sp modelId="{5F283765-2FE6-49D8-83DA-4929F3CD3F70}">
      <dsp:nvSpPr>
        <dsp:cNvPr id="0" name=""/>
        <dsp:cNvSpPr/>
      </dsp:nvSpPr>
      <dsp:spPr>
        <a:xfrm>
          <a:off x="0" y="2861702"/>
          <a:ext cx="4944151" cy="873953"/>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Must wait for each query to finish before getting result.</a:t>
          </a:r>
          <a:endParaRPr lang="en-NZ" sz="2200" kern="1200"/>
        </a:p>
      </dsp:txBody>
      <dsp:txXfrm>
        <a:off x="42663" y="2904365"/>
        <a:ext cx="4858825" cy="78862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D0531-5BEC-4B9E-81B0-B5BBEF1BB251}">
      <dsp:nvSpPr>
        <dsp:cNvPr id="0" name=""/>
        <dsp:cNvSpPr/>
      </dsp:nvSpPr>
      <dsp:spPr>
        <a:xfrm>
          <a:off x="0" y="8941"/>
          <a:ext cx="4048344" cy="834228"/>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NZ" sz="2100" kern="1200"/>
            <a:t>Not entirely! Some are ok </a:t>
          </a:r>
          <a:r>
            <a:rPr lang="en-NZ" sz="2100" kern="1200">
              <a:sym typeface="Wingdings" panose="05000000000000000000" pitchFamily="2" charset="2"/>
            </a:rPr>
            <a:t></a:t>
          </a:r>
          <a:endParaRPr lang="en-NZ" sz="2100" kern="1200"/>
        </a:p>
      </dsp:txBody>
      <dsp:txXfrm>
        <a:off x="40724" y="49665"/>
        <a:ext cx="3966896" cy="752780"/>
      </dsp:txXfrm>
    </dsp:sp>
    <dsp:sp modelId="{3136C968-CA88-4FBF-A924-D4933F5799E8}">
      <dsp:nvSpPr>
        <dsp:cNvPr id="0" name=""/>
        <dsp:cNvSpPr/>
      </dsp:nvSpPr>
      <dsp:spPr>
        <a:xfrm>
          <a:off x="0" y="903649"/>
          <a:ext cx="4048344" cy="834228"/>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NZ" sz="2100" kern="1200"/>
            <a:t>Highly likely we will have to do X-Partition Queries.</a:t>
          </a:r>
        </a:p>
      </dsp:txBody>
      <dsp:txXfrm>
        <a:off x="40724" y="944373"/>
        <a:ext cx="3966896" cy="752780"/>
      </dsp:txXfrm>
    </dsp:sp>
    <dsp:sp modelId="{A7CD66D0-7604-4829-8223-08EDC70B55CA}">
      <dsp:nvSpPr>
        <dsp:cNvPr id="0" name=""/>
        <dsp:cNvSpPr/>
      </dsp:nvSpPr>
      <dsp:spPr>
        <a:xfrm>
          <a:off x="0" y="1798358"/>
          <a:ext cx="4048344" cy="834228"/>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NZ" sz="2100" kern="1200"/>
            <a:t>Can optimize X-Partition queries using client SDKs.</a:t>
          </a:r>
        </a:p>
      </dsp:txBody>
      <dsp:txXfrm>
        <a:off x="40724" y="1839082"/>
        <a:ext cx="3966896" cy="752780"/>
      </dsp:txXfrm>
    </dsp:sp>
    <dsp:sp modelId="{FC0BCAEC-8E0A-420E-9A64-AEE69CD479EB}">
      <dsp:nvSpPr>
        <dsp:cNvPr id="0" name=""/>
        <dsp:cNvSpPr/>
      </dsp:nvSpPr>
      <dsp:spPr>
        <a:xfrm>
          <a:off x="0" y="2693066"/>
          <a:ext cx="4048344" cy="834228"/>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NZ" sz="2100" kern="1200"/>
            <a:t>Should avoid with large containers.</a:t>
          </a:r>
        </a:p>
      </dsp:txBody>
      <dsp:txXfrm>
        <a:off x="40724" y="2733790"/>
        <a:ext cx="3966896" cy="7527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2F87E1-CB93-4F36-8317-F43D84EAEBC2}" type="datetimeFigureOut">
              <a:rPr lang="en-NZ" smtClean="0"/>
              <a:t>28/06/2020</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8687D5-BC33-46AC-B9E4-D05A90646543}" type="slidenum">
              <a:rPr lang="en-NZ" smtClean="0"/>
              <a:t>‹#›</a:t>
            </a:fld>
            <a:endParaRPr lang="en-NZ"/>
          </a:p>
        </p:txBody>
      </p:sp>
    </p:spTree>
    <p:extLst>
      <p:ext uri="{BB962C8B-B14F-4D97-AF65-F5344CB8AC3E}">
        <p14:creationId xmlns:p14="http://schemas.microsoft.com/office/powerpoint/2010/main" val="2697713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Hello everyone! My name is Will Velida, I’m a Software Engineer and Microsoft Data Platform MVP based in Auckland, New Zealand and in this video we’re going to be talking about Partitioning in Azure Cosmos DB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2DB000-D2E6-44C7-8048-D7AA72A0B8AF}" type="slidenum">
              <a:rPr kumimoji="0" lang="en-N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NZ"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1097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We can help Cosmos DB optimize our queries by specifying our partition key as a filter. So in this example, we have our hotel container partitioned on </a:t>
            </a:r>
            <a:r>
              <a:rPr lang="en-NZ" dirty="0" err="1"/>
              <a:t>CityName</a:t>
            </a:r>
            <a:r>
              <a:rPr lang="en-NZ" dirty="0"/>
              <a:t>. What Cosmos DB will do under the hood is route this query to the physical partition that this partition key value is mapped to.</a:t>
            </a:r>
          </a:p>
          <a:p>
            <a:endParaRPr lang="en-NZ" dirty="0"/>
          </a:p>
          <a:p>
            <a:r>
              <a:rPr lang="en-NZ" dirty="0"/>
              <a:t>Now what’s great about this is if we added additional filters to this query, it would still filter to a single partition. Adding additional filters doesn’t change this.</a:t>
            </a:r>
          </a:p>
          <a:p>
            <a:endParaRPr lang="en-NZ" dirty="0"/>
          </a:p>
          <a:p>
            <a:r>
              <a:rPr lang="en-NZ" dirty="0"/>
              <a:t>However, say if we partitioned our hotel container by say a Star Rating property and we wanted to query our container to return all the hotels with a Star rating greater than 4, then this query wouldn’t not be scoped to a single physical partition. This will cause our query to be executed across partitions, or what is otherwise referred to as a cross partition query.</a:t>
            </a:r>
          </a:p>
        </p:txBody>
      </p:sp>
      <p:sp>
        <p:nvSpPr>
          <p:cNvPr id="4" name="Slide Number Placeholder 3"/>
          <p:cNvSpPr>
            <a:spLocks noGrp="1"/>
          </p:cNvSpPr>
          <p:nvPr>
            <p:ph type="sldNum" sz="quarter" idx="5"/>
          </p:nvPr>
        </p:nvSpPr>
        <p:spPr/>
        <p:txBody>
          <a:bodyPr/>
          <a:lstStyle/>
          <a:p>
            <a:fld id="{DB8687D5-BC33-46AC-B9E4-D05A90646543}" type="slidenum">
              <a:rPr lang="en-NZ" smtClean="0"/>
              <a:t>10</a:t>
            </a:fld>
            <a:endParaRPr lang="en-NZ"/>
          </a:p>
        </p:txBody>
      </p:sp>
    </p:spTree>
    <p:extLst>
      <p:ext uri="{BB962C8B-B14F-4D97-AF65-F5344CB8AC3E}">
        <p14:creationId xmlns:p14="http://schemas.microsoft.com/office/powerpoint/2010/main" val="2138649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If we query without using our partition key as a filter, like we’ve done here, the query will fan-out to all physical partitions, where it will be run against each partitions index.</a:t>
            </a:r>
          </a:p>
          <a:p>
            <a:endParaRPr lang="en-NZ" dirty="0"/>
          </a:p>
          <a:p>
            <a:r>
              <a:rPr lang="en-NZ" dirty="0"/>
              <a:t>Each physical partition will have its own index, so when we run a cross-partition query on a container, we are running one query per physical partition. What Cosmos DB will do is aggregate the results across different partitions and will cause a bottleneck, since we must wait for all physical partitions to return the results of the query before the query is done.</a:t>
            </a:r>
          </a:p>
        </p:txBody>
      </p:sp>
      <p:sp>
        <p:nvSpPr>
          <p:cNvPr id="4" name="Slide Number Placeholder 3"/>
          <p:cNvSpPr>
            <a:spLocks noGrp="1"/>
          </p:cNvSpPr>
          <p:nvPr>
            <p:ph type="sldNum" sz="quarter" idx="5"/>
          </p:nvPr>
        </p:nvSpPr>
        <p:spPr/>
        <p:txBody>
          <a:bodyPr/>
          <a:lstStyle/>
          <a:p>
            <a:fld id="{DB8687D5-BC33-46AC-B9E4-D05A90646543}" type="slidenum">
              <a:rPr lang="en-NZ" smtClean="0"/>
              <a:t>11</a:t>
            </a:fld>
            <a:endParaRPr lang="en-NZ"/>
          </a:p>
        </p:txBody>
      </p:sp>
    </p:spTree>
    <p:extLst>
      <p:ext uri="{BB962C8B-B14F-4D97-AF65-F5344CB8AC3E}">
        <p14:creationId xmlns:p14="http://schemas.microsoft.com/office/powerpoint/2010/main" val="1900880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So to visualize this, here we’re performing a query to retrieve all the hotels in our container with a Star rating less than 4. Our container is still partitioned by </a:t>
            </a:r>
            <a:r>
              <a:rPr lang="en-NZ" dirty="0" err="1"/>
              <a:t>CityName</a:t>
            </a:r>
            <a:r>
              <a:rPr lang="en-NZ" dirty="0"/>
              <a:t>, so we are performing a cross partition query.</a:t>
            </a:r>
          </a:p>
          <a:p>
            <a:endParaRPr lang="en-NZ" dirty="0"/>
          </a:p>
          <a:p>
            <a:r>
              <a:rPr lang="en-NZ" dirty="0"/>
              <a:t>We execute this query and since it won’t be routed to a specific partition, we will have to wait for the query to be finished on all physical partitions before getting the result back to us.</a:t>
            </a:r>
          </a:p>
        </p:txBody>
      </p:sp>
      <p:sp>
        <p:nvSpPr>
          <p:cNvPr id="4" name="Slide Number Placeholder 3"/>
          <p:cNvSpPr>
            <a:spLocks noGrp="1"/>
          </p:cNvSpPr>
          <p:nvPr>
            <p:ph type="sldNum" sz="quarter" idx="5"/>
          </p:nvPr>
        </p:nvSpPr>
        <p:spPr/>
        <p:txBody>
          <a:bodyPr/>
          <a:lstStyle/>
          <a:p>
            <a:fld id="{DB8687D5-BC33-46AC-B9E4-D05A90646543}" type="slidenum">
              <a:rPr lang="en-NZ" smtClean="0"/>
              <a:t>12</a:t>
            </a:fld>
            <a:endParaRPr lang="en-NZ"/>
          </a:p>
        </p:txBody>
      </p:sp>
    </p:spTree>
    <p:extLst>
      <p:ext uri="{BB962C8B-B14F-4D97-AF65-F5344CB8AC3E}">
        <p14:creationId xmlns:p14="http://schemas.microsoft.com/office/powerpoint/2010/main" val="3644589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Now you might be thinking in terms of performance and throughput cost, we should avoid cross partition queries all together.</a:t>
            </a:r>
          </a:p>
          <a:p>
            <a:endParaRPr lang="en-NZ" dirty="0"/>
          </a:p>
          <a:p>
            <a:r>
              <a:rPr lang="en-NZ" dirty="0"/>
              <a:t>This isn’t entirely true. In fact, it’s highly likely that we will have to perform cross-</a:t>
            </a:r>
            <a:r>
              <a:rPr lang="en-NZ" dirty="0" err="1"/>
              <a:t>parititon</a:t>
            </a:r>
            <a:r>
              <a:rPr lang="en-NZ" dirty="0"/>
              <a:t> queries from time to time. We do have a couple of options to make cross partition queries more efficient thanks to the client SDKs that the Cosmos DB team have developed.</a:t>
            </a:r>
          </a:p>
          <a:p>
            <a:endParaRPr lang="en-NZ" dirty="0"/>
          </a:p>
          <a:p>
            <a:r>
              <a:rPr lang="en-NZ" dirty="0"/>
              <a:t>We should however, look to avoid performing cross partition queries with large containers. Every time we check a physical partition’s index, we are charge at a minimum 2.5 Request Units (I know we haven’t taken a proper look at throughput yet, but depending on how many items are stored within a physical partition, this can get expensive) We are charged this even if there are no items in that physical partition that fulfil our queries filter criteria.</a:t>
            </a:r>
          </a:p>
        </p:txBody>
      </p:sp>
      <p:sp>
        <p:nvSpPr>
          <p:cNvPr id="4" name="Slide Number Placeholder 3"/>
          <p:cNvSpPr>
            <a:spLocks noGrp="1"/>
          </p:cNvSpPr>
          <p:nvPr>
            <p:ph type="sldNum" sz="quarter" idx="5"/>
          </p:nvPr>
        </p:nvSpPr>
        <p:spPr/>
        <p:txBody>
          <a:bodyPr/>
          <a:lstStyle/>
          <a:p>
            <a:fld id="{DB8687D5-BC33-46AC-B9E4-D05A90646543}" type="slidenum">
              <a:rPr lang="en-NZ" smtClean="0"/>
              <a:t>13</a:t>
            </a:fld>
            <a:endParaRPr lang="en-NZ"/>
          </a:p>
        </p:txBody>
      </p:sp>
    </p:spTree>
    <p:extLst>
      <p:ext uri="{BB962C8B-B14F-4D97-AF65-F5344CB8AC3E}">
        <p14:creationId xmlns:p14="http://schemas.microsoft.com/office/powerpoint/2010/main" val="3743039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Alright, let’s head into the Azure Portal and see Partitioning in action.</a:t>
            </a:r>
          </a:p>
        </p:txBody>
      </p:sp>
      <p:sp>
        <p:nvSpPr>
          <p:cNvPr id="4" name="Slide Number Placeholder 3"/>
          <p:cNvSpPr>
            <a:spLocks noGrp="1"/>
          </p:cNvSpPr>
          <p:nvPr>
            <p:ph type="sldNum" sz="quarter" idx="5"/>
          </p:nvPr>
        </p:nvSpPr>
        <p:spPr/>
        <p:txBody>
          <a:bodyPr/>
          <a:lstStyle/>
          <a:p>
            <a:fld id="{DB8687D5-BC33-46AC-B9E4-D05A90646543}" type="slidenum">
              <a:rPr lang="en-NZ" smtClean="0"/>
              <a:t>14</a:t>
            </a:fld>
            <a:endParaRPr lang="en-NZ"/>
          </a:p>
        </p:txBody>
      </p:sp>
    </p:spTree>
    <p:extLst>
      <p:ext uri="{BB962C8B-B14F-4D97-AF65-F5344CB8AC3E}">
        <p14:creationId xmlns:p14="http://schemas.microsoft.com/office/powerpoint/2010/main" val="2443889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So after watching this video, I hope you have a greater understanding of what partitioning in Cosmos DB is and how it works. </a:t>
            </a:r>
          </a:p>
          <a:p>
            <a:endParaRPr lang="en-NZ" dirty="0"/>
          </a:p>
          <a:p>
            <a:r>
              <a:rPr lang="en-NZ" dirty="0"/>
              <a:t>So far we have talked about Data Modelling and Partitioning and these concepts are the foundation of ensuring that our applications can scale. We’re now ready to talk about Throughput and how  we can provision enough Throughput to meet the workload demands of our application. This is also important because we are charged money for Throughput, so I recommend you definitely tune in to watch that video!</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5953361-1E8D-4FC3-A96F-0454F3E8E11D}" type="slidenum">
              <a:rPr kumimoji="0" lang="en-N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NZ"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4011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Thanks for listening! As always, if you have any questions, please feel free to ask me in the comments or reach out to me on Twitter or LinkedIn. See you next time.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2DB000-D2E6-44C7-8048-D7AA72A0B8AF}" type="slidenum">
              <a:rPr kumimoji="0" lang="en-N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NZ"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7943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So in my last video we talked about modelling our data. This is the first step on the journey to achieving scalability in Azure Cosmos DB. </a:t>
            </a:r>
          </a:p>
          <a:p>
            <a:endParaRPr lang="en-NZ" dirty="0"/>
          </a:p>
          <a:p>
            <a:r>
              <a:rPr lang="en-NZ" dirty="0"/>
              <a:t>In that video, I talked about the idea of storing different document types (that is different data models) within the same container and how this is possible by ensuring that we model our data as such so that these different document types can sit within the same partition key, so that conversation leads us quite nicely into this video, which will help us understand how partitioning works in Cosmos DB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5953361-1E8D-4FC3-A96F-0454F3E8E11D}" type="slidenum">
              <a:rPr kumimoji="0" lang="en-N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NZ"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9138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First off, we’ll discuss at a high level how partitioning works in Cosmos DB and how we can manage partitions as users, as well as how Cosmos DB manages partitions under the hood.</a:t>
            </a:r>
          </a:p>
          <a:p>
            <a:endParaRPr lang="en-NZ" dirty="0"/>
          </a:p>
          <a:p>
            <a:r>
              <a:rPr lang="en-NZ" dirty="0"/>
              <a:t>We’ll then talk about how to choose a partition key for our Collections in Cosmos DB depending on what kind of operations we are going to perform on our containers.</a:t>
            </a:r>
          </a:p>
          <a:p>
            <a:endParaRPr lang="en-NZ" dirty="0"/>
          </a:p>
          <a:p>
            <a:r>
              <a:rPr lang="en-NZ" dirty="0"/>
              <a:t>Then we’ll go through some practical examples of querying our data within a partition that we choose for our containers. We’ll also talk about querying data across partitions via Cross-Partition queries. This is entirely possible, but there are some things to consider when performing Cross-Partition queries which we’ll discuss.</a:t>
            </a:r>
          </a:p>
        </p:txBody>
      </p:sp>
      <p:sp>
        <p:nvSpPr>
          <p:cNvPr id="4" name="Slide Number Placeholder 3"/>
          <p:cNvSpPr>
            <a:spLocks noGrp="1"/>
          </p:cNvSpPr>
          <p:nvPr>
            <p:ph type="sldNum" sz="quarter" idx="5"/>
          </p:nvPr>
        </p:nvSpPr>
        <p:spPr/>
        <p:txBody>
          <a:bodyPr/>
          <a:lstStyle/>
          <a:p>
            <a:fld id="{DB8687D5-BC33-46AC-B9E4-D05A90646543}" type="slidenum">
              <a:rPr lang="en-NZ" smtClean="0"/>
              <a:t>3</a:t>
            </a:fld>
            <a:endParaRPr lang="en-NZ"/>
          </a:p>
        </p:txBody>
      </p:sp>
    </p:spTree>
    <p:extLst>
      <p:ext uri="{BB962C8B-B14F-4D97-AF65-F5344CB8AC3E}">
        <p14:creationId xmlns:p14="http://schemas.microsoft.com/office/powerpoint/2010/main" val="3321484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So how does Partitioning work in Cosmos DB?</a:t>
            </a:r>
          </a:p>
          <a:p>
            <a:endParaRPr lang="en-NZ" dirty="0"/>
          </a:p>
          <a:p>
            <a:r>
              <a:rPr lang="en-NZ" dirty="0"/>
              <a:t>Partitioning is used to scale individual containers in a database to meet the needs of our applications.</a:t>
            </a:r>
          </a:p>
          <a:p>
            <a:endParaRPr lang="en-NZ" dirty="0"/>
          </a:p>
          <a:p>
            <a:r>
              <a:rPr lang="en-NZ" dirty="0"/>
              <a:t>Every time we persist an item into our containers, they are divided into something called logical partitions. These are based on the value of a partition key that is associated with an item that we store in our containers.</a:t>
            </a:r>
          </a:p>
          <a:p>
            <a:endParaRPr lang="en-NZ" dirty="0"/>
          </a:p>
          <a:p>
            <a:r>
              <a:rPr lang="en-NZ" dirty="0"/>
              <a:t>Items within a logical partition will all have the same partition key value. This will be a property within our documents, so for example, if I had a container that was storing items related to hotels, and we gave that container a partition key of </a:t>
            </a:r>
            <a:r>
              <a:rPr lang="en-NZ" dirty="0" err="1"/>
              <a:t>CityName</a:t>
            </a:r>
            <a:r>
              <a:rPr lang="en-NZ" dirty="0"/>
              <a:t> and we had 20 different </a:t>
            </a:r>
            <a:r>
              <a:rPr lang="en-NZ" dirty="0" err="1"/>
              <a:t>CityName</a:t>
            </a:r>
            <a:r>
              <a:rPr lang="en-NZ" dirty="0"/>
              <a:t> values in our container, we would have 20 logical partitions created for that container.</a:t>
            </a:r>
          </a:p>
          <a:p>
            <a:endParaRPr lang="en-NZ" dirty="0"/>
          </a:p>
          <a:p>
            <a:r>
              <a:rPr lang="en-NZ" dirty="0"/>
              <a:t>These logical partitions are then mapped to physical partitions. These are a internal implementation of the partitioning system and they are managed by the Cosmos DB team. Just for your information, Physical partitions just essentially are a fixed amount of reserved SSD-backed storage and compute. Let’s illustrate this with an example.</a:t>
            </a:r>
          </a:p>
        </p:txBody>
      </p:sp>
      <p:sp>
        <p:nvSpPr>
          <p:cNvPr id="4" name="Slide Number Placeholder 3"/>
          <p:cNvSpPr>
            <a:spLocks noGrp="1"/>
          </p:cNvSpPr>
          <p:nvPr>
            <p:ph type="sldNum" sz="quarter" idx="5"/>
          </p:nvPr>
        </p:nvSpPr>
        <p:spPr/>
        <p:txBody>
          <a:bodyPr/>
          <a:lstStyle/>
          <a:p>
            <a:fld id="{DB8687D5-BC33-46AC-B9E4-D05A90646543}" type="slidenum">
              <a:rPr lang="en-NZ" smtClean="0"/>
              <a:t>4</a:t>
            </a:fld>
            <a:endParaRPr lang="en-NZ"/>
          </a:p>
        </p:txBody>
      </p:sp>
    </p:spTree>
    <p:extLst>
      <p:ext uri="{BB962C8B-B14F-4D97-AF65-F5344CB8AC3E}">
        <p14:creationId xmlns:p14="http://schemas.microsoft.com/office/powerpoint/2010/main" val="2920544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So in this example, let’s say we have a container containing hotels that’s partitioned by </a:t>
            </a:r>
            <a:r>
              <a:rPr lang="en-NZ" dirty="0" err="1"/>
              <a:t>CityName</a:t>
            </a:r>
            <a:r>
              <a:rPr lang="en-NZ" dirty="0"/>
              <a:t>, so every time we add a document to our hotel container that has a </a:t>
            </a:r>
            <a:r>
              <a:rPr lang="en-NZ" dirty="0" err="1"/>
              <a:t>CityName</a:t>
            </a:r>
            <a:r>
              <a:rPr lang="en-NZ" dirty="0"/>
              <a:t> value of Auckland, it would be placed inside that logical partition, and let’s say we add a bunch of documents and each time new logical partitions are created. These will then be mapped to Physical Partitions.</a:t>
            </a:r>
          </a:p>
          <a:p>
            <a:endParaRPr lang="en-NZ" dirty="0"/>
          </a:p>
          <a:p>
            <a:r>
              <a:rPr lang="en-NZ" dirty="0"/>
              <a:t>One or more logical partitions can be mapped to a single physical partition, so we have our logical partitions for Auckland, London, Redmond and Paris all placed inside our Physical partition here. Now depending on the size of these logical partitions, we may only require a single physical partition. Remember we don’t manage these physical partitions. The Cosmos DB team does that. But we do need to consider a couple of things that physical partitions depend on.</a:t>
            </a:r>
          </a:p>
          <a:p>
            <a:endParaRPr lang="en-NZ" dirty="0"/>
          </a:p>
          <a:p>
            <a:pPr marL="171450" indent="-171450">
              <a:buFontTx/>
              <a:buChar char="-"/>
            </a:pPr>
            <a:r>
              <a:rPr lang="en-NZ" dirty="0"/>
              <a:t>The amount of throughput that we provision on our containers. Each physical partition can provide a maximum of 10,000 RU’s. I’ve been in situations where we’ve cracked up our RU amount to 1,000,000 and this doesn’t work due to the limitation on the physical partitions.</a:t>
            </a:r>
          </a:p>
          <a:p>
            <a:pPr marL="171450" indent="-171450">
              <a:buFontTx/>
              <a:buChar char="-"/>
            </a:pPr>
            <a:r>
              <a:rPr lang="en-NZ" dirty="0"/>
              <a:t>The amount of storage. So each physical partition can store up to 50GB of data</a:t>
            </a:r>
          </a:p>
          <a:p>
            <a:pPr marL="171450" indent="-171450">
              <a:buFontTx/>
              <a:buChar char="-"/>
            </a:pPr>
            <a:endParaRPr lang="en-NZ" dirty="0"/>
          </a:p>
          <a:p>
            <a:pPr marL="0" indent="0">
              <a:buFontTx/>
              <a:buNone/>
            </a:pPr>
            <a:r>
              <a:rPr lang="en-NZ" dirty="0"/>
              <a:t>Now there is no limit to the amount of physical partitions that our containers have. As our data grows and the amount of throughput we provision grows, Cosmos DB will automatically create new partitions by splitting existing ones without affecting your application’s availability.</a:t>
            </a:r>
          </a:p>
          <a:p>
            <a:pPr marL="0" indent="0">
              <a:buFontTx/>
              <a:buNone/>
            </a:pPr>
            <a:endParaRPr lang="en-NZ" dirty="0"/>
          </a:p>
          <a:p>
            <a:pPr marL="0" indent="0">
              <a:buFontTx/>
              <a:buNone/>
            </a:pPr>
            <a:r>
              <a:rPr lang="en-NZ" dirty="0"/>
              <a:t>When our physical partitions split, the data in a logical partition will still remain within the same physical partition. All that happens with the split in physical partitions is a new mapping of the logical partitions to physical ones.</a:t>
            </a:r>
          </a:p>
          <a:p>
            <a:pPr marL="0" indent="0">
              <a:buFontTx/>
              <a:buNone/>
            </a:pPr>
            <a:endParaRPr lang="en-NZ" dirty="0"/>
          </a:p>
          <a:p>
            <a:pPr marL="0" indent="0">
              <a:buFontTx/>
              <a:buNone/>
            </a:pPr>
            <a:r>
              <a:rPr lang="en-NZ" dirty="0"/>
              <a:t>Throughput that is provisioned on a container will be divided evenly among our physical partition. In terms of partition design, it’s important that we get this right to prevent something called ‘hot’ partitions.</a:t>
            </a:r>
          </a:p>
        </p:txBody>
      </p:sp>
      <p:sp>
        <p:nvSpPr>
          <p:cNvPr id="4" name="Slide Number Placeholder 3"/>
          <p:cNvSpPr>
            <a:spLocks noGrp="1"/>
          </p:cNvSpPr>
          <p:nvPr>
            <p:ph type="sldNum" sz="quarter" idx="5"/>
          </p:nvPr>
        </p:nvSpPr>
        <p:spPr/>
        <p:txBody>
          <a:bodyPr/>
          <a:lstStyle/>
          <a:p>
            <a:fld id="{DB8687D5-BC33-46AC-B9E4-D05A90646543}" type="slidenum">
              <a:rPr lang="en-NZ" smtClean="0"/>
              <a:t>5</a:t>
            </a:fld>
            <a:endParaRPr lang="en-NZ"/>
          </a:p>
        </p:txBody>
      </p:sp>
    </p:spTree>
    <p:extLst>
      <p:ext uri="{BB962C8B-B14F-4D97-AF65-F5344CB8AC3E}">
        <p14:creationId xmlns:p14="http://schemas.microsoft.com/office/powerpoint/2010/main" val="2959093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Hot partitions occur within our Cosmos DB containers when our partition key doesn’t distribute the amount of throughput or storage efficiently. This results in rate-limiting and inefficient use of throughput, which in turn leads to higher costs.</a:t>
            </a:r>
          </a:p>
          <a:p>
            <a:endParaRPr lang="en-NZ" dirty="0"/>
          </a:p>
          <a:p>
            <a:r>
              <a:rPr lang="en-NZ" dirty="0"/>
              <a:t>So let’s use our Hotel container example again, say if we have a bunch of documents that belong to different cities and they look fairly evenly distributed. But then we have lots of documents that have a </a:t>
            </a:r>
            <a:r>
              <a:rPr lang="en-NZ" dirty="0" err="1"/>
              <a:t>CityName</a:t>
            </a:r>
            <a:r>
              <a:rPr lang="en-NZ" dirty="0"/>
              <a:t> partition value of Paris. It looks like there’s a lot of them and almost exceeding the threshold in terms of storage or throughput. This partition is what we would call a Hot partition. </a:t>
            </a:r>
          </a:p>
          <a:p>
            <a:endParaRPr lang="en-NZ" dirty="0"/>
          </a:p>
          <a:p>
            <a:r>
              <a:rPr lang="en-NZ" dirty="0"/>
              <a:t>If this was our application, we would have to reconsider using </a:t>
            </a:r>
            <a:r>
              <a:rPr lang="en-NZ" dirty="0" err="1"/>
              <a:t>CityName</a:t>
            </a:r>
            <a:r>
              <a:rPr lang="en-NZ" dirty="0"/>
              <a:t> as our partition key, as it’s important that our partition key evenly distributes throughput consumption and storage.</a:t>
            </a:r>
          </a:p>
          <a:p>
            <a:endParaRPr lang="en-NZ" dirty="0"/>
          </a:p>
          <a:p>
            <a:r>
              <a:rPr lang="en-NZ" dirty="0"/>
              <a:t>With this in mind, let’s talk about how we can prevent this with good partition key design.</a:t>
            </a:r>
          </a:p>
        </p:txBody>
      </p:sp>
      <p:sp>
        <p:nvSpPr>
          <p:cNvPr id="4" name="Slide Number Placeholder 3"/>
          <p:cNvSpPr>
            <a:spLocks noGrp="1"/>
          </p:cNvSpPr>
          <p:nvPr>
            <p:ph type="sldNum" sz="quarter" idx="5"/>
          </p:nvPr>
        </p:nvSpPr>
        <p:spPr/>
        <p:txBody>
          <a:bodyPr/>
          <a:lstStyle/>
          <a:p>
            <a:fld id="{DB8687D5-BC33-46AC-B9E4-D05A90646543}" type="slidenum">
              <a:rPr lang="en-NZ" smtClean="0"/>
              <a:t>6</a:t>
            </a:fld>
            <a:endParaRPr lang="en-NZ"/>
          </a:p>
        </p:txBody>
      </p:sp>
    </p:spTree>
    <p:extLst>
      <p:ext uri="{BB962C8B-B14F-4D97-AF65-F5344CB8AC3E}">
        <p14:creationId xmlns:p14="http://schemas.microsoft.com/office/powerpoint/2010/main" val="1294830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Partition keys have two components. The path and the value. Using our hotel example from before, we can see that the Partition Key path is </a:t>
            </a:r>
            <a:r>
              <a:rPr lang="en-NZ" dirty="0" err="1"/>
              <a:t>CityName</a:t>
            </a:r>
            <a:r>
              <a:rPr lang="en-NZ" dirty="0"/>
              <a:t>. Partition Key Paths in Cosmos DB accepts alphanumeric and underscore characters and you can even set a partition key path on nested objects using path notation.</a:t>
            </a:r>
          </a:p>
          <a:p>
            <a:endParaRPr lang="en-NZ" dirty="0"/>
          </a:p>
          <a:p>
            <a:r>
              <a:rPr lang="en-NZ" dirty="0"/>
              <a:t>The partition key value, is the value of our property. So in this example, Auckland would be the value of the Partition Key. This value can be string or numeric types.</a:t>
            </a:r>
          </a:p>
          <a:p>
            <a:endParaRPr lang="en-NZ" dirty="0"/>
          </a:p>
          <a:p>
            <a:r>
              <a:rPr lang="en-NZ" dirty="0"/>
              <a:t>Selecting partition key is simple, but it’s critical to get this choice right. In Cosmos DB, once we’ve selected a partition key, it’s not possible to change it. If you do need to change it, you’ll have to create a new container with your new partition key and then migrate it from the old container to the new one. Trust me, that’s a heck of a process, so my recommendation here is that you spend a bit of time thinking about how you’re going to partition your data.</a:t>
            </a:r>
          </a:p>
        </p:txBody>
      </p:sp>
      <p:sp>
        <p:nvSpPr>
          <p:cNvPr id="4" name="Slide Number Placeholder 3"/>
          <p:cNvSpPr>
            <a:spLocks noGrp="1"/>
          </p:cNvSpPr>
          <p:nvPr>
            <p:ph type="sldNum" sz="quarter" idx="5"/>
          </p:nvPr>
        </p:nvSpPr>
        <p:spPr/>
        <p:txBody>
          <a:bodyPr/>
          <a:lstStyle/>
          <a:p>
            <a:fld id="{DB8687D5-BC33-46AC-B9E4-D05A90646543}" type="slidenum">
              <a:rPr lang="en-NZ" smtClean="0"/>
              <a:t>7</a:t>
            </a:fld>
            <a:endParaRPr lang="en-NZ"/>
          </a:p>
        </p:txBody>
      </p:sp>
    </p:spTree>
    <p:extLst>
      <p:ext uri="{BB962C8B-B14F-4D97-AF65-F5344CB8AC3E}">
        <p14:creationId xmlns:p14="http://schemas.microsoft.com/office/powerpoint/2010/main" val="1562574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Good partition keys will have properties with values that do not change. One you’ve committed your item with a partition value, we can’t then update this value.</a:t>
            </a:r>
          </a:p>
          <a:p>
            <a:endParaRPr lang="en-NZ" dirty="0"/>
          </a:p>
          <a:p>
            <a:r>
              <a:rPr lang="en-NZ" dirty="0"/>
              <a:t>They should also have a wide range of values to ensure even distribution across logical partitions in terms of throughput and storage.</a:t>
            </a:r>
          </a:p>
          <a:p>
            <a:endParaRPr lang="en-NZ" dirty="0"/>
          </a:p>
          <a:p>
            <a:r>
              <a:rPr lang="en-NZ" dirty="0"/>
              <a:t>This in turn will ensure even throughput consumption and storage distribution across our physical </a:t>
            </a:r>
            <a:r>
              <a:rPr lang="en-NZ" dirty="0" err="1"/>
              <a:t>parition</a:t>
            </a:r>
            <a:endParaRPr lang="en-NZ" dirty="0"/>
          </a:p>
        </p:txBody>
      </p:sp>
      <p:sp>
        <p:nvSpPr>
          <p:cNvPr id="4" name="Slide Number Placeholder 3"/>
          <p:cNvSpPr>
            <a:spLocks noGrp="1"/>
          </p:cNvSpPr>
          <p:nvPr>
            <p:ph type="sldNum" sz="quarter" idx="5"/>
          </p:nvPr>
        </p:nvSpPr>
        <p:spPr/>
        <p:txBody>
          <a:bodyPr/>
          <a:lstStyle/>
          <a:p>
            <a:fld id="{DB8687D5-BC33-46AC-B9E4-D05A90646543}" type="slidenum">
              <a:rPr lang="en-NZ" smtClean="0"/>
              <a:t>8</a:t>
            </a:fld>
            <a:endParaRPr lang="en-NZ"/>
          </a:p>
        </p:txBody>
      </p:sp>
    </p:spTree>
    <p:extLst>
      <p:ext uri="{BB962C8B-B14F-4D97-AF65-F5344CB8AC3E}">
        <p14:creationId xmlns:p14="http://schemas.microsoft.com/office/powerpoint/2010/main" val="3870416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Our choice for our partition key will depend on the workload that our containers will be performing.</a:t>
            </a:r>
          </a:p>
          <a:p>
            <a:endParaRPr lang="en-NZ" dirty="0"/>
          </a:p>
          <a:p>
            <a:r>
              <a:rPr lang="en-NZ" dirty="0"/>
              <a:t>For read-heavy containers, we may wish to choose a partition key property that appears frequently as a filter in the queries that we perform. If we are querying frequently on a certain property, this could be a good choice for our partition key.</a:t>
            </a:r>
          </a:p>
          <a:p>
            <a:endParaRPr lang="en-NZ" dirty="0"/>
          </a:p>
          <a:p>
            <a:r>
              <a:rPr lang="en-NZ" dirty="0"/>
              <a:t>For write heavy containers, we may want to use the id of a document as our partition key value. ID is guaranteed to exist in every item in our Cosmos DB containers, this item id has to be unique, so this can help us achieve even distribution in terms of throughput and storage. If we have to query our items and we know this item id when querying it, this is great for performing efficient point reads</a:t>
            </a:r>
          </a:p>
        </p:txBody>
      </p:sp>
      <p:sp>
        <p:nvSpPr>
          <p:cNvPr id="4" name="Slide Number Placeholder 3"/>
          <p:cNvSpPr>
            <a:spLocks noGrp="1"/>
          </p:cNvSpPr>
          <p:nvPr>
            <p:ph type="sldNum" sz="quarter" idx="5"/>
          </p:nvPr>
        </p:nvSpPr>
        <p:spPr/>
        <p:txBody>
          <a:bodyPr/>
          <a:lstStyle/>
          <a:p>
            <a:fld id="{DB8687D5-BC33-46AC-B9E4-D05A90646543}" type="slidenum">
              <a:rPr lang="en-NZ" smtClean="0"/>
              <a:t>9</a:t>
            </a:fld>
            <a:endParaRPr lang="en-NZ"/>
          </a:p>
        </p:txBody>
      </p:sp>
    </p:spTree>
    <p:extLst>
      <p:ext uri="{BB962C8B-B14F-4D97-AF65-F5344CB8AC3E}">
        <p14:creationId xmlns:p14="http://schemas.microsoft.com/office/powerpoint/2010/main" val="215127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6B25D-7F78-4086-B4F1-69A8265F8D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5B508B47-32EC-4FE0-BFD7-DFAE4996F0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930C2C84-9AC8-4299-AA3D-D0C0597BA292}"/>
              </a:ext>
            </a:extLst>
          </p:cNvPr>
          <p:cNvSpPr>
            <a:spLocks noGrp="1"/>
          </p:cNvSpPr>
          <p:nvPr>
            <p:ph type="dt" sz="half" idx="10"/>
          </p:nvPr>
        </p:nvSpPr>
        <p:spPr/>
        <p:txBody>
          <a:bodyPr/>
          <a:lstStyle/>
          <a:p>
            <a:fld id="{EBAA9E30-7FEE-40AC-9715-CD3CFC1C9D0D}" type="datetimeFigureOut">
              <a:rPr lang="en-NZ" smtClean="0"/>
              <a:t>28/06/2020</a:t>
            </a:fld>
            <a:endParaRPr lang="en-NZ"/>
          </a:p>
        </p:txBody>
      </p:sp>
      <p:sp>
        <p:nvSpPr>
          <p:cNvPr id="5" name="Footer Placeholder 4">
            <a:extLst>
              <a:ext uri="{FF2B5EF4-FFF2-40B4-BE49-F238E27FC236}">
                <a16:creationId xmlns:a16="http://schemas.microsoft.com/office/drawing/2014/main" id="{1B255964-EE1C-424A-A7EC-832E0570A7E8}"/>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D7F048DC-EC08-4DCA-877F-E625B81233FB}"/>
              </a:ext>
            </a:extLst>
          </p:cNvPr>
          <p:cNvSpPr>
            <a:spLocks noGrp="1"/>
          </p:cNvSpPr>
          <p:nvPr>
            <p:ph type="sldNum" sz="quarter" idx="12"/>
          </p:nvPr>
        </p:nvSpPr>
        <p:spPr/>
        <p:txBody>
          <a:bodyPr/>
          <a:lstStyle/>
          <a:p>
            <a:fld id="{22BEDD54-0DCD-46F3-ADDF-791ED437B2E4}" type="slidenum">
              <a:rPr lang="en-NZ" smtClean="0"/>
              <a:t>‹#›</a:t>
            </a:fld>
            <a:endParaRPr lang="en-NZ"/>
          </a:p>
        </p:txBody>
      </p:sp>
    </p:spTree>
    <p:extLst>
      <p:ext uri="{BB962C8B-B14F-4D97-AF65-F5344CB8AC3E}">
        <p14:creationId xmlns:p14="http://schemas.microsoft.com/office/powerpoint/2010/main" val="1702192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F0E59-AAB5-4C88-92CA-0560E9F2063E}"/>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9A4E721-3258-4401-8DC8-073384B925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0040F6-AAD0-4F25-AC98-A2D96441893C}"/>
              </a:ext>
            </a:extLst>
          </p:cNvPr>
          <p:cNvSpPr>
            <a:spLocks noGrp="1"/>
          </p:cNvSpPr>
          <p:nvPr>
            <p:ph type="dt" sz="half" idx="10"/>
          </p:nvPr>
        </p:nvSpPr>
        <p:spPr/>
        <p:txBody>
          <a:bodyPr/>
          <a:lstStyle/>
          <a:p>
            <a:fld id="{EBAA9E30-7FEE-40AC-9715-CD3CFC1C9D0D}" type="datetimeFigureOut">
              <a:rPr lang="en-NZ" smtClean="0"/>
              <a:t>28/06/2020</a:t>
            </a:fld>
            <a:endParaRPr lang="en-NZ"/>
          </a:p>
        </p:txBody>
      </p:sp>
      <p:sp>
        <p:nvSpPr>
          <p:cNvPr id="5" name="Footer Placeholder 4">
            <a:extLst>
              <a:ext uri="{FF2B5EF4-FFF2-40B4-BE49-F238E27FC236}">
                <a16:creationId xmlns:a16="http://schemas.microsoft.com/office/drawing/2014/main" id="{7C4A7080-4E4F-4501-A2D6-1BF0854198F6}"/>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DE68839A-497F-4D38-8247-7D78CBFA57E6}"/>
              </a:ext>
            </a:extLst>
          </p:cNvPr>
          <p:cNvSpPr>
            <a:spLocks noGrp="1"/>
          </p:cNvSpPr>
          <p:nvPr>
            <p:ph type="sldNum" sz="quarter" idx="12"/>
          </p:nvPr>
        </p:nvSpPr>
        <p:spPr/>
        <p:txBody>
          <a:bodyPr/>
          <a:lstStyle/>
          <a:p>
            <a:fld id="{22BEDD54-0DCD-46F3-ADDF-791ED437B2E4}" type="slidenum">
              <a:rPr lang="en-NZ" smtClean="0"/>
              <a:t>‹#›</a:t>
            </a:fld>
            <a:endParaRPr lang="en-NZ"/>
          </a:p>
        </p:txBody>
      </p:sp>
    </p:spTree>
    <p:extLst>
      <p:ext uri="{BB962C8B-B14F-4D97-AF65-F5344CB8AC3E}">
        <p14:creationId xmlns:p14="http://schemas.microsoft.com/office/powerpoint/2010/main" val="3980433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702B06-BF12-4132-954F-2D63126F37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97352E8A-1B56-484F-B1C2-FE2005B0A2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4CF12F8A-E92D-4801-A202-681899595B68}"/>
              </a:ext>
            </a:extLst>
          </p:cNvPr>
          <p:cNvSpPr>
            <a:spLocks noGrp="1"/>
          </p:cNvSpPr>
          <p:nvPr>
            <p:ph type="dt" sz="half" idx="10"/>
          </p:nvPr>
        </p:nvSpPr>
        <p:spPr/>
        <p:txBody>
          <a:bodyPr/>
          <a:lstStyle/>
          <a:p>
            <a:fld id="{EBAA9E30-7FEE-40AC-9715-CD3CFC1C9D0D}" type="datetimeFigureOut">
              <a:rPr lang="en-NZ" smtClean="0"/>
              <a:t>28/06/2020</a:t>
            </a:fld>
            <a:endParaRPr lang="en-NZ"/>
          </a:p>
        </p:txBody>
      </p:sp>
      <p:sp>
        <p:nvSpPr>
          <p:cNvPr id="5" name="Footer Placeholder 4">
            <a:extLst>
              <a:ext uri="{FF2B5EF4-FFF2-40B4-BE49-F238E27FC236}">
                <a16:creationId xmlns:a16="http://schemas.microsoft.com/office/drawing/2014/main" id="{A788FF6D-060A-4797-8173-146D70540549}"/>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F419111A-53DD-4D11-8B60-AAAB09215DA1}"/>
              </a:ext>
            </a:extLst>
          </p:cNvPr>
          <p:cNvSpPr>
            <a:spLocks noGrp="1"/>
          </p:cNvSpPr>
          <p:nvPr>
            <p:ph type="sldNum" sz="quarter" idx="12"/>
          </p:nvPr>
        </p:nvSpPr>
        <p:spPr/>
        <p:txBody>
          <a:bodyPr/>
          <a:lstStyle/>
          <a:p>
            <a:fld id="{22BEDD54-0DCD-46F3-ADDF-791ED437B2E4}" type="slidenum">
              <a:rPr lang="en-NZ" smtClean="0"/>
              <a:t>‹#›</a:t>
            </a:fld>
            <a:endParaRPr lang="en-NZ"/>
          </a:p>
        </p:txBody>
      </p:sp>
    </p:spTree>
    <p:extLst>
      <p:ext uri="{BB962C8B-B14F-4D97-AF65-F5344CB8AC3E}">
        <p14:creationId xmlns:p14="http://schemas.microsoft.com/office/powerpoint/2010/main" val="2504459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2CB83-D6A4-4659-BAE3-CEAE122DBD35}"/>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0FB413C6-4C09-42AD-A6E4-21BAAEE4A0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53BC002E-A56E-4BC4-9CC8-84FBFAFD515A}"/>
              </a:ext>
            </a:extLst>
          </p:cNvPr>
          <p:cNvSpPr>
            <a:spLocks noGrp="1"/>
          </p:cNvSpPr>
          <p:nvPr>
            <p:ph type="dt" sz="half" idx="10"/>
          </p:nvPr>
        </p:nvSpPr>
        <p:spPr/>
        <p:txBody>
          <a:bodyPr/>
          <a:lstStyle/>
          <a:p>
            <a:fld id="{EBAA9E30-7FEE-40AC-9715-CD3CFC1C9D0D}" type="datetimeFigureOut">
              <a:rPr lang="en-NZ" smtClean="0"/>
              <a:t>28/06/2020</a:t>
            </a:fld>
            <a:endParaRPr lang="en-NZ"/>
          </a:p>
        </p:txBody>
      </p:sp>
      <p:sp>
        <p:nvSpPr>
          <p:cNvPr id="5" name="Footer Placeholder 4">
            <a:extLst>
              <a:ext uri="{FF2B5EF4-FFF2-40B4-BE49-F238E27FC236}">
                <a16:creationId xmlns:a16="http://schemas.microsoft.com/office/drawing/2014/main" id="{F4628B59-ED92-45CA-A73E-761D32F3CFF2}"/>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182E3355-CB53-4886-979F-71E53B2D3648}"/>
              </a:ext>
            </a:extLst>
          </p:cNvPr>
          <p:cNvSpPr>
            <a:spLocks noGrp="1"/>
          </p:cNvSpPr>
          <p:nvPr>
            <p:ph type="sldNum" sz="quarter" idx="12"/>
          </p:nvPr>
        </p:nvSpPr>
        <p:spPr/>
        <p:txBody>
          <a:bodyPr/>
          <a:lstStyle/>
          <a:p>
            <a:fld id="{22BEDD54-0DCD-46F3-ADDF-791ED437B2E4}" type="slidenum">
              <a:rPr lang="en-NZ" smtClean="0"/>
              <a:t>‹#›</a:t>
            </a:fld>
            <a:endParaRPr lang="en-NZ"/>
          </a:p>
        </p:txBody>
      </p:sp>
    </p:spTree>
    <p:extLst>
      <p:ext uri="{BB962C8B-B14F-4D97-AF65-F5344CB8AC3E}">
        <p14:creationId xmlns:p14="http://schemas.microsoft.com/office/powerpoint/2010/main" val="1080967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E6EE3-8088-44CC-BAEF-4339EDE1CD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7783E089-41A7-4C11-8D83-977C51F1BD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DC0F76-A53D-4B3A-A577-086208808072}"/>
              </a:ext>
            </a:extLst>
          </p:cNvPr>
          <p:cNvSpPr>
            <a:spLocks noGrp="1"/>
          </p:cNvSpPr>
          <p:nvPr>
            <p:ph type="dt" sz="half" idx="10"/>
          </p:nvPr>
        </p:nvSpPr>
        <p:spPr/>
        <p:txBody>
          <a:bodyPr/>
          <a:lstStyle/>
          <a:p>
            <a:fld id="{EBAA9E30-7FEE-40AC-9715-CD3CFC1C9D0D}" type="datetimeFigureOut">
              <a:rPr lang="en-NZ" smtClean="0"/>
              <a:t>28/06/2020</a:t>
            </a:fld>
            <a:endParaRPr lang="en-NZ"/>
          </a:p>
        </p:txBody>
      </p:sp>
      <p:sp>
        <p:nvSpPr>
          <p:cNvPr id="5" name="Footer Placeholder 4">
            <a:extLst>
              <a:ext uri="{FF2B5EF4-FFF2-40B4-BE49-F238E27FC236}">
                <a16:creationId xmlns:a16="http://schemas.microsoft.com/office/drawing/2014/main" id="{8B078869-8FA0-4DA6-A832-2CDE521F4695}"/>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36C0AFCE-321E-4EC1-97D8-CC4F1EE3336C}"/>
              </a:ext>
            </a:extLst>
          </p:cNvPr>
          <p:cNvSpPr>
            <a:spLocks noGrp="1"/>
          </p:cNvSpPr>
          <p:nvPr>
            <p:ph type="sldNum" sz="quarter" idx="12"/>
          </p:nvPr>
        </p:nvSpPr>
        <p:spPr/>
        <p:txBody>
          <a:bodyPr/>
          <a:lstStyle/>
          <a:p>
            <a:fld id="{22BEDD54-0DCD-46F3-ADDF-791ED437B2E4}" type="slidenum">
              <a:rPr lang="en-NZ" smtClean="0"/>
              <a:t>‹#›</a:t>
            </a:fld>
            <a:endParaRPr lang="en-NZ"/>
          </a:p>
        </p:txBody>
      </p:sp>
    </p:spTree>
    <p:extLst>
      <p:ext uri="{BB962C8B-B14F-4D97-AF65-F5344CB8AC3E}">
        <p14:creationId xmlns:p14="http://schemas.microsoft.com/office/powerpoint/2010/main" val="403391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04BB8-84E9-4C4B-8946-EAEFB98650B3}"/>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AEB6E132-3DFC-466B-A2DD-D1EA3AB08C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E7CD91F2-E767-43AE-A54F-2AF74657C4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E95D2D04-0CDF-47BD-B567-7A5ADE3FD75B}"/>
              </a:ext>
            </a:extLst>
          </p:cNvPr>
          <p:cNvSpPr>
            <a:spLocks noGrp="1"/>
          </p:cNvSpPr>
          <p:nvPr>
            <p:ph type="dt" sz="half" idx="10"/>
          </p:nvPr>
        </p:nvSpPr>
        <p:spPr/>
        <p:txBody>
          <a:bodyPr/>
          <a:lstStyle/>
          <a:p>
            <a:fld id="{EBAA9E30-7FEE-40AC-9715-CD3CFC1C9D0D}" type="datetimeFigureOut">
              <a:rPr lang="en-NZ" smtClean="0"/>
              <a:t>28/06/2020</a:t>
            </a:fld>
            <a:endParaRPr lang="en-NZ"/>
          </a:p>
        </p:txBody>
      </p:sp>
      <p:sp>
        <p:nvSpPr>
          <p:cNvPr id="6" name="Footer Placeholder 5">
            <a:extLst>
              <a:ext uri="{FF2B5EF4-FFF2-40B4-BE49-F238E27FC236}">
                <a16:creationId xmlns:a16="http://schemas.microsoft.com/office/drawing/2014/main" id="{A7A3353E-806B-4D4B-B96E-BA60FD932455}"/>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5BAA516F-4CA7-47E5-B754-C734E97A3768}"/>
              </a:ext>
            </a:extLst>
          </p:cNvPr>
          <p:cNvSpPr>
            <a:spLocks noGrp="1"/>
          </p:cNvSpPr>
          <p:nvPr>
            <p:ph type="sldNum" sz="quarter" idx="12"/>
          </p:nvPr>
        </p:nvSpPr>
        <p:spPr/>
        <p:txBody>
          <a:bodyPr/>
          <a:lstStyle/>
          <a:p>
            <a:fld id="{22BEDD54-0DCD-46F3-ADDF-791ED437B2E4}" type="slidenum">
              <a:rPr lang="en-NZ" smtClean="0"/>
              <a:t>‹#›</a:t>
            </a:fld>
            <a:endParaRPr lang="en-NZ"/>
          </a:p>
        </p:txBody>
      </p:sp>
    </p:spTree>
    <p:extLst>
      <p:ext uri="{BB962C8B-B14F-4D97-AF65-F5344CB8AC3E}">
        <p14:creationId xmlns:p14="http://schemas.microsoft.com/office/powerpoint/2010/main" val="3198368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327D1-ACE4-4B69-9690-6173BB21D4AB}"/>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3A70A94B-CCA5-412F-8A36-114518623E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103F2C-799C-4F9C-A29F-10363C305F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A86CA0AF-6B52-424D-8AC4-B9DD7A68ED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C6F1E2-5735-4F94-8880-2C2375870B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421B899A-D94A-4422-BC03-FFB6EAC7589C}"/>
              </a:ext>
            </a:extLst>
          </p:cNvPr>
          <p:cNvSpPr>
            <a:spLocks noGrp="1"/>
          </p:cNvSpPr>
          <p:nvPr>
            <p:ph type="dt" sz="half" idx="10"/>
          </p:nvPr>
        </p:nvSpPr>
        <p:spPr/>
        <p:txBody>
          <a:bodyPr/>
          <a:lstStyle/>
          <a:p>
            <a:fld id="{EBAA9E30-7FEE-40AC-9715-CD3CFC1C9D0D}" type="datetimeFigureOut">
              <a:rPr lang="en-NZ" smtClean="0"/>
              <a:t>28/06/2020</a:t>
            </a:fld>
            <a:endParaRPr lang="en-NZ"/>
          </a:p>
        </p:txBody>
      </p:sp>
      <p:sp>
        <p:nvSpPr>
          <p:cNvPr id="8" name="Footer Placeholder 7">
            <a:extLst>
              <a:ext uri="{FF2B5EF4-FFF2-40B4-BE49-F238E27FC236}">
                <a16:creationId xmlns:a16="http://schemas.microsoft.com/office/drawing/2014/main" id="{0F5F0EB8-9CBF-4D25-B055-233F30AA924E}"/>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9B6DB247-2A10-4EF2-8ED6-FD448AEC0014}"/>
              </a:ext>
            </a:extLst>
          </p:cNvPr>
          <p:cNvSpPr>
            <a:spLocks noGrp="1"/>
          </p:cNvSpPr>
          <p:nvPr>
            <p:ph type="sldNum" sz="quarter" idx="12"/>
          </p:nvPr>
        </p:nvSpPr>
        <p:spPr/>
        <p:txBody>
          <a:bodyPr/>
          <a:lstStyle/>
          <a:p>
            <a:fld id="{22BEDD54-0DCD-46F3-ADDF-791ED437B2E4}" type="slidenum">
              <a:rPr lang="en-NZ" smtClean="0"/>
              <a:t>‹#›</a:t>
            </a:fld>
            <a:endParaRPr lang="en-NZ"/>
          </a:p>
        </p:txBody>
      </p:sp>
    </p:spTree>
    <p:extLst>
      <p:ext uri="{BB962C8B-B14F-4D97-AF65-F5344CB8AC3E}">
        <p14:creationId xmlns:p14="http://schemas.microsoft.com/office/powerpoint/2010/main" val="3965503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FBA9F-5F17-43FC-8663-E3B9BF9CA43E}"/>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21AE53CF-2386-472A-AA81-F7DC2C4C9A94}"/>
              </a:ext>
            </a:extLst>
          </p:cNvPr>
          <p:cNvSpPr>
            <a:spLocks noGrp="1"/>
          </p:cNvSpPr>
          <p:nvPr>
            <p:ph type="dt" sz="half" idx="10"/>
          </p:nvPr>
        </p:nvSpPr>
        <p:spPr/>
        <p:txBody>
          <a:bodyPr/>
          <a:lstStyle/>
          <a:p>
            <a:fld id="{EBAA9E30-7FEE-40AC-9715-CD3CFC1C9D0D}" type="datetimeFigureOut">
              <a:rPr lang="en-NZ" smtClean="0"/>
              <a:t>28/06/2020</a:t>
            </a:fld>
            <a:endParaRPr lang="en-NZ"/>
          </a:p>
        </p:txBody>
      </p:sp>
      <p:sp>
        <p:nvSpPr>
          <p:cNvPr id="4" name="Footer Placeholder 3">
            <a:extLst>
              <a:ext uri="{FF2B5EF4-FFF2-40B4-BE49-F238E27FC236}">
                <a16:creationId xmlns:a16="http://schemas.microsoft.com/office/drawing/2014/main" id="{5F22F6E2-3F8E-4F49-BCC8-13ED71051AEC}"/>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B3020FCA-EDF8-49AE-B3EE-30A496888CAC}"/>
              </a:ext>
            </a:extLst>
          </p:cNvPr>
          <p:cNvSpPr>
            <a:spLocks noGrp="1"/>
          </p:cNvSpPr>
          <p:nvPr>
            <p:ph type="sldNum" sz="quarter" idx="12"/>
          </p:nvPr>
        </p:nvSpPr>
        <p:spPr/>
        <p:txBody>
          <a:bodyPr/>
          <a:lstStyle/>
          <a:p>
            <a:fld id="{22BEDD54-0DCD-46F3-ADDF-791ED437B2E4}" type="slidenum">
              <a:rPr lang="en-NZ" smtClean="0"/>
              <a:t>‹#›</a:t>
            </a:fld>
            <a:endParaRPr lang="en-NZ"/>
          </a:p>
        </p:txBody>
      </p:sp>
    </p:spTree>
    <p:extLst>
      <p:ext uri="{BB962C8B-B14F-4D97-AF65-F5344CB8AC3E}">
        <p14:creationId xmlns:p14="http://schemas.microsoft.com/office/powerpoint/2010/main" val="1447227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29FDFE-1F47-4476-824B-1191DD6F0D20}"/>
              </a:ext>
            </a:extLst>
          </p:cNvPr>
          <p:cNvSpPr>
            <a:spLocks noGrp="1"/>
          </p:cNvSpPr>
          <p:nvPr>
            <p:ph type="dt" sz="half" idx="10"/>
          </p:nvPr>
        </p:nvSpPr>
        <p:spPr/>
        <p:txBody>
          <a:bodyPr/>
          <a:lstStyle/>
          <a:p>
            <a:fld id="{EBAA9E30-7FEE-40AC-9715-CD3CFC1C9D0D}" type="datetimeFigureOut">
              <a:rPr lang="en-NZ" smtClean="0"/>
              <a:t>28/06/2020</a:t>
            </a:fld>
            <a:endParaRPr lang="en-NZ"/>
          </a:p>
        </p:txBody>
      </p:sp>
      <p:sp>
        <p:nvSpPr>
          <p:cNvPr id="3" name="Footer Placeholder 2">
            <a:extLst>
              <a:ext uri="{FF2B5EF4-FFF2-40B4-BE49-F238E27FC236}">
                <a16:creationId xmlns:a16="http://schemas.microsoft.com/office/drawing/2014/main" id="{33C63A20-27A9-4EA2-B3C1-4948A81A1C36}"/>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7884189E-40FC-4E55-A2BD-DF0A4DA66CC0}"/>
              </a:ext>
            </a:extLst>
          </p:cNvPr>
          <p:cNvSpPr>
            <a:spLocks noGrp="1"/>
          </p:cNvSpPr>
          <p:nvPr>
            <p:ph type="sldNum" sz="quarter" idx="12"/>
          </p:nvPr>
        </p:nvSpPr>
        <p:spPr/>
        <p:txBody>
          <a:bodyPr/>
          <a:lstStyle/>
          <a:p>
            <a:fld id="{22BEDD54-0DCD-46F3-ADDF-791ED437B2E4}" type="slidenum">
              <a:rPr lang="en-NZ" smtClean="0"/>
              <a:t>‹#›</a:t>
            </a:fld>
            <a:endParaRPr lang="en-NZ"/>
          </a:p>
        </p:txBody>
      </p:sp>
    </p:spTree>
    <p:extLst>
      <p:ext uri="{BB962C8B-B14F-4D97-AF65-F5344CB8AC3E}">
        <p14:creationId xmlns:p14="http://schemas.microsoft.com/office/powerpoint/2010/main" val="3985273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51CD8-7B4C-4304-BBDD-BBA7E649A2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5AE3D080-B9AD-4458-93CE-5503BFB222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620AC52D-8EC6-4E13-B7A3-EDCDD3FD9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E6737C-E8DA-4C61-A639-B6BEFD2EF542}"/>
              </a:ext>
            </a:extLst>
          </p:cNvPr>
          <p:cNvSpPr>
            <a:spLocks noGrp="1"/>
          </p:cNvSpPr>
          <p:nvPr>
            <p:ph type="dt" sz="half" idx="10"/>
          </p:nvPr>
        </p:nvSpPr>
        <p:spPr/>
        <p:txBody>
          <a:bodyPr/>
          <a:lstStyle/>
          <a:p>
            <a:fld id="{EBAA9E30-7FEE-40AC-9715-CD3CFC1C9D0D}" type="datetimeFigureOut">
              <a:rPr lang="en-NZ" smtClean="0"/>
              <a:t>28/06/2020</a:t>
            </a:fld>
            <a:endParaRPr lang="en-NZ"/>
          </a:p>
        </p:txBody>
      </p:sp>
      <p:sp>
        <p:nvSpPr>
          <p:cNvPr id="6" name="Footer Placeholder 5">
            <a:extLst>
              <a:ext uri="{FF2B5EF4-FFF2-40B4-BE49-F238E27FC236}">
                <a16:creationId xmlns:a16="http://schemas.microsoft.com/office/drawing/2014/main" id="{8CD171F8-3219-4765-B77C-F7B9205F1AF4}"/>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08845D55-0860-402A-BB76-39309CB92D5E}"/>
              </a:ext>
            </a:extLst>
          </p:cNvPr>
          <p:cNvSpPr>
            <a:spLocks noGrp="1"/>
          </p:cNvSpPr>
          <p:nvPr>
            <p:ph type="sldNum" sz="quarter" idx="12"/>
          </p:nvPr>
        </p:nvSpPr>
        <p:spPr/>
        <p:txBody>
          <a:bodyPr/>
          <a:lstStyle/>
          <a:p>
            <a:fld id="{22BEDD54-0DCD-46F3-ADDF-791ED437B2E4}" type="slidenum">
              <a:rPr lang="en-NZ" smtClean="0"/>
              <a:t>‹#›</a:t>
            </a:fld>
            <a:endParaRPr lang="en-NZ"/>
          </a:p>
        </p:txBody>
      </p:sp>
    </p:spTree>
    <p:extLst>
      <p:ext uri="{BB962C8B-B14F-4D97-AF65-F5344CB8AC3E}">
        <p14:creationId xmlns:p14="http://schemas.microsoft.com/office/powerpoint/2010/main" val="1454694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3A2D3-F6F0-41AA-BE1B-2767C66C76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D7C514E0-0B02-45D3-A36B-EE0C81333E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FB9B9DFE-0437-499F-8D4B-78DEA00276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40A513-313E-42D5-B213-4195F8340C85}"/>
              </a:ext>
            </a:extLst>
          </p:cNvPr>
          <p:cNvSpPr>
            <a:spLocks noGrp="1"/>
          </p:cNvSpPr>
          <p:nvPr>
            <p:ph type="dt" sz="half" idx="10"/>
          </p:nvPr>
        </p:nvSpPr>
        <p:spPr/>
        <p:txBody>
          <a:bodyPr/>
          <a:lstStyle/>
          <a:p>
            <a:fld id="{EBAA9E30-7FEE-40AC-9715-CD3CFC1C9D0D}" type="datetimeFigureOut">
              <a:rPr lang="en-NZ" smtClean="0"/>
              <a:t>28/06/2020</a:t>
            </a:fld>
            <a:endParaRPr lang="en-NZ"/>
          </a:p>
        </p:txBody>
      </p:sp>
      <p:sp>
        <p:nvSpPr>
          <p:cNvPr id="6" name="Footer Placeholder 5">
            <a:extLst>
              <a:ext uri="{FF2B5EF4-FFF2-40B4-BE49-F238E27FC236}">
                <a16:creationId xmlns:a16="http://schemas.microsoft.com/office/drawing/2014/main" id="{4588C130-3E83-43E6-8206-0DE07A0E902F}"/>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90B2DDD3-F2C9-482C-8F06-F41E9D470C96}"/>
              </a:ext>
            </a:extLst>
          </p:cNvPr>
          <p:cNvSpPr>
            <a:spLocks noGrp="1"/>
          </p:cNvSpPr>
          <p:nvPr>
            <p:ph type="sldNum" sz="quarter" idx="12"/>
          </p:nvPr>
        </p:nvSpPr>
        <p:spPr/>
        <p:txBody>
          <a:bodyPr/>
          <a:lstStyle/>
          <a:p>
            <a:fld id="{22BEDD54-0DCD-46F3-ADDF-791ED437B2E4}" type="slidenum">
              <a:rPr lang="en-NZ" smtClean="0"/>
              <a:t>‹#›</a:t>
            </a:fld>
            <a:endParaRPr lang="en-NZ"/>
          </a:p>
        </p:txBody>
      </p:sp>
    </p:spTree>
    <p:extLst>
      <p:ext uri="{BB962C8B-B14F-4D97-AF65-F5344CB8AC3E}">
        <p14:creationId xmlns:p14="http://schemas.microsoft.com/office/powerpoint/2010/main" val="2783257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80F931-3E74-4556-A401-5F64C9323F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DFAC8F13-11C0-4471-BF9F-6089F5D033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925A5EBD-BAAF-44B4-BE46-4866E22299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AA9E30-7FEE-40AC-9715-CD3CFC1C9D0D}" type="datetimeFigureOut">
              <a:rPr lang="en-NZ" smtClean="0"/>
              <a:t>28/06/2020</a:t>
            </a:fld>
            <a:endParaRPr lang="en-NZ"/>
          </a:p>
        </p:txBody>
      </p:sp>
      <p:sp>
        <p:nvSpPr>
          <p:cNvPr id="5" name="Footer Placeholder 4">
            <a:extLst>
              <a:ext uri="{FF2B5EF4-FFF2-40B4-BE49-F238E27FC236}">
                <a16:creationId xmlns:a16="http://schemas.microsoft.com/office/drawing/2014/main" id="{CED41AFA-A304-4648-9547-56147CFDF3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0504DA9C-6471-4245-A00D-C4B3C05AF6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BEDD54-0DCD-46F3-ADDF-791ED437B2E4}" type="slidenum">
              <a:rPr lang="en-NZ" smtClean="0"/>
              <a:t>‹#›</a:t>
            </a:fld>
            <a:endParaRPr lang="en-NZ"/>
          </a:p>
        </p:txBody>
      </p:sp>
    </p:spTree>
    <p:extLst>
      <p:ext uri="{BB962C8B-B14F-4D97-AF65-F5344CB8AC3E}">
        <p14:creationId xmlns:p14="http://schemas.microsoft.com/office/powerpoint/2010/main" val="3566218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9.svg"/><Relationship Id="rId11" Type="http://schemas.openxmlformats.org/officeDocument/2006/relationships/image" Target="../media/image2.svg"/><Relationship Id="rId5" Type="http://schemas.openxmlformats.org/officeDocument/2006/relationships/image" Target="../media/image18.png"/><Relationship Id="rId10" Type="http://schemas.openxmlformats.org/officeDocument/2006/relationships/image" Target="../media/image1.png"/><Relationship Id="rId4" Type="http://schemas.openxmlformats.org/officeDocument/2006/relationships/image" Target="../media/image17.svg"/><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 Id="rId9" Type="http://schemas.openxmlformats.org/officeDocument/2006/relationships/image" Target="../media/image2.sv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8" Type="http://schemas.openxmlformats.org/officeDocument/2006/relationships/diagramColors" Target="../diagrams/colors10.xml"/><Relationship Id="rId3" Type="http://schemas.openxmlformats.org/officeDocument/2006/relationships/image" Target="../media/image1.png"/><Relationship Id="rId7" Type="http://schemas.openxmlformats.org/officeDocument/2006/relationships/diagramQuickStyle" Target="../diagrams/quickStyle10.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Layout" Target="../diagrams/layout10.xml"/><Relationship Id="rId5" Type="http://schemas.openxmlformats.org/officeDocument/2006/relationships/diagramData" Target="../diagrams/data10.xml"/><Relationship Id="rId4" Type="http://schemas.openxmlformats.org/officeDocument/2006/relationships/image" Target="../media/image2.svg"/><Relationship Id="rId9" Type="http://schemas.microsoft.com/office/2007/relationships/diagramDrawing" Target="../diagrams/drawing10.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sv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png"/><Relationship Id="rId7" Type="http://schemas.openxmlformats.org/officeDocument/2006/relationships/diagramQuickStyle" Target="../diagrams/quickStyle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2.svg"/><Relationship Id="rId9" Type="http://schemas.microsoft.com/office/2007/relationships/diagramDrawing" Target="../diagrams/drawing4.xml"/></Relationships>
</file>

<file path=ppt/slides/_rels/slide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2.svg"/></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1.png"/><Relationship Id="rId7" Type="http://schemas.openxmlformats.org/officeDocument/2006/relationships/diagramQuickStyle" Target="../diagrams/quickStyle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2.svg"/><Relationship Id="rId9" Type="http://schemas.microsoft.com/office/2007/relationships/diagramDrawing" Target="../diagrams/drawing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6"/>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A3C0D298-47AC-4912-8022-B969E5732C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6430" y="626107"/>
            <a:ext cx="1128382" cy="847206"/>
            <a:chOff x="5307830" y="325570"/>
            <a:chExt cx="1128382" cy="847206"/>
          </a:xfrm>
        </p:grpSpPr>
        <p:sp>
          <p:nvSpPr>
            <p:cNvPr id="24" name="Freeform 5">
              <a:extLst>
                <a:ext uri="{FF2B5EF4-FFF2-40B4-BE49-F238E27FC236}">
                  <a16:creationId xmlns:a16="http://schemas.microsoft.com/office/drawing/2014/main" id="{F8ED9F95-2ADE-4C89-BD97-AF7DB8DB36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5">
              <a:extLst>
                <a:ext uri="{FF2B5EF4-FFF2-40B4-BE49-F238E27FC236}">
                  <a16:creationId xmlns:a16="http://schemas.microsoft.com/office/drawing/2014/main" id="{1DD52534-E915-42C0-890A-5B19A15B5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7" name="Freeform 5">
            <a:extLst>
              <a:ext uri="{FF2B5EF4-FFF2-40B4-BE49-F238E27FC236}">
                <a16:creationId xmlns:a16="http://schemas.microsoft.com/office/drawing/2014/main" id="{01F1CEA4-5DA0-41E1-A743-4F227AE62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58811" y="1645694"/>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07D1A722-B699-4DA0-B7AC-F06CC81A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9502" y="626107"/>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34C80F-A341-43C4-897C-D91F6C02A751}"/>
              </a:ext>
            </a:extLst>
          </p:cNvPr>
          <p:cNvSpPr>
            <a:spLocks noGrp="1"/>
          </p:cNvSpPr>
          <p:nvPr>
            <p:ph type="ctrTitle"/>
          </p:nvPr>
        </p:nvSpPr>
        <p:spPr>
          <a:xfrm>
            <a:off x="966430" y="3450865"/>
            <a:ext cx="6006864" cy="1566407"/>
          </a:xfrm>
        </p:spPr>
        <p:txBody>
          <a:bodyPr anchor="b">
            <a:normAutofit/>
          </a:bodyPr>
          <a:lstStyle/>
          <a:p>
            <a:pPr algn="l"/>
            <a:r>
              <a:rPr lang="en-NZ" sz="5000" dirty="0"/>
              <a:t>Partitioning in Azure Cosmos DB</a:t>
            </a:r>
          </a:p>
        </p:txBody>
      </p:sp>
      <p:sp>
        <p:nvSpPr>
          <p:cNvPr id="3" name="Subtitle 2">
            <a:extLst>
              <a:ext uri="{FF2B5EF4-FFF2-40B4-BE49-F238E27FC236}">
                <a16:creationId xmlns:a16="http://schemas.microsoft.com/office/drawing/2014/main" id="{1B1C3288-84C0-42C5-B832-2E8BD8F5501E}"/>
              </a:ext>
            </a:extLst>
          </p:cNvPr>
          <p:cNvSpPr>
            <a:spLocks noGrp="1"/>
          </p:cNvSpPr>
          <p:nvPr>
            <p:ph type="subTitle" idx="1"/>
          </p:nvPr>
        </p:nvSpPr>
        <p:spPr>
          <a:xfrm>
            <a:off x="966430" y="5045783"/>
            <a:ext cx="6006864" cy="1186110"/>
          </a:xfrm>
        </p:spPr>
        <p:txBody>
          <a:bodyPr anchor="t">
            <a:normAutofit/>
          </a:bodyPr>
          <a:lstStyle/>
          <a:p>
            <a:pPr algn="l"/>
            <a:r>
              <a:rPr lang="en-NZ" sz="2000"/>
              <a:t>Will Velida</a:t>
            </a:r>
          </a:p>
          <a:p>
            <a:pPr algn="l"/>
            <a:r>
              <a:rPr lang="en-NZ" sz="2000"/>
              <a:t>Software Engineer</a:t>
            </a:r>
          </a:p>
          <a:p>
            <a:pPr algn="l"/>
            <a:r>
              <a:rPr lang="en-NZ" sz="2000"/>
              <a:t>Microsoft Data Platform MVP</a:t>
            </a:r>
          </a:p>
        </p:txBody>
      </p:sp>
      <p:pic>
        <p:nvPicPr>
          <p:cNvPr id="4" name="Graphic 3">
            <a:extLst>
              <a:ext uri="{FF2B5EF4-FFF2-40B4-BE49-F238E27FC236}">
                <a16:creationId xmlns:a16="http://schemas.microsoft.com/office/drawing/2014/main" id="{0934C6A9-CE10-478A-B460-D44D40157A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93601" y="1177931"/>
            <a:ext cx="1846470" cy="1692597"/>
          </a:xfrm>
          <a:prstGeom prst="rect">
            <a:avLst/>
          </a:prstGeom>
        </p:spPr>
      </p:pic>
      <p:pic>
        <p:nvPicPr>
          <p:cNvPr id="16" name="Picture 2">
            <a:extLst>
              <a:ext uri="{FF2B5EF4-FFF2-40B4-BE49-F238E27FC236}">
                <a16:creationId xmlns:a16="http://schemas.microsoft.com/office/drawing/2014/main" id="{7DE37CF2-7FCC-4C40-A1BC-BA76AA7B91F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275"/>
          <a:stretch/>
        </p:blipFill>
        <p:spPr bwMode="auto">
          <a:xfrm>
            <a:off x="7946675" y="2314866"/>
            <a:ext cx="2713512" cy="2776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213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3307D-79C4-47BF-B176-E1BF9ED7B3B5}"/>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kern="1200">
                <a:solidFill>
                  <a:schemeClr val="tx1"/>
                </a:solidFill>
                <a:latin typeface="+mj-lt"/>
                <a:ea typeface="+mj-ea"/>
                <a:cs typeface="+mj-cs"/>
              </a:rPr>
              <a:t>In-Partition Queries</a:t>
            </a:r>
          </a:p>
        </p:txBody>
      </p:sp>
      <p:graphicFrame>
        <p:nvGraphicFramePr>
          <p:cNvPr id="18" name="Content Placeholder 17">
            <a:extLst>
              <a:ext uri="{FF2B5EF4-FFF2-40B4-BE49-F238E27FC236}">
                <a16:creationId xmlns:a16="http://schemas.microsoft.com/office/drawing/2014/main" id="{49C0BCCD-1396-41B7-BB30-78B5555F9557}"/>
              </a:ext>
            </a:extLst>
          </p:cNvPr>
          <p:cNvGraphicFramePr>
            <a:graphicFrameLocks noGrp="1"/>
          </p:cNvGraphicFramePr>
          <p:nvPr>
            <p:ph sz="half" idx="1"/>
            <p:extLst>
              <p:ext uri="{D42A27DB-BD31-4B8C-83A1-F6EECF244321}">
                <p14:modId xmlns:p14="http://schemas.microsoft.com/office/powerpoint/2010/main" val="1435675471"/>
              </p:ext>
            </p:extLst>
          </p:nvPr>
        </p:nvGraphicFramePr>
        <p:xfrm>
          <a:off x="648931" y="2438400"/>
          <a:ext cx="3505494" cy="3785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Rectangle 2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Content Placeholder 16" descr="A picture containing drawing&#10;&#10;Description automatically generated">
            <a:extLst>
              <a:ext uri="{FF2B5EF4-FFF2-40B4-BE49-F238E27FC236}">
                <a16:creationId xmlns:a16="http://schemas.microsoft.com/office/drawing/2014/main" id="{E84DC8CF-6785-42FF-8BC7-450691C52895}"/>
              </a:ext>
            </a:extLst>
          </p:cNvPr>
          <p:cNvPicPr>
            <a:picLocks noGrp="1" noChangeAspect="1"/>
          </p:cNvPicPr>
          <p:nvPr>
            <p:ph sz="half" idx="2"/>
          </p:nvPr>
        </p:nvPicPr>
        <p:blipFill>
          <a:blip r:embed="rId8">
            <a:extLst>
              <a:ext uri="{28A0092B-C50C-407E-A947-70E740481C1C}">
                <a14:useLocalDpi xmlns:a14="http://schemas.microsoft.com/office/drawing/2010/main" val="0"/>
              </a:ext>
            </a:extLst>
          </a:blip>
          <a:stretch>
            <a:fillRect/>
          </a:stretch>
        </p:blipFill>
        <p:spPr>
          <a:xfrm>
            <a:off x="5405862" y="2042931"/>
            <a:ext cx="6019331" cy="2768892"/>
          </a:xfrm>
          <a:prstGeom prst="rect">
            <a:avLst/>
          </a:prstGeom>
          <a:effectLst/>
        </p:spPr>
      </p:pic>
    </p:spTree>
    <p:extLst>
      <p:ext uri="{BB962C8B-B14F-4D97-AF65-F5344CB8AC3E}">
        <p14:creationId xmlns:p14="http://schemas.microsoft.com/office/powerpoint/2010/main" val="29820855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graphicEl>
                                              <a:dgm id="{6CF26600-D7B2-4395-8CC4-CB5FCEEE18C6}"/>
                                            </p:graphicEl>
                                          </p:spTgt>
                                        </p:tgtEl>
                                        <p:attrNameLst>
                                          <p:attrName>style.visibility</p:attrName>
                                        </p:attrNameLst>
                                      </p:cBhvr>
                                      <p:to>
                                        <p:strVal val="visible"/>
                                      </p:to>
                                    </p:set>
                                    <p:animEffect transition="in" filter="fade">
                                      <p:cBhvr>
                                        <p:cTn id="7" dur="500"/>
                                        <p:tgtEl>
                                          <p:spTgt spid="18">
                                            <p:graphicEl>
                                              <a:dgm id="{6CF26600-D7B2-4395-8CC4-CB5FCEEE18C6}"/>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graphicEl>
                                              <a:dgm id="{061886F4-FD20-4DA4-87F9-E1669F69A134}"/>
                                            </p:graphicEl>
                                          </p:spTgt>
                                        </p:tgtEl>
                                        <p:attrNameLst>
                                          <p:attrName>style.visibility</p:attrName>
                                        </p:attrNameLst>
                                      </p:cBhvr>
                                      <p:to>
                                        <p:strVal val="visible"/>
                                      </p:to>
                                    </p:set>
                                    <p:animEffect transition="in" filter="fade">
                                      <p:cBhvr>
                                        <p:cTn id="11" dur="500"/>
                                        <p:tgtEl>
                                          <p:spTgt spid="18">
                                            <p:graphicEl>
                                              <a:dgm id="{061886F4-FD20-4DA4-87F9-E1669F69A134}"/>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graphicEl>
                                              <a:dgm id="{8803ABC1-14C2-4658-8916-FD7B4EBE03AB}"/>
                                            </p:graphicEl>
                                          </p:spTgt>
                                        </p:tgtEl>
                                        <p:attrNameLst>
                                          <p:attrName>style.visibility</p:attrName>
                                        </p:attrNameLst>
                                      </p:cBhvr>
                                      <p:to>
                                        <p:strVal val="visible"/>
                                      </p:to>
                                    </p:set>
                                    <p:animEffect transition="in" filter="fade">
                                      <p:cBhvr>
                                        <p:cTn id="15" dur="500"/>
                                        <p:tgtEl>
                                          <p:spTgt spid="18">
                                            <p:graphicEl>
                                              <a:dgm id="{8803ABC1-14C2-4658-8916-FD7B4EBE03AB}"/>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8">
                                            <p:graphicEl>
                                              <a:dgm id="{8CB4795A-7ED7-46CE-A011-49342112CEDE}"/>
                                            </p:graphicEl>
                                          </p:spTgt>
                                        </p:tgtEl>
                                        <p:attrNameLst>
                                          <p:attrName>style.visibility</p:attrName>
                                        </p:attrNameLst>
                                      </p:cBhvr>
                                      <p:to>
                                        <p:strVal val="visible"/>
                                      </p:to>
                                    </p:set>
                                    <p:animEffect transition="in" filter="fade">
                                      <p:cBhvr>
                                        <p:cTn id="19" dur="500"/>
                                        <p:tgtEl>
                                          <p:spTgt spid="18">
                                            <p:graphicEl>
                                              <a:dgm id="{8CB4795A-7ED7-46CE-A011-49342112CED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DB9A6-B001-48BC-A2CE-47D5BDDDA236}"/>
              </a:ext>
            </a:extLst>
          </p:cNvPr>
          <p:cNvSpPr>
            <a:spLocks noGrp="1"/>
          </p:cNvSpPr>
          <p:nvPr>
            <p:ph type="title"/>
          </p:nvPr>
        </p:nvSpPr>
        <p:spPr>
          <a:xfrm>
            <a:off x="648929" y="629266"/>
            <a:ext cx="4944152" cy="1622321"/>
          </a:xfrm>
        </p:spPr>
        <p:txBody>
          <a:bodyPr vert="horz" lIns="91440" tIns="45720" rIns="91440" bIns="45720" rtlCol="0" anchor="ctr">
            <a:normAutofit/>
          </a:bodyPr>
          <a:lstStyle/>
          <a:p>
            <a:r>
              <a:rPr lang="en-US" kern="1200">
                <a:solidFill>
                  <a:schemeClr val="tx1"/>
                </a:solidFill>
                <a:latin typeface="+mj-lt"/>
                <a:ea typeface="+mj-ea"/>
                <a:cs typeface="+mj-cs"/>
              </a:rPr>
              <a:t>Cross-Partition Queries</a:t>
            </a:r>
          </a:p>
        </p:txBody>
      </p:sp>
      <p:graphicFrame>
        <p:nvGraphicFramePr>
          <p:cNvPr id="8" name="Content Placeholder 7">
            <a:extLst>
              <a:ext uri="{FF2B5EF4-FFF2-40B4-BE49-F238E27FC236}">
                <a16:creationId xmlns:a16="http://schemas.microsoft.com/office/drawing/2014/main" id="{AF4E9056-4677-4721-B3BD-9F7D3419E81B}"/>
              </a:ext>
            </a:extLst>
          </p:cNvPr>
          <p:cNvGraphicFramePr>
            <a:graphicFrameLocks noGrp="1"/>
          </p:cNvGraphicFramePr>
          <p:nvPr>
            <p:ph sz="half" idx="1"/>
            <p:extLst>
              <p:ext uri="{D42A27DB-BD31-4B8C-83A1-F6EECF244321}">
                <p14:modId xmlns:p14="http://schemas.microsoft.com/office/powerpoint/2010/main" val="220246233"/>
              </p:ext>
            </p:extLst>
          </p:nvPr>
        </p:nvGraphicFramePr>
        <p:xfrm>
          <a:off x="648930" y="2438400"/>
          <a:ext cx="4944151" cy="3785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ectangle 1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picture containing drawing&#10;&#10;Description automatically generated">
            <a:extLst>
              <a:ext uri="{FF2B5EF4-FFF2-40B4-BE49-F238E27FC236}">
                <a16:creationId xmlns:a16="http://schemas.microsoft.com/office/drawing/2014/main" id="{292852BB-4327-4B7A-ABE1-A4461594EEA8}"/>
              </a:ext>
            </a:extLst>
          </p:cNvPr>
          <p:cNvPicPr>
            <a:picLocks noGrp="1" noChangeAspect="1"/>
          </p:cNvPicPr>
          <p:nvPr>
            <p:ph sz="half" idx="2"/>
          </p:nvPr>
        </p:nvPicPr>
        <p:blipFill>
          <a:blip r:embed="rId8">
            <a:extLst>
              <a:ext uri="{28A0092B-C50C-407E-A947-70E740481C1C}">
                <a14:useLocalDpi xmlns:a14="http://schemas.microsoft.com/office/drawing/2010/main" val="0"/>
              </a:ext>
            </a:extLst>
          </a:blip>
          <a:stretch>
            <a:fillRect/>
          </a:stretch>
        </p:blipFill>
        <p:spPr>
          <a:xfrm>
            <a:off x="6904709" y="2179823"/>
            <a:ext cx="4475531" cy="2495107"/>
          </a:xfrm>
          <a:prstGeom prst="rect">
            <a:avLst/>
          </a:prstGeom>
          <a:effectLst/>
        </p:spPr>
      </p:pic>
    </p:spTree>
    <p:extLst>
      <p:ext uri="{BB962C8B-B14F-4D97-AF65-F5344CB8AC3E}">
        <p14:creationId xmlns:p14="http://schemas.microsoft.com/office/powerpoint/2010/main" val="7234988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graphicEl>
                                              <a:dgm id="{1337F18D-B9C9-41F9-8D8B-A687C7ABD96C}"/>
                                            </p:graphicEl>
                                          </p:spTgt>
                                        </p:tgtEl>
                                        <p:attrNameLst>
                                          <p:attrName>style.visibility</p:attrName>
                                        </p:attrNameLst>
                                      </p:cBhvr>
                                      <p:to>
                                        <p:strVal val="visible"/>
                                      </p:to>
                                    </p:set>
                                    <p:animEffect transition="in" filter="fade">
                                      <p:cBhvr>
                                        <p:cTn id="7" dur="500"/>
                                        <p:tgtEl>
                                          <p:spTgt spid="8">
                                            <p:graphicEl>
                                              <a:dgm id="{1337F18D-B9C9-41F9-8D8B-A687C7ABD96C}"/>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graphicEl>
                                              <a:dgm id="{AE70ADD8-7F4A-47C3-84DF-9576D80AF11F}"/>
                                            </p:graphicEl>
                                          </p:spTgt>
                                        </p:tgtEl>
                                        <p:attrNameLst>
                                          <p:attrName>style.visibility</p:attrName>
                                        </p:attrNameLst>
                                      </p:cBhvr>
                                      <p:to>
                                        <p:strVal val="visible"/>
                                      </p:to>
                                    </p:set>
                                    <p:animEffect transition="in" filter="fade">
                                      <p:cBhvr>
                                        <p:cTn id="11" dur="500"/>
                                        <p:tgtEl>
                                          <p:spTgt spid="8">
                                            <p:graphicEl>
                                              <a:dgm id="{AE70ADD8-7F4A-47C3-84DF-9576D80AF11F}"/>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graphicEl>
                                              <a:dgm id="{852B9EE8-8217-4551-80E0-591625995020}"/>
                                            </p:graphicEl>
                                          </p:spTgt>
                                        </p:tgtEl>
                                        <p:attrNameLst>
                                          <p:attrName>style.visibility</p:attrName>
                                        </p:attrNameLst>
                                      </p:cBhvr>
                                      <p:to>
                                        <p:strVal val="visible"/>
                                      </p:to>
                                    </p:set>
                                    <p:animEffect transition="in" filter="fade">
                                      <p:cBhvr>
                                        <p:cTn id="15" dur="500"/>
                                        <p:tgtEl>
                                          <p:spTgt spid="8">
                                            <p:graphicEl>
                                              <a:dgm id="{852B9EE8-8217-4551-80E0-591625995020}"/>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graphicEl>
                                              <a:dgm id="{5F283765-2FE6-49D8-83DA-4929F3CD3F70}"/>
                                            </p:graphicEl>
                                          </p:spTgt>
                                        </p:tgtEl>
                                        <p:attrNameLst>
                                          <p:attrName>style.visibility</p:attrName>
                                        </p:attrNameLst>
                                      </p:cBhvr>
                                      <p:to>
                                        <p:strVal val="visible"/>
                                      </p:to>
                                    </p:set>
                                    <p:animEffect transition="in" filter="fade">
                                      <p:cBhvr>
                                        <p:cTn id="19" dur="500"/>
                                        <p:tgtEl>
                                          <p:spTgt spid="8">
                                            <p:graphicEl>
                                              <a:dgm id="{5F283765-2FE6-49D8-83DA-4929F3CD3F7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25C5F5B-07E1-489C-B532-2EA5A178C537}"/>
              </a:ext>
            </a:extLst>
          </p:cNvPr>
          <p:cNvSpPr/>
          <p:nvPr/>
        </p:nvSpPr>
        <p:spPr>
          <a:xfrm>
            <a:off x="5237018" y="736270"/>
            <a:ext cx="6116782" cy="57565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 name="Title 1">
            <a:extLst>
              <a:ext uri="{FF2B5EF4-FFF2-40B4-BE49-F238E27FC236}">
                <a16:creationId xmlns:a16="http://schemas.microsoft.com/office/drawing/2014/main" id="{4454D741-F965-48A4-ABE5-64FC109D21EE}"/>
              </a:ext>
            </a:extLst>
          </p:cNvPr>
          <p:cNvSpPr>
            <a:spLocks noGrp="1"/>
          </p:cNvSpPr>
          <p:nvPr>
            <p:ph type="title"/>
          </p:nvPr>
        </p:nvSpPr>
        <p:spPr/>
        <p:txBody>
          <a:bodyPr/>
          <a:lstStyle/>
          <a:p>
            <a:r>
              <a:rPr lang="en-NZ" dirty="0"/>
              <a:t>Query-Fan Out</a:t>
            </a:r>
          </a:p>
        </p:txBody>
      </p:sp>
      <p:pic>
        <p:nvPicPr>
          <p:cNvPr id="5" name="Graphic 4" descr="Database">
            <a:extLst>
              <a:ext uri="{FF2B5EF4-FFF2-40B4-BE49-F238E27FC236}">
                <a16:creationId xmlns:a16="http://schemas.microsoft.com/office/drawing/2014/main" id="{1F019F9B-FFAA-4586-A714-1C62078313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32799" y="2665799"/>
            <a:ext cx="1526401" cy="1526401"/>
          </a:xfrm>
          <a:prstGeom prst="rect">
            <a:avLst/>
          </a:prstGeom>
        </p:spPr>
      </p:pic>
      <p:pic>
        <p:nvPicPr>
          <p:cNvPr id="7" name="Graphic 6" descr="Database">
            <a:extLst>
              <a:ext uri="{FF2B5EF4-FFF2-40B4-BE49-F238E27FC236}">
                <a16:creationId xmlns:a16="http://schemas.microsoft.com/office/drawing/2014/main" id="{295602C1-27AD-4792-A069-4D131876DC6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70147" y="927487"/>
            <a:ext cx="1526401" cy="1526401"/>
          </a:xfrm>
          <a:prstGeom prst="rect">
            <a:avLst/>
          </a:prstGeom>
        </p:spPr>
      </p:pic>
      <p:pic>
        <p:nvPicPr>
          <p:cNvPr id="9" name="Graphic 8" descr="Laptop">
            <a:extLst>
              <a:ext uri="{FF2B5EF4-FFF2-40B4-BE49-F238E27FC236}">
                <a16:creationId xmlns:a16="http://schemas.microsoft.com/office/drawing/2014/main" id="{8B4923C8-691C-4143-AA05-86881A802B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73678" y="2804912"/>
            <a:ext cx="1248175" cy="1248175"/>
          </a:xfrm>
          <a:prstGeom prst="rect">
            <a:avLst/>
          </a:prstGeom>
        </p:spPr>
      </p:pic>
      <p:pic>
        <p:nvPicPr>
          <p:cNvPr id="10" name="Graphic 9" descr="Database">
            <a:extLst>
              <a:ext uri="{FF2B5EF4-FFF2-40B4-BE49-F238E27FC236}">
                <a16:creationId xmlns:a16="http://schemas.microsoft.com/office/drawing/2014/main" id="{8BA9135E-D915-4F6A-9FB9-0877BF65A3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70146" y="2665798"/>
            <a:ext cx="1526401" cy="1526401"/>
          </a:xfrm>
          <a:prstGeom prst="rect">
            <a:avLst/>
          </a:prstGeom>
        </p:spPr>
      </p:pic>
      <p:pic>
        <p:nvPicPr>
          <p:cNvPr id="11" name="Graphic 10" descr="Database">
            <a:extLst>
              <a:ext uri="{FF2B5EF4-FFF2-40B4-BE49-F238E27FC236}">
                <a16:creationId xmlns:a16="http://schemas.microsoft.com/office/drawing/2014/main" id="{6212527F-2647-495A-BA83-13AB431A39F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70146" y="4404112"/>
            <a:ext cx="1526401" cy="1526401"/>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D19A04F2-9AD5-41E1-A5A5-E6EECD36386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7206" y="4158756"/>
            <a:ext cx="4369294" cy="2439788"/>
          </a:xfrm>
          <a:prstGeom prst="rect">
            <a:avLst/>
          </a:prstGeom>
        </p:spPr>
      </p:pic>
      <p:cxnSp>
        <p:nvCxnSpPr>
          <p:cNvPr id="15" name="Straight Arrow Connector 14">
            <a:extLst>
              <a:ext uri="{FF2B5EF4-FFF2-40B4-BE49-F238E27FC236}">
                <a16:creationId xmlns:a16="http://schemas.microsoft.com/office/drawing/2014/main" id="{09D9562E-7086-42C4-B110-73BA5F29F582}"/>
              </a:ext>
            </a:extLst>
          </p:cNvPr>
          <p:cNvCxnSpPr>
            <a:endCxn id="5" idx="1"/>
          </p:cNvCxnSpPr>
          <p:nvPr/>
        </p:nvCxnSpPr>
        <p:spPr>
          <a:xfrm>
            <a:off x="2885704" y="3428998"/>
            <a:ext cx="2447095"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CE1D699-54DA-480A-ABCA-8553A2FFFD9B}"/>
              </a:ext>
            </a:extLst>
          </p:cNvPr>
          <p:cNvCxnSpPr/>
          <p:nvPr/>
        </p:nvCxnSpPr>
        <p:spPr>
          <a:xfrm>
            <a:off x="6859200" y="3428996"/>
            <a:ext cx="2447095"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F05F576-C176-4A18-A37E-C25880BEA453}"/>
              </a:ext>
            </a:extLst>
          </p:cNvPr>
          <p:cNvCxnSpPr>
            <a:cxnSpLocks/>
            <a:endCxn id="7" idx="1"/>
          </p:cNvCxnSpPr>
          <p:nvPr/>
        </p:nvCxnSpPr>
        <p:spPr>
          <a:xfrm flipV="1">
            <a:off x="6859200" y="1690688"/>
            <a:ext cx="2610947" cy="1738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09F3530-37C1-462B-881F-9AAB54A8CF62}"/>
              </a:ext>
            </a:extLst>
          </p:cNvPr>
          <p:cNvCxnSpPr>
            <a:cxnSpLocks/>
          </p:cNvCxnSpPr>
          <p:nvPr/>
        </p:nvCxnSpPr>
        <p:spPr>
          <a:xfrm>
            <a:off x="6890092" y="3439489"/>
            <a:ext cx="2416203" cy="1526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Graphic 23">
            <a:extLst>
              <a:ext uri="{FF2B5EF4-FFF2-40B4-BE49-F238E27FC236}">
                <a16:creationId xmlns:a16="http://schemas.microsoft.com/office/drawing/2014/main" id="{FBA55C67-8C60-40FA-BAA0-B2A0FFC8C75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332799" y="5511410"/>
            <a:ext cx="914400" cy="838200"/>
          </a:xfrm>
          <a:prstGeom prst="rect">
            <a:avLst/>
          </a:prstGeom>
        </p:spPr>
      </p:pic>
    </p:spTree>
    <p:extLst>
      <p:ext uri="{BB962C8B-B14F-4D97-AF65-F5344CB8AC3E}">
        <p14:creationId xmlns:p14="http://schemas.microsoft.com/office/powerpoint/2010/main" val="4509171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par>
                                <p:cTn id="29" presetID="22" presetClass="entr" presetSubtype="8"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par>
                                <p:cTn id="32" presetID="22" presetClass="entr" presetSubtype="8"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5">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A13E51-BAA5-472A-BA20-23D980652961}"/>
              </a:ext>
            </a:extLst>
          </p:cNvPr>
          <p:cNvSpPr>
            <a:spLocks noGrp="1"/>
          </p:cNvSpPr>
          <p:nvPr>
            <p:ph type="title"/>
          </p:nvPr>
        </p:nvSpPr>
        <p:spPr>
          <a:xfrm>
            <a:off x="965199" y="851517"/>
            <a:ext cx="5130795" cy="1461778"/>
          </a:xfrm>
        </p:spPr>
        <p:txBody>
          <a:bodyPr>
            <a:normAutofit/>
          </a:bodyPr>
          <a:lstStyle/>
          <a:p>
            <a:r>
              <a:rPr lang="en-NZ" sz="4000"/>
              <a:t>Should we avoid Cross-Partition Queries?</a:t>
            </a:r>
          </a:p>
        </p:txBody>
      </p:sp>
      <p:graphicFrame>
        <p:nvGraphicFramePr>
          <p:cNvPr id="5" name="Content Placeholder 4">
            <a:extLst>
              <a:ext uri="{FF2B5EF4-FFF2-40B4-BE49-F238E27FC236}">
                <a16:creationId xmlns:a16="http://schemas.microsoft.com/office/drawing/2014/main" id="{FED9E5D0-DC22-461C-896B-D1D51F1BE154}"/>
              </a:ext>
            </a:extLst>
          </p:cNvPr>
          <p:cNvGraphicFramePr>
            <a:graphicFrameLocks noGrp="1"/>
          </p:cNvGraphicFramePr>
          <p:nvPr>
            <p:ph idx="1"/>
            <p:extLst>
              <p:ext uri="{D42A27DB-BD31-4B8C-83A1-F6EECF244321}">
                <p14:modId xmlns:p14="http://schemas.microsoft.com/office/powerpoint/2010/main" val="2726162500"/>
              </p:ext>
            </p:extLst>
          </p:nvPr>
        </p:nvGraphicFramePr>
        <p:xfrm>
          <a:off x="965200" y="2470248"/>
          <a:ext cx="4048344" cy="3536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 name="Freeform: Shape 17">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Graphic 3">
            <a:extLst>
              <a:ext uri="{FF2B5EF4-FFF2-40B4-BE49-F238E27FC236}">
                <a16:creationId xmlns:a16="http://schemas.microsoft.com/office/drawing/2014/main" id="{FBB7AFF5-62D6-4E29-93A2-9252CBACAE7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35330" y="2239526"/>
            <a:ext cx="3217333" cy="2949221"/>
          </a:xfrm>
          <a:prstGeom prst="rect">
            <a:avLst/>
          </a:prstGeom>
        </p:spPr>
      </p:pic>
    </p:spTree>
    <p:extLst>
      <p:ext uri="{BB962C8B-B14F-4D97-AF65-F5344CB8AC3E}">
        <p14:creationId xmlns:p14="http://schemas.microsoft.com/office/powerpoint/2010/main" val="8805877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graphicEl>
                                              <a:dgm id="{8B8D0531-5BEC-4B9E-81B0-B5BBEF1BB251}"/>
                                            </p:graphicEl>
                                          </p:spTgt>
                                        </p:tgtEl>
                                        <p:attrNameLst>
                                          <p:attrName>style.visibility</p:attrName>
                                        </p:attrNameLst>
                                      </p:cBhvr>
                                      <p:to>
                                        <p:strVal val="visible"/>
                                      </p:to>
                                    </p:set>
                                    <p:animEffect transition="in" filter="fade">
                                      <p:cBhvr>
                                        <p:cTn id="7" dur="500"/>
                                        <p:tgtEl>
                                          <p:spTgt spid="5">
                                            <p:graphicEl>
                                              <a:dgm id="{8B8D0531-5BEC-4B9E-81B0-B5BBEF1BB251}"/>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graphicEl>
                                              <a:dgm id="{3136C968-CA88-4FBF-A924-D4933F5799E8}"/>
                                            </p:graphicEl>
                                          </p:spTgt>
                                        </p:tgtEl>
                                        <p:attrNameLst>
                                          <p:attrName>style.visibility</p:attrName>
                                        </p:attrNameLst>
                                      </p:cBhvr>
                                      <p:to>
                                        <p:strVal val="visible"/>
                                      </p:to>
                                    </p:set>
                                    <p:animEffect transition="in" filter="fade">
                                      <p:cBhvr>
                                        <p:cTn id="11" dur="500"/>
                                        <p:tgtEl>
                                          <p:spTgt spid="5">
                                            <p:graphicEl>
                                              <a:dgm id="{3136C968-CA88-4FBF-A924-D4933F5799E8}"/>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graphicEl>
                                              <a:dgm id="{A7CD66D0-7604-4829-8223-08EDC70B55CA}"/>
                                            </p:graphicEl>
                                          </p:spTgt>
                                        </p:tgtEl>
                                        <p:attrNameLst>
                                          <p:attrName>style.visibility</p:attrName>
                                        </p:attrNameLst>
                                      </p:cBhvr>
                                      <p:to>
                                        <p:strVal val="visible"/>
                                      </p:to>
                                    </p:set>
                                    <p:animEffect transition="in" filter="fade">
                                      <p:cBhvr>
                                        <p:cTn id="15" dur="500"/>
                                        <p:tgtEl>
                                          <p:spTgt spid="5">
                                            <p:graphicEl>
                                              <a:dgm id="{A7CD66D0-7604-4829-8223-08EDC70B55CA}"/>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graphicEl>
                                              <a:dgm id="{FC0BCAEC-8E0A-420E-9A64-AEE69CD479EB}"/>
                                            </p:graphicEl>
                                          </p:spTgt>
                                        </p:tgtEl>
                                        <p:attrNameLst>
                                          <p:attrName>style.visibility</p:attrName>
                                        </p:attrNameLst>
                                      </p:cBhvr>
                                      <p:to>
                                        <p:strVal val="visible"/>
                                      </p:to>
                                    </p:set>
                                    <p:animEffect transition="in" filter="fade">
                                      <p:cBhvr>
                                        <p:cTn id="19" dur="500"/>
                                        <p:tgtEl>
                                          <p:spTgt spid="5">
                                            <p:graphicEl>
                                              <a:dgm id="{FC0BCAEC-8E0A-420E-9A64-AEE69CD479E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FFD8560-E865-41C3-8CE2-7E63D147398E}"/>
              </a:ext>
            </a:extLst>
          </p:cNvPr>
          <p:cNvSpPr>
            <a:spLocks noGrp="1"/>
          </p:cNvSpPr>
          <p:nvPr>
            <p:ph type="title"/>
          </p:nvPr>
        </p:nvSpPr>
        <p:spPr>
          <a:xfrm>
            <a:off x="1356920" y="2945523"/>
            <a:ext cx="4638364" cy="2678191"/>
          </a:xfrm>
        </p:spPr>
        <p:txBody>
          <a:bodyPr vert="horz" lIns="91440" tIns="45720" rIns="91440" bIns="45720" rtlCol="0" anchor="t">
            <a:normAutofit/>
          </a:bodyPr>
          <a:lstStyle/>
          <a:p>
            <a:r>
              <a:rPr lang="en-US" sz="7200" kern="1200">
                <a:solidFill>
                  <a:schemeClr val="tx1"/>
                </a:solidFill>
                <a:latin typeface="+mj-lt"/>
                <a:ea typeface="+mj-ea"/>
                <a:cs typeface="+mj-cs"/>
              </a:rPr>
              <a:t>Partitioning Demo</a:t>
            </a:r>
          </a:p>
        </p:txBody>
      </p:sp>
      <p:sp>
        <p:nvSpPr>
          <p:cNvPr id="13" name="Freeform: Shape 12">
            <a:extLst>
              <a:ext uri="{FF2B5EF4-FFF2-40B4-BE49-F238E27FC236}">
                <a16:creationId xmlns:a16="http://schemas.microsoft.com/office/drawing/2014/main" id="{FA6F8ABB-6C5D-4349-9E1B-198D1ABFA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4493" y="1333265"/>
            <a:ext cx="4840399" cy="4290450"/>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mpd="sng">
            <a:solidFill>
              <a:schemeClr val="tx1"/>
            </a:solid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5" name="Group 14">
            <a:extLst>
              <a:ext uri="{FF2B5EF4-FFF2-40B4-BE49-F238E27FC236}">
                <a16:creationId xmlns:a16="http://schemas.microsoft.com/office/drawing/2014/main" id="{5CA4BCD1-F813-4A68-8727-7A3DE67AC5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31480" y="1075612"/>
            <a:ext cx="1128382" cy="847206"/>
            <a:chOff x="7393391" y="1075612"/>
            <a:chExt cx="1128382" cy="847206"/>
          </a:xfrm>
        </p:grpSpPr>
        <p:sp>
          <p:nvSpPr>
            <p:cNvPr id="16"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7"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pic>
        <p:nvPicPr>
          <p:cNvPr id="6" name="Graphic 5">
            <a:extLst>
              <a:ext uri="{FF2B5EF4-FFF2-40B4-BE49-F238E27FC236}">
                <a16:creationId xmlns:a16="http://schemas.microsoft.com/office/drawing/2014/main" id="{CB6BCFC2-92AC-48AD-A01A-F08E6C944B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62982" y="2120256"/>
            <a:ext cx="2963421" cy="2716469"/>
          </a:xfrm>
          <a:prstGeom prst="rect">
            <a:avLst/>
          </a:prstGeom>
        </p:spPr>
      </p:pic>
    </p:spTree>
    <p:extLst>
      <p:ext uri="{BB962C8B-B14F-4D97-AF65-F5344CB8AC3E}">
        <p14:creationId xmlns:p14="http://schemas.microsoft.com/office/powerpoint/2010/main" val="342150181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EE9483-5F3F-4AC4-B681-F12B960F1A8C}"/>
              </a:ext>
            </a:extLst>
          </p:cNvPr>
          <p:cNvSpPr>
            <a:spLocks noGrp="1"/>
          </p:cNvSpPr>
          <p:nvPr>
            <p:ph type="title"/>
          </p:nvPr>
        </p:nvSpPr>
        <p:spPr>
          <a:xfrm>
            <a:off x="1136428" y="627564"/>
            <a:ext cx="7474172" cy="1325563"/>
          </a:xfrm>
        </p:spPr>
        <p:txBody>
          <a:bodyPr>
            <a:normAutofit/>
          </a:bodyPr>
          <a:lstStyle/>
          <a:p>
            <a:r>
              <a:rPr lang="en-NZ" dirty="0"/>
              <a:t>What next?</a:t>
            </a:r>
          </a:p>
        </p:txBody>
      </p:sp>
      <p:sp>
        <p:nvSpPr>
          <p:cNvPr id="13" name="Rectangle 12">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Graphic 7">
            <a:extLst>
              <a:ext uri="{FF2B5EF4-FFF2-40B4-BE49-F238E27FC236}">
                <a16:creationId xmlns:a16="http://schemas.microsoft.com/office/drawing/2014/main" id="{8B94260D-66C8-43BA-B033-686E549370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62033" y="2857501"/>
            <a:ext cx="1246906" cy="1142998"/>
          </a:xfrm>
          <a:prstGeom prst="rect">
            <a:avLst/>
          </a:prstGeom>
        </p:spPr>
      </p:pic>
      <p:graphicFrame>
        <p:nvGraphicFramePr>
          <p:cNvPr id="7" name="Content Placeholder 4">
            <a:extLst>
              <a:ext uri="{FF2B5EF4-FFF2-40B4-BE49-F238E27FC236}">
                <a16:creationId xmlns:a16="http://schemas.microsoft.com/office/drawing/2014/main" id="{D3F65E72-2EE8-41EB-B90D-FFA5550E8B37}"/>
              </a:ext>
            </a:extLst>
          </p:cNvPr>
          <p:cNvGraphicFramePr>
            <a:graphicFrameLocks noGrp="1"/>
          </p:cNvGraphicFramePr>
          <p:nvPr>
            <p:ph idx="1"/>
          </p:nvPr>
        </p:nvGraphicFramePr>
        <p:xfrm>
          <a:off x="1136429" y="2278173"/>
          <a:ext cx="6467867" cy="345061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463301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graphicEl>
                                              <a:dgm id="{AED86B4D-BDE1-4BF1-B950-4C987FC7BB9A}"/>
                                            </p:graphicEl>
                                          </p:spTgt>
                                        </p:tgtEl>
                                        <p:attrNameLst>
                                          <p:attrName>style.visibility</p:attrName>
                                        </p:attrNameLst>
                                      </p:cBhvr>
                                      <p:to>
                                        <p:strVal val="visible"/>
                                      </p:to>
                                    </p:set>
                                    <p:animEffect transition="in" filter="fade">
                                      <p:cBhvr>
                                        <p:cTn id="7" dur="500"/>
                                        <p:tgtEl>
                                          <p:spTgt spid="7">
                                            <p:graphicEl>
                                              <a:dgm id="{AED86B4D-BDE1-4BF1-B950-4C987FC7BB9A}"/>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graphicEl>
                                              <a:dgm id="{72DF8702-3CAA-40A5-A66E-31FB5DBB87DA}"/>
                                            </p:graphicEl>
                                          </p:spTgt>
                                        </p:tgtEl>
                                        <p:attrNameLst>
                                          <p:attrName>style.visibility</p:attrName>
                                        </p:attrNameLst>
                                      </p:cBhvr>
                                      <p:to>
                                        <p:strVal val="visible"/>
                                      </p:to>
                                    </p:set>
                                    <p:animEffect transition="in" filter="fade">
                                      <p:cBhvr>
                                        <p:cTn id="10" dur="500"/>
                                        <p:tgtEl>
                                          <p:spTgt spid="7">
                                            <p:graphicEl>
                                              <a:dgm id="{72DF8702-3CAA-40A5-A66E-31FB5DBB87DA}"/>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graphicEl>
                                              <a:dgm id="{6877B0EA-4185-4D58-845A-082CDA0032B7}"/>
                                            </p:graphicEl>
                                          </p:spTgt>
                                        </p:tgtEl>
                                        <p:attrNameLst>
                                          <p:attrName>style.visibility</p:attrName>
                                        </p:attrNameLst>
                                      </p:cBhvr>
                                      <p:to>
                                        <p:strVal val="visible"/>
                                      </p:to>
                                    </p:set>
                                    <p:animEffect transition="in" filter="fade">
                                      <p:cBhvr>
                                        <p:cTn id="13" dur="500"/>
                                        <p:tgtEl>
                                          <p:spTgt spid="7">
                                            <p:graphicEl>
                                              <a:dgm id="{6877B0EA-4185-4D58-845A-082CDA0032B7}"/>
                                            </p:graphic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7">
                                            <p:graphicEl>
                                              <a:dgm id="{F9B68D77-8A31-4089-971A-4A3322F6A981}"/>
                                            </p:graphicEl>
                                          </p:spTgt>
                                        </p:tgtEl>
                                        <p:attrNameLst>
                                          <p:attrName>style.visibility</p:attrName>
                                        </p:attrNameLst>
                                      </p:cBhvr>
                                      <p:to>
                                        <p:strVal val="visible"/>
                                      </p:to>
                                    </p:set>
                                    <p:animEffect transition="in" filter="fade">
                                      <p:cBhvr>
                                        <p:cTn id="17" dur="500"/>
                                        <p:tgtEl>
                                          <p:spTgt spid="7">
                                            <p:graphicEl>
                                              <a:dgm id="{F9B68D77-8A31-4089-971A-4A3322F6A981}"/>
                                            </p:graphic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graphicEl>
                                              <a:dgm id="{2C48FA77-C028-4339-8782-6F7D37B44E22}"/>
                                            </p:graphicEl>
                                          </p:spTgt>
                                        </p:tgtEl>
                                        <p:attrNameLst>
                                          <p:attrName>style.visibility</p:attrName>
                                        </p:attrNameLst>
                                      </p:cBhvr>
                                      <p:to>
                                        <p:strVal val="visible"/>
                                      </p:to>
                                    </p:set>
                                    <p:animEffect transition="in" filter="fade">
                                      <p:cBhvr>
                                        <p:cTn id="20" dur="500"/>
                                        <p:tgtEl>
                                          <p:spTgt spid="7">
                                            <p:graphicEl>
                                              <a:dgm id="{2C48FA77-C028-4339-8782-6F7D37B44E22}"/>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graphicEl>
                                              <a:dgm id="{EB063A0A-1BFC-46BC-A233-D73D61265B66}"/>
                                            </p:graphicEl>
                                          </p:spTgt>
                                        </p:tgtEl>
                                        <p:attrNameLst>
                                          <p:attrName>style.visibility</p:attrName>
                                        </p:attrNameLst>
                                      </p:cBhvr>
                                      <p:to>
                                        <p:strVal val="visible"/>
                                      </p:to>
                                    </p:set>
                                    <p:animEffect transition="in" filter="fade">
                                      <p:cBhvr>
                                        <p:cTn id="23" dur="500"/>
                                        <p:tgtEl>
                                          <p:spTgt spid="7">
                                            <p:graphicEl>
                                              <a:dgm id="{EB063A0A-1BFC-46BC-A233-D73D61265B66}"/>
                                            </p:graphicEl>
                                          </p:spTgt>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7">
                                            <p:graphicEl>
                                              <a:dgm id="{1FE844D3-B949-4192-8592-1220A9FF0E7A}"/>
                                            </p:graphicEl>
                                          </p:spTgt>
                                        </p:tgtEl>
                                        <p:attrNameLst>
                                          <p:attrName>style.visibility</p:attrName>
                                        </p:attrNameLst>
                                      </p:cBhvr>
                                      <p:to>
                                        <p:strVal val="visible"/>
                                      </p:to>
                                    </p:set>
                                    <p:animEffect transition="in" filter="fade">
                                      <p:cBhvr>
                                        <p:cTn id="27" dur="500"/>
                                        <p:tgtEl>
                                          <p:spTgt spid="7">
                                            <p:graphicEl>
                                              <a:dgm id="{1FE844D3-B949-4192-8592-1220A9FF0E7A}"/>
                                            </p:graphic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graphicEl>
                                              <a:dgm id="{7B60F1E6-A552-4C63-B2FB-F0109F334FC9}"/>
                                            </p:graphicEl>
                                          </p:spTgt>
                                        </p:tgtEl>
                                        <p:attrNameLst>
                                          <p:attrName>style.visibility</p:attrName>
                                        </p:attrNameLst>
                                      </p:cBhvr>
                                      <p:to>
                                        <p:strVal val="visible"/>
                                      </p:to>
                                    </p:set>
                                    <p:animEffect transition="in" filter="fade">
                                      <p:cBhvr>
                                        <p:cTn id="30" dur="500"/>
                                        <p:tgtEl>
                                          <p:spTgt spid="7">
                                            <p:graphicEl>
                                              <a:dgm id="{7B60F1E6-A552-4C63-B2FB-F0109F334FC9}"/>
                                            </p:graphic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graphicEl>
                                              <a:dgm id="{2A392CB9-2317-4483-908E-D394A178A269}"/>
                                            </p:graphicEl>
                                          </p:spTgt>
                                        </p:tgtEl>
                                        <p:attrNameLst>
                                          <p:attrName>style.visibility</p:attrName>
                                        </p:attrNameLst>
                                      </p:cBhvr>
                                      <p:to>
                                        <p:strVal val="visible"/>
                                      </p:to>
                                    </p:set>
                                    <p:animEffect transition="in" filter="fade">
                                      <p:cBhvr>
                                        <p:cTn id="33" dur="500"/>
                                        <p:tgtEl>
                                          <p:spTgt spid="7">
                                            <p:graphicEl>
                                              <a:dgm id="{2A392CB9-2317-4483-908E-D394A178A269}"/>
                                            </p:graphicEl>
                                          </p:spTgt>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7">
                                            <p:graphicEl>
                                              <a:dgm id="{9F98B536-3805-483A-BF12-ABA7178BC26C}"/>
                                            </p:graphicEl>
                                          </p:spTgt>
                                        </p:tgtEl>
                                        <p:attrNameLst>
                                          <p:attrName>style.visibility</p:attrName>
                                        </p:attrNameLst>
                                      </p:cBhvr>
                                      <p:to>
                                        <p:strVal val="visible"/>
                                      </p:to>
                                    </p:set>
                                    <p:animEffect transition="in" filter="fade">
                                      <p:cBhvr>
                                        <p:cTn id="37" dur="500"/>
                                        <p:tgtEl>
                                          <p:spTgt spid="7">
                                            <p:graphicEl>
                                              <a:dgm id="{9F98B536-3805-483A-BF12-ABA7178BC26C}"/>
                                            </p:graphic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
                                            <p:graphicEl>
                                              <a:dgm id="{DEB3CB22-C807-42D2-A878-80817AB26C58}"/>
                                            </p:graphicEl>
                                          </p:spTgt>
                                        </p:tgtEl>
                                        <p:attrNameLst>
                                          <p:attrName>style.visibility</p:attrName>
                                        </p:attrNameLst>
                                      </p:cBhvr>
                                      <p:to>
                                        <p:strVal val="visible"/>
                                      </p:to>
                                    </p:set>
                                    <p:animEffect transition="in" filter="fade">
                                      <p:cBhvr>
                                        <p:cTn id="40" dur="500"/>
                                        <p:tgtEl>
                                          <p:spTgt spid="7">
                                            <p:graphicEl>
                                              <a:dgm id="{DEB3CB22-C807-42D2-A878-80817AB26C58}"/>
                                            </p:graphic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
                                            <p:graphicEl>
                                              <a:dgm id="{D81CF88A-33A4-4A30-A54C-1CC7D5F46E00}"/>
                                            </p:graphicEl>
                                          </p:spTgt>
                                        </p:tgtEl>
                                        <p:attrNameLst>
                                          <p:attrName>style.visibility</p:attrName>
                                        </p:attrNameLst>
                                      </p:cBhvr>
                                      <p:to>
                                        <p:strVal val="visible"/>
                                      </p:to>
                                    </p:set>
                                    <p:animEffect transition="in" filter="fade">
                                      <p:cBhvr>
                                        <p:cTn id="43" dur="500"/>
                                        <p:tgtEl>
                                          <p:spTgt spid="7">
                                            <p:graphicEl>
                                              <a:dgm id="{D81CF88A-33A4-4A30-A54C-1CC7D5F46E00}"/>
                                            </p:graphicEl>
                                          </p:spTgt>
                                        </p:tgtEl>
                                      </p:cBhvr>
                                    </p:animEffect>
                                  </p:childTnLst>
                                </p:cTn>
                              </p:par>
                            </p:childTnLst>
                          </p:cTn>
                        </p:par>
                        <p:par>
                          <p:cTn id="44" fill="hold">
                            <p:stCondLst>
                              <p:cond delay="2000"/>
                            </p:stCondLst>
                            <p:childTnLst>
                              <p:par>
                                <p:cTn id="45" presetID="10" presetClass="entr" presetSubtype="0" fill="hold" grpId="0" nodeType="afterEffect">
                                  <p:stCondLst>
                                    <p:cond delay="0"/>
                                  </p:stCondLst>
                                  <p:childTnLst>
                                    <p:set>
                                      <p:cBhvr>
                                        <p:cTn id="46" dur="1" fill="hold">
                                          <p:stCondLst>
                                            <p:cond delay="0"/>
                                          </p:stCondLst>
                                        </p:cTn>
                                        <p:tgtEl>
                                          <p:spTgt spid="7">
                                            <p:graphicEl>
                                              <a:dgm id="{47153ECA-0BD1-4E10-8B97-6B9FC31AB4DB}"/>
                                            </p:graphicEl>
                                          </p:spTgt>
                                        </p:tgtEl>
                                        <p:attrNameLst>
                                          <p:attrName>style.visibility</p:attrName>
                                        </p:attrNameLst>
                                      </p:cBhvr>
                                      <p:to>
                                        <p:strVal val="visible"/>
                                      </p:to>
                                    </p:set>
                                    <p:animEffect transition="in" filter="fade">
                                      <p:cBhvr>
                                        <p:cTn id="47" dur="500"/>
                                        <p:tgtEl>
                                          <p:spTgt spid="7">
                                            <p:graphicEl>
                                              <a:dgm id="{47153ECA-0BD1-4E10-8B97-6B9FC31AB4DB}"/>
                                            </p:graphic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graphicEl>
                                              <a:dgm id="{843CBB9D-859C-4299-9686-022B4FD31422}"/>
                                            </p:graphicEl>
                                          </p:spTgt>
                                        </p:tgtEl>
                                        <p:attrNameLst>
                                          <p:attrName>style.visibility</p:attrName>
                                        </p:attrNameLst>
                                      </p:cBhvr>
                                      <p:to>
                                        <p:strVal val="visible"/>
                                      </p:to>
                                    </p:set>
                                    <p:animEffect transition="in" filter="fade">
                                      <p:cBhvr>
                                        <p:cTn id="50" dur="500"/>
                                        <p:tgtEl>
                                          <p:spTgt spid="7">
                                            <p:graphicEl>
                                              <a:dgm id="{843CBB9D-859C-4299-9686-022B4FD31422}"/>
                                            </p:graphic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7">
                                            <p:graphicEl>
                                              <a:dgm id="{7B47A7E2-DFB8-487A-9D8E-6167AA03B1E7}"/>
                                            </p:graphicEl>
                                          </p:spTgt>
                                        </p:tgtEl>
                                        <p:attrNameLst>
                                          <p:attrName>style.visibility</p:attrName>
                                        </p:attrNameLst>
                                      </p:cBhvr>
                                      <p:to>
                                        <p:strVal val="visible"/>
                                      </p:to>
                                    </p:set>
                                    <p:animEffect transition="in" filter="fade">
                                      <p:cBhvr>
                                        <p:cTn id="53" dur="500"/>
                                        <p:tgtEl>
                                          <p:spTgt spid="7">
                                            <p:graphicEl>
                                              <a:dgm id="{7B47A7E2-DFB8-487A-9D8E-6167AA03B1E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169373-E625-4BAD-B93B-3BA93BE5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5F29D6-8A13-4254-80CB-5410643B04D6}"/>
              </a:ext>
            </a:extLst>
          </p:cNvPr>
          <p:cNvSpPr>
            <a:spLocks noGrp="1"/>
          </p:cNvSpPr>
          <p:nvPr>
            <p:ph type="title"/>
          </p:nvPr>
        </p:nvSpPr>
        <p:spPr>
          <a:xfrm>
            <a:off x="7699248" y="1152144"/>
            <a:ext cx="4023360" cy="2943432"/>
          </a:xfrm>
        </p:spPr>
        <p:txBody>
          <a:bodyPr vert="horz" lIns="91440" tIns="45720" rIns="91440" bIns="45720" rtlCol="0" anchor="b">
            <a:normAutofit/>
          </a:bodyPr>
          <a:lstStyle/>
          <a:p>
            <a:r>
              <a:rPr lang="en-US" sz="5600" dirty="0"/>
              <a:t>Thanks for Listening</a:t>
            </a:r>
          </a:p>
        </p:txBody>
      </p:sp>
      <p:sp>
        <p:nvSpPr>
          <p:cNvPr id="5" name="Text Placeholder 4">
            <a:extLst>
              <a:ext uri="{FF2B5EF4-FFF2-40B4-BE49-F238E27FC236}">
                <a16:creationId xmlns:a16="http://schemas.microsoft.com/office/drawing/2014/main" id="{728C1C4D-9190-420D-8119-DB97EAAB94DA}"/>
              </a:ext>
            </a:extLst>
          </p:cNvPr>
          <p:cNvSpPr>
            <a:spLocks noGrp="1"/>
          </p:cNvSpPr>
          <p:nvPr>
            <p:ph type="body" idx="1"/>
          </p:nvPr>
        </p:nvSpPr>
        <p:spPr>
          <a:xfrm>
            <a:off x="7699248" y="4462272"/>
            <a:ext cx="4023360" cy="970828"/>
          </a:xfrm>
        </p:spPr>
        <p:txBody>
          <a:bodyPr vert="horz" lIns="91440" tIns="45720" rIns="91440" bIns="45720" rtlCol="0" anchor="t">
            <a:normAutofit/>
          </a:bodyPr>
          <a:lstStyle/>
          <a:p>
            <a:r>
              <a:rPr lang="en-US" sz="1700" dirty="0">
                <a:solidFill>
                  <a:schemeClr val="tx1"/>
                </a:solidFill>
              </a:rPr>
              <a:t>@willvelida</a:t>
            </a:r>
          </a:p>
          <a:p>
            <a:r>
              <a:rPr lang="en-US" sz="1700" dirty="0">
                <a:solidFill>
                  <a:schemeClr val="tx1"/>
                </a:solidFill>
              </a:rPr>
              <a:t>https://www.linkedin.com/in/willvelida/</a:t>
            </a:r>
          </a:p>
          <a:p>
            <a:endParaRPr lang="en-US" sz="1700" dirty="0">
              <a:solidFill>
                <a:schemeClr val="tx1"/>
              </a:solidFill>
            </a:endParaRPr>
          </a:p>
        </p:txBody>
      </p:sp>
      <p:sp>
        <p:nvSpPr>
          <p:cNvPr id="12" name="Rectangle 11">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13">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2">
            <a:extLst>
              <a:ext uri="{FF2B5EF4-FFF2-40B4-BE49-F238E27FC236}">
                <a16:creationId xmlns:a16="http://schemas.microsoft.com/office/drawing/2014/main" id="{A9C57ABD-16DA-4A22-B954-F33B0A798F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75"/>
          <a:stretch/>
        </p:blipFill>
        <p:spPr bwMode="auto">
          <a:xfrm>
            <a:off x="604064" y="10"/>
            <a:ext cx="6701991"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Group 15">
            <a:extLst>
              <a:ext uri="{FF2B5EF4-FFF2-40B4-BE49-F238E27FC236}">
                <a16:creationId xmlns:a16="http://schemas.microsoft.com/office/drawing/2014/main" id="{2DF00571-E53F-4406-874C-D5333B3E84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63256" y="73152"/>
            <a:ext cx="1178966" cy="232963"/>
            <a:chOff x="7763256" y="73152"/>
            <a:chExt cx="1178966" cy="232963"/>
          </a:xfrm>
        </p:grpSpPr>
        <p:sp>
          <p:nvSpPr>
            <p:cNvPr id="39" name="Rectangle 64">
              <a:extLst>
                <a:ext uri="{FF2B5EF4-FFF2-40B4-BE49-F238E27FC236}">
                  <a16:creationId xmlns:a16="http://schemas.microsoft.com/office/drawing/2014/main" id="{805A8E07-08A3-48C5-A937-BA5C099EB6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66">
              <a:extLst>
                <a:ext uri="{FF2B5EF4-FFF2-40B4-BE49-F238E27FC236}">
                  <a16:creationId xmlns:a16="http://schemas.microsoft.com/office/drawing/2014/main" id="{BD95D223-D0F4-4A5A-A97F-904E11575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64">
              <a:extLst>
                <a:ext uri="{FF2B5EF4-FFF2-40B4-BE49-F238E27FC236}">
                  <a16:creationId xmlns:a16="http://schemas.microsoft.com/office/drawing/2014/main" id="{C234CFCF-E56D-4C71-AEA5-41C17CD2F6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66">
              <a:extLst>
                <a:ext uri="{FF2B5EF4-FFF2-40B4-BE49-F238E27FC236}">
                  <a16:creationId xmlns:a16="http://schemas.microsoft.com/office/drawing/2014/main" id="{4EE72264-410F-4071-B6A9-A94E1050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64">
              <a:extLst>
                <a:ext uri="{FF2B5EF4-FFF2-40B4-BE49-F238E27FC236}">
                  <a16:creationId xmlns:a16="http://schemas.microsoft.com/office/drawing/2014/main" id="{38730288-0A00-4A97-8CE6-E7DFE81E3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66">
              <a:extLst>
                <a:ext uri="{FF2B5EF4-FFF2-40B4-BE49-F238E27FC236}">
                  <a16:creationId xmlns:a16="http://schemas.microsoft.com/office/drawing/2014/main" id="{4EDA3E11-9FAA-4CBF-9FC7-A75068E7B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64">
              <a:extLst>
                <a:ext uri="{FF2B5EF4-FFF2-40B4-BE49-F238E27FC236}">
                  <a16:creationId xmlns:a16="http://schemas.microsoft.com/office/drawing/2014/main" id="{7327A321-A57A-4019-AC19-30C3FEDE08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66">
              <a:extLst>
                <a:ext uri="{FF2B5EF4-FFF2-40B4-BE49-F238E27FC236}">
                  <a16:creationId xmlns:a16="http://schemas.microsoft.com/office/drawing/2014/main" id="{45B013C8-DE8B-4D46-A566-8925FF2AB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64">
              <a:extLst>
                <a:ext uri="{FF2B5EF4-FFF2-40B4-BE49-F238E27FC236}">
                  <a16:creationId xmlns:a16="http://schemas.microsoft.com/office/drawing/2014/main" id="{D70623DD-9665-463E-9FF2-E11E767649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66">
              <a:extLst>
                <a:ext uri="{FF2B5EF4-FFF2-40B4-BE49-F238E27FC236}">
                  <a16:creationId xmlns:a16="http://schemas.microsoft.com/office/drawing/2014/main" id="{EF230DD2-4D19-4039-A31E-475B24712C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64">
              <a:extLst>
                <a:ext uri="{FF2B5EF4-FFF2-40B4-BE49-F238E27FC236}">
                  <a16:creationId xmlns:a16="http://schemas.microsoft.com/office/drawing/2014/main" id="{A0DE572C-1F7E-41DF-B316-6D79DD003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66">
              <a:extLst>
                <a:ext uri="{FF2B5EF4-FFF2-40B4-BE49-F238E27FC236}">
                  <a16:creationId xmlns:a16="http://schemas.microsoft.com/office/drawing/2014/main" id="{75E93974-7575-4E1C-BB69-30CDE7C145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64">
              <a:extLst>
                <a:ext uri="{FF2B5EF4-FFF2-40B4-BE49-F238E27FC236}">
                  <a16:creationId xmlns:a16="http://schemas.microsoft.com/office/drawing/2014/main" id="{AB02B977-55BB-4684-B6DC-50B49F26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66">
              <a:extLst>
                <a:ext uri="{FF2B5EF4-FFF2-40B4-BE49-F238E27FC236}">
                  <a16:creationId xmlns:a16="http://schemas.microsoft.com/office/drawing/2014/main" id="{B8A7D2FD-4604-411A-8446-AAD738B9D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64">
              <a:extLst>
                <a:ext uri="{FF2B5EF4-FFF2-40B4-BE49-F238E27FC236}">
                  <a16:creationId xmlns:a16="http://schemas.microsoft.com/office/drawing/2014/main" id="{2FC67E06-3570-4522-8495-454D7C87E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66">
              <a:extLst>
                <a:ext uri="{FF2B5EF4-FFF2-40B4-BE49-F238E27FC236}">
                  <a16:creationId xmlns:a16="http://schemas.microsoft.com/office/drawing/2014/main" id="{E6A1839D-1BE9-41CB-B29B-AF529145D7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64">
              <a:extLst>
                <a:ext uri="{FF2B5EF4-FFF2-40B4-BE49-F238E27FC236}">
                  <a16:creationId xmlns:a16="http://schemas.microsoft.com/office/drawing/2014/main" id="{20C714F7-E8CA-484B-8A29-E3194EC7C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66">
              <a:extLst>
                <a:ext uri="{FF2B5EF4-FFF2-40B4-BE49-F238E27FC236}">
                  <a16:creationId xmlns:a16="http://schemas.microsoft.com/office/drawing/2014/main" id="{B4E21E71-D285-4AED-AA11-1005339815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64">
              <a:extLst>
                <a:ext uri="{FF2B5EF4-FFF2-40B4-BE49-F238E27FC236}">
                  <a16:creationId xmlns:a16="http://schemas.microsoft.com/office/drawing/2014/main" id="{13568E8F-C4DD-4452-A8BE-CDC9A4FE48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66">
              <a:extLst>
                <a:ext uri="{FF2B5EF4-FFF2-40B4-BE49-F238E27FC236}">
                  <a16:creationId xmlns:a16="http://schemas.microsoft.com/office/drawing/2014/main" id="{56ABD5AB-B13C-4AA9-9066-E872473A4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pic>
        <p:nvPicPr>
          <p:cNvPr id="43" name="Graphic 42">
            <a:extLst>
              <a:ext uri="{FF2B5EF4-FFF2-40B4-BE49-F238E27FC236}">
                <a16:creationId xmlns:a16="http://schemas.microsoft.com/office/drawing/2014/main" id="{A98D469D-061A-4C19-9F8A-572A5ED4151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078837" y="5799796"/>
            <a:ext cx="1059084" cy="970828"/>
          </a:xfrm>
          <a:prstGeom prst="rect">
            <a:avLst/>
          </a:prstGeom>
        </p:spPr>
      </p:pic>
    </p:spTree>
    <p:extLst>
      <p:ext uri="{BB962C8B-B14F-4D97-AF65-F5344CB8AC3E}">
        <p14:creationId xmlns:p14="http://schemas.microsoft.com/office/powerpoint/2010/main" val="165834552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EE9483-5F3F-4AC4-B681-F12B960F1A8C}"/>
              </a:ext>
            </a:extLst>
          </p:cNvPr>
          <p:cNvSpPr>
            <a:spLocks noGrp="1"/>
          </p:cNvSpPr>
          <p:nvPr>
            <p:ph type="title"/>
          </p:nvPr>
        </p:nvSpPr>
        <p:spPr>
          <a:xfrm>
            <a:off x="1136428" y="627564"/>
            <a:ext cx="7474172" cy="1325563"/>
          </a:xfrm>
        </p:spPr>
        <p:txBody>
          <a:bodyPr>
            <a:normAutofit/>
          </a:bodyPr>
          <a:lstStyle/>
          <a:p>
            <a:r>
              <a:rPr lang="en-NZ" dirty="0"/>
              <a:t>Where are we?</a:t>
            </a:r>
          </a:p>
        </p:txBody>
      </p:sp>
      <p:sp>
        <p:nvSpPr>
          <p:cNvPr id="13" name="Rectangle 12">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Graphic 7">
            <a:extLst>
              <a:ext uri="{FF2B5EF4-FFF2-40B4-BE49-F238E27FC236}">
                <a16:creationId xmlns:a16="http://schemas.microsoft.com/office/drawing/2014/main" id="{8B94260D-66C8-43BA-B033-686E549370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62033" y="2857501"/>
            <a:ext cx="1246906" cy="1142998"/>
          </a:xfrm>
          <a:prstGeom prst="rect">
            <a:avLst/>
          </a:prstGeom>
        </p:spPr>
      </p:pic>
      <p:graphicFrame>
        <p:nvGraphicFramePr>
          <p:cNvPr id="7" name="Content Placeholder 4">
            <a:extLst>
              <a:ext uri="{FF2B5EF4-FFF2-40B4-BE49-F238E27FC236}">
                <a16:creationId xmlns:a16="http://schemas.microsoft.com/office/drawing/2014/main" id="{D3F65E72-2EE8-41EB-B90D-FFA5550E8B37}"/>
              </a:ext>
            </a:extLst>
          </p:cNvPr>
          <p:cNvGraphicFramePr>
            <a:graphicFrameLocks noGrp="1"/>
          </p:cNvGraphicFramePr>
          <p:nvPr>
            <p:ph idx="1"/>
          </p:nvPr>
        </p:nvGraphicFramePr>
        <p:xfrm>
          <a:off x="1136429" y="2278173"/>
          <a:ext cx="6467867" cy="345061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8619716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graphicEl>
                                              <a:dgm id="{AED86B4D-BDE1-4BF1-B950-4C987FC7BB9A}"/>
                                            </p:graphicEl>
                                          </p:spTgt>
                                        </p:tgtEl>
                                        <p:attrNameLst>
                                          <p:attrName>style.visibility</p:attrName>
                                        </p:attrNameLst>
                                      </p:cBhvr>
                                      <p:to>
                                        <p:strVal val="visible"/>
                                      </p:to>
                                    </p:set>
                                    <p:animEffect transition="in" filter="fade">
                                      <p:cBhvr>
                                        <p:cTn id="7" dur="500"/>
                                        <p:tgtEl>
                                          <p:spTgt spid="7">
                                            <p:graphicEl>
                                              <a:dgm id="{AED86B4D-BDE1-4BF1-B950-4C987FC7BB9A}"/>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graphicEl>
                                              <a:dgm id="{72DF8702-3CAA-40A5-A66E-31FB5DBB87DA}"/>
                                            </p:graphicEl>
                                          </p:spTgt>
                                        </p:tgtEl>
                                        <p:attrNameLst>
                                          <p:attrName>style.visibility</p:attrName>
                                        </p:attrNameLst>
                                      </p:cBhvr>
                                      <p:to>
                                        <p:strVal val="visible"/>
                                      </p:to>
                                    </p:set>
                                    <p:animEffect transition="in" filter="fade">
                                      <p:cBhvr>
                                        <p:cTn id="10" dur="500"/>
                                        <p:tgtEl>
                                          <p:spTgt spid="7">
                                            <p:graphicEl>
                                              <a:dgm id="{72DF8702-3CAA-40A5-A66E-31FB5DBB87DA}"/>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graphicEl>
                                              <a:dgm id="{6877B0EA-4185-4D58-845A-082CDA0032B7}"/>
                                            </p:graphicEl>
                                          </p:spTgt>
                                        </p:tgtEl>
                                        <p:attrNameLst>
                                          <p:attrName>style.visibility</p:attrName>
                                        </p:attrNameLst>
                                      </p:cBhvr>
                                      <p:to>
                                        <p:strVal val="visible"/>
                                      </p:to>
                                    </p:set>
                                    <p:animEffect transition="in" filter="fade">
                                      <p:cBhvr>
                                        <p:cTn id="13" dur="500"/>
                                        <p:tgtEl>
                                          <p:spTgt spid="7">
                                            <p:graphicEl>
                                              <a:dgm id="{6877B0EA-4185-4D58-845A-082CDA0032B7}"/>
                                            </p:graphic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7">
                                            <p:graphicEl>
                                              <a:dgm id="{F9B68D77-8A31-4089-971A-4A3322F6A981}"/>
                                            </p:graphicEl>
                                          </p:spTgt>
                                        </p:tgtEl>
                                        <p:attrNameLst>
                                          <p:attrName>style.visibility</p:attrName>
                                        </p:attrNameLst>
                                      </p:cBhvr>
                                      <p:to>
                                        <p:strVal val="visible"/>
                                      </p:to>
                                    </p:set>
                                    <p:animEffect transition="in" filter="fade">
                                      <p:cBhvr>
                                        <p:cTn id="17" dur="500"/>
                                        <p:tgtEl>
                                          <p:spTgt spid="7">
                                            <p:graphicEl>
                                              <a:dgm id="{F9B68D77-8A31-4089-971A-4A3322F6A981}"/>
                                            </p:graphic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graphicEl>
                                              <a:dgm id="{2C48FA77-C028-4339-8782-6F7D37B44E22}"/>
                                            </p:graphicEl>
                                          </p:spTgt>
                                        </p:tgtEl>
                                        <p:attrNameLst>
                                          <p:attrName>style.visibility</p:attrName>
                                        </p:attrNameLst>
                                      </p:cBhvr>
                                      <p:to>
                                        <p:strVal val="visible"/>
                                      </p:to>
                                    </p:set>
                                    <p:animEffect transition="in" filter="fade">
                                      <p:cBhvr>
                                        <p:cTn id="20" dur="500"/>
                                        <p:tgtEl>
                                          <p:spTgt spid="7">
                                            <p:graphicEl>
                                              <a:dgm id="{2C48FA77-C028-4339-8782-6F7D37B44E22}"/>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graphicEl>
                                              <a:dgm id="{EB063A0A-1BFC-46BC-A233-D73D61265B66}"/>
                                            </p:graphicEl>
                                          </p:spTgt>
                                        </p:tgtEl>
                                        <p:attrNameLst>
                                          <p:attrName>style.visibility</p:attrName>
                                        </p:attrNameLst>
                                      </p:cBhvr>
                                      <p:to>
                                        <p:strVal val="visible"/>
                                      </p:to>
                                    </p:set>
                                    <p:animEffect transition="in" filter="fade">
                                      <p:cBhvr>
                                        <p:cTn id="23" dur="500"/>
                                        <p:tgtEl>
                                          <p:spTgt spid="7">
                                            <p:graphicEl>
                                              <a:dgm id="{EB063A0A-1BFC-46BC-A233-D73D61265B66}"/>
                                            </p:graphicEl>
                                          </p:spTgt>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7">
                                            <p:graphicEl>
                                              <a:dgm id="{1FE844D3-B949-4192-8592-1220A9FF0E7A}"/>
                                            </p:graphicEl>
                                          </p:spTgt>
                                        </p:tgtEl>
                                        <p:attrNameLst>
                                          <p:attrName>style.visibility</p:attrName>
                                        </p:attrNameLst>
                                      </p:cBhvr>
                                      <p:to>
                                        <p:strVal val="visible"/>
                                      </p:to>
                                    </p:set>
                                    <p:animEffect transition="in" filter="fade">
                                      <p:cBhvr>
                                        <p:cTn id="27" dur="500"/>
                                        <p:tgtEl>
                                          <p:spTgt spid="7">
                                            <p:graphicEl>
                                              <a:dgm id="{1FE844D3-B949-4192-8592-1220A9FF0E7A}"/>
                                            </p:graphic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graphicEl>
                                              <a:dgm id="{7B60F1E6-A552-4C63-B2FB-F0109F334FC9}"/>
                                            </p:graphicEl>
                                          </p:spTgt>
                                        </p:tgtEl>
                                        <p:attrNameLst>
                                          <p:attrName>style.visibility</p:attrName>
                                        </p:attrNameLst>
                                      </p:cBhvr>
                                      <p:to>
                                        <p:strVal val="visible"/>
                                      </p:to>
                                    </p:set>
                                    <p:animEffect transition="in" filter="fade">
                                      <p:cBhvr>
                                        <p:cTn id="30" dur="500"/>
                                        <p:tgtEl>
                                          <p:spTgt spid="7">
                                            <p:graphicEl>
                                              <a:dgm id="{7B60F1E6-A552-4C63-B2FB-F0109F334FC9}"/>
                                            </p:graphic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graphicEl>
                                              <a:dgm id="{2A392CB9-2317-4483-908E-D394A178A269}"/>
                                            </p:graphicEl>
                                          </p:spTgt>
                                        </p:tgtEl>
                                        <p:attrNameLst>
                                          <p:attrName>style.visibility</p:attrName>
                                        </p:attrNameLst>
                                      </p:cBhvr>
                                      <p:to>
                                        <p:strVal val="visible"/>
                                      </p:to>
                                    </p:set>
                                    <p:animEffect transition="in" filter="fade">
                                      <p:cBhvr>
                                        <p:cTn id="33" dur="500"/>
                                        <p:tgtEl>
                                          <p:spTgt spid="7">
                                            <p:graphicEl>
                                              <a:dgm id="{2A392CB9-2317-4483-908E-D394A178A269}"/>
                                            </p:graphicEl>
                                          </p:spTgt>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7">
                                            <p:graphicEl>
                                              <a:dgm id="{9F98B536-3805-483A-BF12-ABA7178BC26C}"/>
                                            </p:graphicEl>
                                          </p:spTgt>
                                        </p:tgtEl>
                                        <p:attrNameLst>
                                          <p:attrName>style.visibility</p:attrName>
                                        </p:attrNameLst>
                                      </p:cBhvr>
                                      <p:to>
                                        <p:strVal val="visible"/>
                                      </p:to>
                                    </p:set>
                                    <p:animEffect transition="in" filter="fade">
                                      <p:cBhvr>
                                        <p:cTn id="37" dur="500"/>
                                        <p:tgtEl>
                                          <p:spTgt spid="7">
                                            <p:graphicEl>
                                              <a:dgm id="{9F98B536-3805-483A-BF12-ABA7178BC26C}"/>
                                            </p:graphic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
                                            <p:graphicEl>
                                              <a:dgm id="{DEB3CB22-C807-42D2-A878-80817AB26C58}"/>
                                            </p:graphicEl>
                                          </p:spTgt>
                                        </p:tgtEl>
                                        <p:attrNameLst>
                                          <p:attrName>style.visibility</p:attrName>
                                        </p:attrNameLst>
                                      </p:cBhvr>
                                      <p:to>
                                        <p:strVal val="visible"/>
                                      </p:to>
                                    </p:set>
                                    <p:animEffect transition="in" filter="fade">
                                      <p:cBhvr>
                                        <p:cTn id="40" dur="500"/>
                                        <p:tgtEl>
                                          <p:spTgt spid="7">
                                            <p:graphicEl>
                                              <a:dgm id="{DEB3CB22-C807-42D2-A878-80817AB26C58}"/>
                                            </p:graphic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
                                            <p:graphicEl>
                                              <a:dgm id="{D81CF88A-33A4-4A30-A54C-1CC7D5F46E00}"/>
                                            </p:graphicEl>
                                          </p:spTgt>
                                        </p:tgtEl>
                                        <p:attrNameLst>
                                          <p:attrName>style.visibility</p:attrName>
                                        </p:attrNameLst>
                                      </p:cBhvr>
                                      <p:to>
                                        <p:strVal val="visible"/>
                                      </p:to>
                                    </p:set>
                                    <p:animEffect transition="in" filter="fade">
                                      <p:cBhvr>
                                        <p:cTn id="43" dur="500"/>
                                        <p:tgtEl>
                                          <p:spTgt spid="7">
                                            <p:graphicEl>
                                              <a:dgm id="{D81CF88A-33A4-4A30-A54C-1CC7D5F46E00}"/>
                                            </p:graphicEl>
                                          </p:spTgt>
                                        </p:tgtEl>
                                      </p:cBhvr>
                                    </p:animEffect>
                                  </p:childTnLst>
                                </p:cTn>
                              </p:par>
                            </p:childTnLst>
                          </p:cTn>
                        </p:par>
                        <p:par>
                          <p:cTn id="44" fill="hold">
                            <p:stCondLst>
                              <p:cond delay="2000"/>
                            </p:stCondLst>
                            <p:childTnLst>
                              <p:par>
                                <p:cTn id="45" presetID="10" presetClass="entr" presetSubtype="0" fill="hold" grpId="0" nodeType="afterEffect">
                                  <p:stCondLst>
                                    <p:cond delay="0"/>
                                  </p:stCondLst>
                                  <p:childTnLst>
                                    <p:set>
                                      <p:cBhvr>
                                        <p:cTn id="46" dur="1" fill="hold">
                                          <p:stCondLst>
                                            <p:cond delay="0"/>
                                          </p:stCondLst>
                                        </p:cTn>
                                        <p:tgtEl>
                                          <p:spTgt spid="7">
                                            <p:graphicEl>
                                              <a:dgm id="{47153ECA-0BD1-4E10-8B97-6B9FC31AB4DB}"/>
                                            </p:graphicEl>
                                          </p:spTgt>
                                        </p:tgtEl>
                                        <p:attrNameLst>
                                          <p:attrName>style.visibility</p:attrName>
                                        </p:attrNameLst>
                                      </p:cBhvr>
                                      <p:to>
                                        <p:strVal val="visible"/>
                                      </p:to>
                                    </p:set>
                                    <p:animEffect transition="in" filter="fade">
                                      <p:cBhvr>
                                        <p:cTn id="47" dur="500"/>
                                        <p:tgtEl>
                                          <p:spTgt spid="7">
                                            <p:graphicEl>
                                              <a:dgm id="{47153ECA-0BD1-4E10-8B97-6B9FC31AB4DB}"/>
                                            </p:graphic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graphicEl>
                                              <a:dgm id="{843CBB9D-859C-4299-9686-022B4FD31422}"/>
                                            </p:graphicEl>
                                          </p:spTgt>
                                        </p:tgtEl>
                                        <p:attrNameLst>
                                          <p:attrName>style.visibility</p:attrName>
                                        </p:attrNameLst>
                                      </p:cBhvr>
                                      <p:to>
                                        <p:strVal val="visible"/>
                                      </p:to>
                                    </p:set>
                                    <p:animEffect transition="in" filter="fade">
                                      <p:cBhvr>
                                        <p:cTn id="50" dur="500"/>
                                        <p:tgtEl>
                                          <p:spTgt spid="7">
                                            <p:graphicEl>
                                              <a:dgm id="{843CBB9D-859C-4299-9686-022B4FD31422}"/>
                                            </p:graphic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7">
                                            <p:graphicEl>
                                              <a:dgm id="{7B47A7E2-DFB8-487A-9D8E-6167AA03B1E7}"/>
                                            </p:graphicEl>
                                          </p:spTgt>
                                        </p:tgtEl>
                                        <p:attrNameLst>
                                          <p:attrName>style.visibility</p:attrName>
                                        </p:attrNameLst>
                                      </p:cBhvr>
                                      <p:to>
                                        <p:strVal val="visible"/>
                                      </p:to>
                                    </p:set>
                                    <p:animEffect transition="in" filter="fade">
                                      <p:cBhvr>
                                        <p:cTn id="53" dur="500"/>
                                        <p:tgtEl>
                                          <p:spTgt spid="7">
                                            <p:graphicEl>
                                              <a:dgm id="{7B47A7E2-DFB8-487A-9D8E-6167AA03B1E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3ACD80-452C-4E47-B7C3-191B29913DED}"/>
              </a:ext>
            </a:extLst>
          </p:cNvPr>
          <p:cNvSpPr>
            <a:spLocks noGrp="1"/>
          </p:cNvSpPr>
          <p:nvPr>
            <p:ph type="title"/>
          </p:nvPr>
        </p:nvSpPr>
        <p:spPr>
          <a:xfrm>
            <a:off x="965199" y="851517"/>
            <a:ext cx="5130795" cy="1461778"/>
          </a:xfrm>
        </p:spPr>
        <p:txBody>
          <a:bodyPr>
            <a:normAutofit/>
          </a:bodyPr>
          <a:lstStyle/>
          <a:p>
            <a:r>
              <a:rPr lang="en-NZ" sz="4000"/>
              <a:t>What we’re going to discuss</a:t>
            </a:r>
          </a:p>
        </p:txBody>
      </p:sp>
      <p:graphicFrame>
        <p:nvGraphicFramePr>
          <p:cNvPr id="5" name="Content Placeholder 4">
            <a:extLst>
              <a:ext uri="{FF2B5EF4-FFF2-40B4-BE49-F238E27FC236}">
                <a16:creationId xmlns:a16="http://schemas.microsoft.com/office/drawing/2014/main" id="{3A9DA3A1-40B1-4362-8AF3-A284F1D099DC}"/>
              </a:ext>
            </a:extLst>
          </p:cNvPr>
          <p:cNvGraphicFramePr>
            <a:graphicFrameLocks noGrp="1"/>
          </p:cNvGraphicFramePr>
          <p:nvPr>
            <p:ph idx="1"/>
            <p:extLst>
              <p:ext uri="{D42A27DB-BD31-4B8C-83A1-F6EECF244321}">
                <p14:modId xmlns:p14="http://schemas.microsoft.com/office/powerpoint/2010/main" val="4179751007"/>
              </p:ext>
            </p:extLst>
          </p:nvPr>
        </p:nvGraphicFramePr>
        <p:xfrm>
          <a:off x="965200" y="2470248"/>
          <a:ext cx="4048344" cy="3536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Freeform: Shape 1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Graphic 3">
            <a:extLst>
              <a:ext uri="{FF2B5EF4-FFF2-40B4-BE49-F238E27FC236}">
                <a16:creationId xmlns:a16="http://schemas.microsoft.com/office/drawing/2014/main" id="{EE451FBB-9735-4006-9728-E857CD94535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35330" y="2239526"/>
            <a:ext cx="3217333" cy="2949221"/>
          </a:xfrm>
          <a:prstGeom prst="rect">
            <a:avLst/>
          </a:prstGeom>
        </p:spPr>
      </p:pic>
    </p:spTree>
    <p:extLst>
      <p:ext uri="{BB962C8B-B14F-4D97-AF65-F5344CB8AC3E}">
        <p14:creationId xmlns:p14="http://schemas.microsoft.com/office/powerpoint/2010/main" val="22272926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graphicEl>
                                              <a:dgm id="{8AC6EA6F-D3AD-4F5C-B797-8E77E9B9B34C}"/>
                                            </p:graphicEl>
                                          </p:spTgt>
                                        </p:tgtEl>
                                        <p:attrNameLst>
                                          <p:attrName>style.visibility</p:attrName>
                                        </p:attrNameLst>
                                      </p:cBhvr>
                                      <p:to>
                                        <p:strVal val="visible"/>
                                      </p:to>
                                    </p:set>
                                    <p:animEffect transition="in" filter="fade">
                                      <p:cBhvr>
                                        <p:cTn id="7" dur="500"/>
                                        <p:tgtEl>
                                          <p:spTgt spid="5">
                                            <p:graphicEl>
                                              <a:dgm id="{8AC6EA6F-D3AD-4F5C-B797-8E77E9B9B34C}"/>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graphicEl>
                                              <a:dgm id="{B2C2393C-7FA2-4CBC-BE91-01783C56E653}"/>
                                            </p:graphicEl>
                                          </p:spTgt>
                                        </p:tgtEl>
                                        <p:attrNameLst>
                                          <p:attrName>style.visibility</p:attrName>
                                        </p:attrNameLst>
                                      </p:cBhvr>
                                      <p:to>
                                        <p:strVal val="visible"/>
                                      </p:to>
                                    </p:set>
                                    <p:animEffect transition="in" filter="fade">
                                      <p:cBhvr>
                                        <p:cTn id="11" dur="500"/>
                                        <p:tgtEl>
                                          <p:spTgt spid="5">
                                            <p:graphicEl>
                                              <a:dgm id="{B2C2393C-7FA2-4CBC-BE91-01783C56E653}"/>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graphicEl>
                                              <a:dgm id="{4E48920D-FACC-434D-B672-50D879C2E605}"/>
                                            </p:graphicEl>
                                          </p:spTgt>
                                        </p:tgtEl>
                                        <p:attrNameLst>
                                          <p:attrName>style.visibility</p:attrName>
                                        </p:attrNameLst>
                                      </p:cBhvr>
                                      <p:to>
                                        <p:strVal val="visible"/>
                                      </p:to>
                                    </p:set>
                                    <p:animEffect transition="in" filter="fade">
                                      <p:cBhvr>
                                        <p:cTn id="15" dur="500"/>
                                        <p:tgtEl>
                                          <p:spTgt spid="5">
                                            <p:graphicEl>
                                              <a:dgm id="{4E48920D-FACC-434D-B672-50D879C2E605}"/>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graphicEl>
                                              <a:dgm id="{7AFAFBC1-4845-4688-BF9B-0761D9303A91}"/>
                                            </p:graphicEl>
                                          </p:spTgt>
                                        </p:tgtEl>
                                        <p:attrNameLst>
                                          <p:attrName>style.visibility</p:attrName>
                                        </p:attrNameLst>
                                      </p:cBhvr>
                                      <p:to>
                                        <p:strVal val="visible"/>
                                      </p:to>
                                    </p:set>
                                    <p:animEffect transition="in" filter="fade">
                                      <p:cBhvr>
                                        <p:cTn id="19" dur="500"/>
                                        <p:tgtEl>
                                          <p:spTgt spid="5">
                                            <p:graphicEl>
                                              <a:dgm id="{7AFAFBC1-4845-4688-BF9B-0761D9303A91}"/>
                                            </p:graphic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graphicEl>
                                              <a:dgm id="{D585B830-B535-4250-B85F-B814062BE662}"/>
                                            </p:graphicEl>
                                          </p:spTgt>
                                        </p:tgtEl>
                                        <p:attrNameLst>
                                          <p:attrName>style.visibility</p:attrName>
                                        </p:attrNameLst>
                                      </p:cBhvr>
                                      <p:to>
                                        <p:strVal val="visible"/>
                                      </p:to>
                                    </p:set>
                                    <p:animEffect transition="in" filter="fade">
                                      <p:cBhvr>
                                        <p:cTn id="23" dur="500"/>
                                        <p:tgtEl>
                                          <p:spTgt spid="5">
                                            <p:graphicEl>
                                              <a:dgm id="{D585B830-B535-4250-B85F-B814062BE66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C8439C-FAAA-4A3F-B560-851F651B6EA3}"/>
              </a:ext>
            </a:extLst>
          </p:cNvPr>
          <p:cNvSpPr>
            <a:spLocks noGrp="1"/>
          </p:cNvSpPr>
          <p:nvPr>
            <p:ph type="title"/>
          </p:nvPr>
        </p:nvSpPr>
        <p:spPr>
          <a:xfrm>
            <a:off x="859875" y="183916"/>
            <a:ext cx="5595923" cy="1461778"/>
          </a:xfrm>
        </p:spPr>
        <p:txBody>
          <a:bodyPr anchor="b">
            <a:normAutofit/>
          </a:bodyPr>
          <a:lstStyle/>
          <a:p>
            <a:r>
              <a:rPr lang="en-NZ" dirty="0"/>
              <a:t>How Partitioning Works</a:t>
            </a:r>
          </a:p>
        </p:txBody>
      </p:sp>
      <p:sp>
        <p:nvSpPr>
          <p:cNvPr id="48" name="Freeform 5">
            <a:extLst>
              <a:ext uri="{FF2B5EF4-FFF2-40B4-BE49-F238E27FC236}">
                <a16:creationId xmlns:a16="http://schemas.microsoft.com/office/drawing/2014/main" id="{4300F7B2-2FBB-4B65-B588-633176602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125375" y="131153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50" name="Freeform 5">
            <a:extLst>
              <a:ext uri="{FF2B5EF4-FFF2-40B4-BE49-F238E27FC236}">
                <a16:creationId xmlns:a16="http://schemas.microsoft.com/office/drawing/2014/main" id="{EFA5A327-531A-495C-BCA7-27F04811A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703265" y="105971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aphicFrame>
        <p:nvGraphicFramePr>
          <p:cNvPr id="8" name="Content Placeholder 7">
            <a:extLst>
              <a:ext uri="{FF2B5EF4-FFF2-40B4-BE49-F238E27FC236}">
                <a16:creationId xmlns:a16="http://schemas.microsoft.com/office/drawing/2014/main" id="{6075F8FA-CA4C-4DBB-893A-0D9A36FB7C10}"/>
              </a:ext>
            </a:extLst>
          </p:cNvPr>
          <p:cNvGraphicFramePr>
            <a:graphicFrameLocks noGrp="1"/>
          </p:cNvGraphicFramePr>
          <p:nvPr>
            <p:ph idx="1"/>
            <p:extLst>
              <p:ext uri="{D42A27DB-BD31-4B8C-83A1-F6EECF244321}">
                <p14:modId xmlns:p14="http://schemas.microsoft.com/office/powerpoint/2010/main" val="2790591121"/>
              </p:ext>
            </p:extLst>
          </p:nvPr>
        </p:nvGraphicFramePr>
        <p:xfrm>
          <a:off x="859874" y="1829609"/>
          <a:ext cx="5874637" cy="39311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2" name="Freeform 5">
            <a:extLst>
              <a:ext uri="{FF2B5EF4-FFF2-40B4-BE49-F238E27FC236}">
                <a16:creationId xmlns:a16="http://schemas.microsoft.com/office/drawing/2014/main" id="{09C89D1D-8C73-4FE3-BB9A-0A66D0F9C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82856" y="1645694"/>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pic>
        <p:nvPicPr>
          <p:cNvPr id="41" name="Graphic 40">
            <a:extLst>
              <a:ext uri="{FF2B5EF4-FFF2-40B4-BE49-F238E27FC236}">
                <a16:creationId xmlns:a16="http://schemas.microsoft.com/office/drawing/2014/main" id="{E304FB95-878F-42E9-B542-F4B694158C7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47011" y="2529446"/>
            <a:ext cx="2560931" cy="2347520"/>
          </a:xfrm>
          <a:prstGeom prst="rect">
            <a:avLst/>
          </a:prstGeom>
        </p:spPr>
      </p:pic>
    </p:spTree>
    <p:extLst>
      <p:ext uri="{BB962C8B-B14F-4D97-AF65-F5344CB8AC3E}">
        <p14:creationId xmlns:p14="http://schemas.microsoft.com/office/powerpoint/2010/main" val="8830864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graphicEl>
                                              <a:dgm id="{2D0FAECB-61ED-4E07-B543-873E210BB762}"/>
                                            </p:graphicEl>
                                          </p:spTgt>
                                        </p:tgtEl>
                                        <p:attrNameLst>
                                          <p:attrName>style.visibility</p:attrName>
                                        </p:attrNameLst>
                                      </p:cBhvr>
                                      <p:to>
                                        <p:strVal val="visible"/>
                                      </p:to>
                                    </p:set>
                                    <p:animEffect transition="in" filter="fade">
                                      <p:cBhvr>
                                        <p:cTn id="7" dur="500"/>
                                        <p:tgtEl>
                                          <p:spTgt spid="8">
                                            <p:graphicEl>
                                              <a:dgm id="{2D0FAECB-61ED-4E07-B543-873E210BB762}"/>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graphicEl>
                                              <a:dgm id="{6A01502C-790A-417B-9793-8E1473571A46}"/>
                                            </p:graphicEl>
                                          </p:spTgt>
                                        </p:tgtEl>
                                        <p:attrNameLst>
                                          <p:attrName>style.visibility</p:attrName>
                                        </p:attrNameLst>
                                      </p:cBhvr>
                                      <p:to>
                                        <p:strVal val="visible"/>
                                      </p:to>
                                    </p:set>
                                    <p:animEffect transition="in" filter="fade">
                                      <p:cBhvr>
                                        <p:cTn id="11" dur="500"/>
                                        <p:tgtEl>
                                          <p:spTgt spid="8">
                                            <p:graphicEl>
                                              <a:dgm id="{6A01502C-790A-417B-9793-8E1473571A46}"/>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graphicEl>
                                              <a:dgm id="{C5143137-61C3-465B-8806-47997B85AA26}"/>
                                            </p:graphicEl>
                                          </p:spTgt>
                                        </p:tgtEl>
                                        <p:attrNameLst>
                                          <p:attrName>style.visibility</p:attrName>
                                        </p:attrNameLst>
                                      </p:cBhvr>
                                      <p:to>
                                        <p:strVal val="visible"/>
                                      </p:to>
                                    </p:set>
                                    <p:animEffect transition="in" filter="fade">
                                      <p:cBhvr>
                                        <p:cTn id="15" dur="500"/>
                                        <p:tgtEl>
                                          <p:spTgt spid="8">
                                            <p:graphicEl>
                                              <a:dgm id="{C5143137-61C3-465B-8806-47997B85AA26}"/>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graphicEl>
                                              <a:dgm id="{611FA5D3-8B1A-4CE4-9EE1-AE40AB99DB92}"/>
                                            </p:graphicEl>
                                          </p:spTgt>
                                        </p:tgtEl>
                                        <p:attrNameLst>
                                          <p:attrName>style.visibility</p:attrName>
                                        </p:attrNameLst>
                                      </p:cBhvr>
                                      <p:to>
                                        <p:strVal val="visible"/>
                                      </p:to>
                                    </p:set>
                                    <p:animEffect transition="in" filter="fade">
                                      <p:cBhvr>
                                        <p:cTn id="19" dur="500"/>
                                        <p:tgtEl>
                                          <p:spTgt spid="8">
                                            <p:graphicEl>
                                              <a:dgm id="{611FA5D3-8B1A-4CE4-9EE1-AE40AB99DB92}"/>
                                            </p:graphic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
                                            <p:graphicEl>
                                              <a:dgm id="{5AB6E1E4-0868-478F-96E4-A51DD90F9D8C}"/>
                                            </p:graphicEl>
                                          </p:spTgt>
                                        </p:tgtEl>
                                        <p:attrNameLst>
                                          <p:attrName>style.visibility</p:attrName>
                                        </p:attrNameLst>
                                      </p:cBhvr>
                                      <p:to>
                                        <p:strVal val="visible"/>
                                      </p:to>
                                    </p:set>
                                    <p:animEffect transition="in" filter="fade">
                                      <p:cBhvr>
                                        <p:cTn id="23" dur="500"/>
                                        <p:tgtEl>
                                          <p:spTgt spid="8">
                                            <p:graphicEl>
                                              <a:dgm id="{5AB6E1E4-0868-478F-96E4-A51DD90F9D8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bld="lvl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4026DFF-48BC-46C7-A161-B5816D1A73AC}"/>
              </a:ext>
            </a:extLst>
          </p:cNvPr>
          <p:cNvSpPr/>
          <p:nvPr/>
        </p:nvSpPr>
        <p:spPr>
          <a:xfrm>
            <a:off x="9545320" y="2377440"/>
            <a:ext cx="2062480" cy="374904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6" name="Rectangle 15">
            <a:extLst>
              <a:ext uri="{FF2B5EF4-FFF2-40B4-BE49-F238E27FC236}">
                <a16:creationId xmlns:a16="http://schemas.microsoft.com/office/drawing/2014/main" id="{C936DBCA-1212-42E8-8C60-EF14EAAFDEA5}"/>
              </a:ext>
            </a:extLst>
          </p:cNvPr>
          <p:cNvSpPr/>
          <p:nvPr/>
        </p:nvSpPr>
        <p:spPr>
          <a:xfrm>
            <a:off x="5062220" y="2377440"/>
            <a:ext cx="2062480" cy="374904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5" name="Rectangle 14">
            <a:extLst>
              <a:ext uri="{FF2B5EF4-FFF2-40B4-BE49-F238E27FC236}">
                <a16:creationId xmlns:a16="http://schemas.microsoft.com/office/drawing/2014/main" id="{22844694-9127-479F-8690-91415D5A0B8C}"/>
              </a:ext>
            </a:extLst>
          </p:cNvPr>
          <p:cNvSpPr/>
          <p:nvPr/>
        </p:nvSpPr>
        <p:spPr>
          <a:xfrm>
            <a:off x="579120" y="2377440"/>
            <a:ext cx="2062480" cy="374904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Rectangle 5">
            <a:extLst>
              <a:ext uri="{FF2B5EF4-FFF2-40B4-BE49-F238E27FC236}">
                <a16:creationId xmlns:a16="http://schemas.microsoft.com/office/drawing/2014/main" id="{9F7B4722-A1B9-40AA-8D17-A6CBDC503323}"/>
              </a:ext>
            </a:extLst>
          </p:cNvPr>
          <p:cNvSpPr/>
          <p:nvPr/>
        </p:nvSpPr>
        <p:spPr>
          <a:xfrm>
            <a:off x="4765040" y="355600"/>
            <a:ext cx="2661920" cy="944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bg1"/>
                </a:solidFill>
              </a:rPr>
              <a:t>Partition Key Value:</a:t>
            </a:r>
          </a:p>
          <a:p>
            <a:pPr algn="ctr"/>
            <a:r>
              <a:rPr lang="en-NZ" dirty="0">
                <a:solidFill>
                  <a:schemeClr val="bg1"/>
                </a:solidFill>
              </a:rPr>
              <a:t>/</a:t>
            </a:r>
            <a:r>
              <a:rPr lang="en-NZ" dirty="0" err="1">
                <a:solidFill>
                  <a:schemeClr val="bg1"/>
                </a:solidFill>
              </a:rPr>
              <a:t>CityName</a:t>
            </a:r>
            <a:endParaRPr lang="en-NZ" dirty="0">
              <a:solidFill>
                <a:schemeClr val="bg1"/>
              </a:solidFill>
            </a:endParaRPr>
          </a:p>
        </p:txBody>
      </p:sp>
      <p:sp>
        <p:nvSpPr>
          <p:cNvPr id="7" name="Rectangle 6">
            <a:extLst>
              <a:ext uri="{FF2B5EF4-FFF2-40B4-BE49-F238E27FC236}">
                <a16:creationId xmlns:a16="http://schemas.microsoft.com/office/drawing/2014/main" id="{C16F01FB-C64E-4B8F-9D42-FA256F5A210E}"/>
              </a:ext>
            </a:extLst>
          </p:cNvPr>
          <p:cNvSpPr/>
          <p:nvPr/>
        </p:nvSpPr>
        <p:spPr>
          <a:xfrm>
            <a:off x="995680" y="2692400"/>
            <a:ext cx="1270000" cy="670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Auckland</a:t>
            </a:r>
          </a:p>
        </p:txBody>
      </p:sp>
      <p:sp>
        <p:nvSpPr>
          <p:cNvPr id="8" name="Rectangle 7">
            <a:extLst>
              <a:ext uri="{FF2B5EF4-FFF2-40B4-BE49-F238E27FC236}">
                <a16:creationId xmlns:a16="http://schemas.microsoft.com/office/drawing/2014/main" id="{F00F6D2D-4430-4945-A3D2-93C00326C40B}"/>
              </a:ext>
            </a:extLst>
          </p:cNvPr>
          <p:cNvSpPr/>
          <p:nvPr/>
        </p:nvSpPr>
        <p:spPr>
          <a:xfrm>
            <a:off x="995680" y="3505200"/>
            <a:ext cx="1270000" cy="670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London</a:t>
            </a:r>
          </a:p>
        </p:txBody>
      </p:sp>
      <p:sp>
        <p:nvSpPr>
          <p:cNvPr id="9" name="Rectangle 8">
            <a:extLst>
              <a:ext uri="{FF2B5EF4-FFF2-40B4-BE49-F238E27FC236}">
                <a16:creationId xmlns:a16="http://schemas.microsoft.com/office/drawing/2014/main" id="{CADC55AA-7B49-4CB4-93B2-34E8B6E1BA68}"/>
              </a:ext>
            </a:extLst>
          </p:cNvPr>
          <p:cNvSpPr/>
          <p:nvPr/>
        </p:nvSpPr>
        <p:spPr>
          <a:xfrm>
            <a:off x="995680" y="4297680"/>
            <a:ext cx="1270000" cy="670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Redmond</a:t>
            </a:r>
          </a:p>
        </p:txBody>
      </p:sp>
      <p:sp>
        <p:nvSpPr>
          <p:cNvPr id="10" name="Rectangle 9">
            <a:extLst>
              <a:ext uri="{FF2B5EF4-FFF2-40B4-BE49-F238E27FC236}">
                <a16:creationId xmlns:a16="http://schemas.microsoft.com/office/drawing/2014/main" id="{9365F214-9DDC-4803-9B93-B16ED8A5582A}"/>
              </a:ext>
            </a:extLst>
          </p:cNvPr>
          <p:cNvSpPr/>
          <p:nvPr/>
        </p:nvSpPr>
        <p:spPr>
          <a:xfrm>
            <a:off x="995680" y="5090160"/>
            <a:ext cx="1270000" cy="670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Paris</a:t>
            </a:r>
          </a:p>
        </p:txBody>
      </p:sp>
      <p:sp>
        <p:nvSpPr>
          <p:cNvPr id="11" name="Rectangle 10">
            <a:extLst>
              <a:ext uri="{FF2B5EF4-FFF2-40B4-BE49-F238E27FC236}">
                <a16:creationId xmlns:a16="http://schemas.microsoft.com/office/drawing/2014/main" id="{E8503CA6-1123-44C1-B16F-33534C3AB884}"/>
              </a:ext>
            </a:extLst>
          </p:cNvPr>
          <p:cNvSpPr/>
          <p:nvPr/>
        </p:nvSpPr>
        <p:spPr>
          <a:xfrm>
            <a:off x="5471160" y="2692400"/>
            <a:ext cx="1270000" cy="670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Sydney</a:t>
            </a:r>
          </a:p>
        </p:txBody>
      </p:sp>
      <p:sp>
        <p:nvSpPr>
          <p:cNvPr id="12" name="Rectangle 11">
            <a:extLst>
              <a:ext uri="{FF2B5EF4-FFF2-40B4-BE49-F238E27FC236}">
                <a16:creationId xmlns:a16="http://schemas.microsoft.com/office/drawing/2014/main" id="{E45CC5A0-2C42-4B52-8F45-7256116CBF42}"/>
              </a:ext>
            </a:extLst>
          </p:cNvPr>
          <p:cNvSpPr/>
          <p:nvPr/>
        </p:nvSpPr>
        <p:spPr>
          <a:xfrm>
            <a:off x="5471160" y="3505200"/>
            <a:ext cx="1270000" cy="670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Dublin</a:t>
            </a:r>
          </a:p>
        </p:txBody>
      </p:sp>
      <p:sp>
        <p:nvSpPr>
          <p:cNvPr id="13" name="Rectangle 12">
            <a:extLst>
              <a:ext uri="{FF2B5EF4-FFF2-40B4-BE49-F238E27FC236}">
                <a16:creationId xmlns:a16="http://schemas.microsoft.com/office/drawing/2014/main" id="{44D1F6C1-D9EC-420B-9A66-34B2795FF2D5}"/>
              </a:ext>
            </a:extLst>
          </p:cNvPr>
          <p:cNvSpPr/>
          <p:nvPr/>
        </p:nvSpPr>
        <p:spPr>
          <a:xfrm>
            <a:off x="9946640" y="2692400"/>
            <a:ext cx="1270000" cy="670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New York</a:t>
            </a:r>
          </a:p>
        </p:txBody>
      </p:sp>
      <p:sp>
        <p:nvSpPr>
          <p:cNvPr id="14" name="Rectangle 13">
            <a:extLst>
              <a:ext uri="{FF2B5EF4-FFF2-40B4-BE49-F238E27FC236}">
                <a16:creationId xmlns:a16="http://schemas.microsoft.com/office/drawing/2014/main" id="{85936856-1D48-449F-BD0C-49A38E980369}"/>
              </a:ext>
            </a:extLst>
          </p:cNvPr>
          <p:cNvSpPr/>
          <p:nvPr/>
        </p:nvSpPr>
        <p:spPr>
          <a:xfrm>
            <a:off x="9946640" y="3505200"/>
            <a:ext cx="1270000" cy="670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Seattle</a:t>
            </a:r>
          </a:p>
        </p:txBody>
      </p:sp>
      <p:cxnSp>
        <p:nvCxnSpPr>
          <p:cNvPr id="19" name="Straight Arrow Connector 18">
            <a:extLst>
              <a:ext uri="{FF2B5EF4-FFF2-40B4-BE49-F238E27FC236}">
                <a16:creationId xmlns:a16="http://schemas.microsoft.com/office/drawing/2014/main" id="{E4B5F7DA-196A-414A-8887-C611E4C61119}"/>
              </a:ext>
            </a:extLst>
          </p:cNvPr>
          <p:cNvCxnSpPr>
            <a:stCxn id="6" idx="2"/>
            <a:endCxn id="16" idx="0"/>
          </p:cNvCxnSpPr>
          <p:nvPr/>
        </p:nvCxnSpPr>
        <p:spPr>
          <a:xfrm flipH="1">
            <a:off x="6093460" y="1300480"/>
            <a:ext cx="2540" cy="1076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5012F13-91F6-461F-9028-2E0FDEFD28E7}"/>
              </a:ext>
            </a:extLst>
          </p:cNvPr>
          <p:cNvCxnSpPr>
            <a:stCxn id="6" idx="2"/>
            <a:endCxn id="15" idx="0"/>
          </p:cNvCxnSpPr>
          <p:nvPr/>
        </p:nvCxnSpPr>
        <p:spPr>
          <a:xfrm flipH="1">
            <a:off x="1610360" y="1300480"/>
            <a:ext cx="4485640" cy="1076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ED8813A-113F-4119-9676-EB94241112EC}"/>
              </a:ext>
            </a:extLst>
          </p:cNvPr>
          <p:cNvCxnSpPr>
            <a:stCxn id="6" idx="2"/>
            <a:endCxn id="17" idx="0"/>
          </p:cNvCxnSpPr>
          <p:nvPr/>
        </p:nvCxnSpPr>
        <p:spPr>
          <a:xfrm>
            <a:off x="6096000" y="1300480"/>
            <a:ext cx="4480560" cy="1076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2374301-68EE-42D0-8B21-2674978D0D0A}"/>
              </a:ext>
            </a:extLst>
          </p:cNvPr>
          <p:cNvSpPr txBox="1"/>
          <p:nvPr/>
        </p:nvSpPr>
        <p:spPr>
          <a:xfrm>
            <a:off x="579120" y="6309360"/>
            <a:ext cx="2062480" cy="369332"/>
          </a:xfrm>
          <a:prstGeom prst="rect">
            <a:avLst/>
          </a:prstGeom>
          <a:noFill/>
        </p:spPr>
        <p:txBody>
          <a:bodyPr wrap="square" rtlCol="0">
            <a:spAutoFit/>
          </a:bodyPr>
          <a:lstStyle/>
          <a:p>
            <a:pPr algn="ctr"/>
            <a:r>
              <a:rPr lang="en-NZ" dirty="0"/>
              <a:t>Partition 1</a:t>
            </a:r>
          </a:p>
        </p:txBody>
      </p:sp>
      <p:sp>
        <p:nvSpPr>
          <p:cNvPr id="25" name="TextBox 24">
            <a:extLst>
              <a:ext uri="{FF2B5EF4-FFF2-40B4-BE49-F238E27FC236}">
                <a16:creationId xmlns:a16="http://schemas.microsoft.com/office/drawing/2014/main" id="{37D8DA59-FA45-4311-96DA-4DE921E9F203}"/>
              </a:ext>
            </a:extLst>
          </p:cNvPr>
          <p:cNvSpPr txBox="1"/>
          <p:nvPr/>
        </p:nvSpPr>
        <p:spPr>
          <a:xfrm>
            <a:off x="5062220" y="6309360"/>
            <a:ext cx="2062480" cy="369332"/>
          </a:xfrm>
          <a:prstGeom prst="rect">
            <a:avLst/>
          </a:prstGeom>
          <a:noFill/>
        </p:spPr>
        <p:txBody>
          <a:bodyPr wrap="square" rtlCol="0">
            <a:spAutoFit/>
          </a:bodyPr>
          <a:lstStyle/>
          <a:p>
            <a:pPr algn="ctr"/>
            <a:r>
              <a:rPr lang="en-NZ" dirty="0"/>
              <a:t>Partition 2</a:t>
            </a:r>
          </a:p>
        </p:txBody>
      </p:sp>
      <p:sp>
        <p:nvSpPr>
          <p:cNvPr id="26" name="TextBox 25">
            <a:extLst>
              <a:ext uri="{FF2B5EF4-FFF2-40B4-BE49-F238E27FC236}">
                <a16:creationId xmlns:a16="http://schemas.microsoft.com/office/drawing/2014/main" id="{9F592BFF-B6FB-4514-B668-593A4C8F0072}"/>
              </a:ext>
            </a:extLst>
          </p:cNvPr>
          <p:cNvSpPr txBox="1"/>
          <p:nvPr/>
        </p:nvSpPr>
        <p:spPr>
          <a:xfrm>
            <a:off x="9545320" y="6309360"/>
            <a:ext cx="2062480" cy="369332"/>
          </a:xfrm>
          <a:prstGeom prst="rect">
            <a:avLst/>
          </a:prstGeom>
          <a:noFill/>
        </p:spPr>
        <p:txBody>
          <a:bodyPr wrap="square" rtlCol="0">
            <a:spAutoFit/>
          </a:bodyPr>
          <a:lstStyle/>
          <a:p>
            <a:pPr algn="ctr"/>
            <a:r>
              <a:rPr lang="en-NZ" dirty="0"/>
              <a:t>Partition n</a:t>
            </a:r>
          </a:p>
        </p:txBody>
      </p:sp>
      <p:pic>
        <p:nvPicPr>
          <p:cNvPr id="27" name="Graphic 26">
            <a:extLst>
              <a:ext uri="{FF2B5EF4-FFF2-40B4-BE49-F238E27FC236}">
                <a16:creationId xmlns:a16="http://schemas.microsoft.com/office/drawing/2014/main" id="{6D5020E8-EBDE-40C7-AD6C-76BA28770D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953" y="124463"/>
            <a:ext cx="1246906" cy="1142998"/>
          </a:xfrm>
          <a:prstGeom prst="rect">
            <a:avLst/>
          </a:prstGeom>
        </p:spPr>
      </p:pic>
      <p:sp>
        <p:nvSpPr>
          <p:cNvPr id="28" name="TextBox 27">
            <a:extLst>
              <a:ext uri="{FF2B5EF4-FFF2-40B4-BE49-F238E27FC236}">
                <a16:creationId xmlns:a16="http://schemas.microsoft.com/office/drawing/2014/main" id="{03224E51-1708-49F0-8D07-50FE6A7265B3}"/>
              </a:ext>
            </a:extLst>
          </p:cNvPr>
          <p:cNvSpPr txBox="1"/>
          <p:nvPr/>
        </p:nvSpPr>
        <p:spPr>
          <a:xfrm>
            <a:off x="2743200" y="2448560"/>
            <a:ext cx="2042160" cy="646331"/>
          </a:xfrm>
          <a:prstGeom prst="rect">
            <a:avLst/>
          </a:prstGeom>
          <a:noFill/>
        </p:spPr>
        <p:txBody>
          <a:bodyPr wrap="square" rtlCol="0">
            <a:spAutoFit/>
          </a:bodyPr>
          <a:lstStyle/>
          <a:p>
            <a:r>
              <a:rPr lang="en-NZ" dirty="0"/>
              <a:t>10K RU</a:t>
            </a:r>
          </a:p>
          <a:p>
            <a:r>
              <a:rPr lang="en-NZ" dirty="0"/>
              <a:t>50GB</a:t>
            </a:r>
          </a:p>
        </p:txBody>
      </p:sp>
    </p:spTree>
    <p:extLst>
      <p:ext uri="{BB962C8B-B14F-4D97-AF65-F5344CB8AC3E}">
        <p14:creationId xmlns:p14="http://schemas.microsoft.com/office/powerpoint/2010/main" val="16535901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right)">
                                      <p:cBhvr>
                                        <p:cTn id="29" dur="500"/>
                                        <p:tgtEl>
                                          <p:spTgt spid="21"/>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childTnLst>
                          </p:cTn>
                        </p:par>
                        <p:par>
                          <p:cTn id="37" fill="hold">
                            <p:stCondLst>
                              <p:cond delay="1000"/>
                            </p:stCondLst>
                            <p:childTnLst>
                              <p:par>
                                <p:cTn id="38" presetID="10" presetClass="entr" presetSubtype="0" fill="hold" grpId="0"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childTnLst>
                          </p:cTn>
                        </p:par>
                        <p:par>
                          <p:cTn id="46" fill="hold">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par>
                                <p:cTn id="54" presetID="22" presetClass="entr" presetSubtype="1" fill="hold"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up)">
                                      <p:cBhvr>
                                        <p:cTn id="56" dur="500"/>
                                        <p:tgtEl>
                                          <p:spTgt spid="19"/>
                                        </p:tgtEl>
                                      </p:cBhvr>
                                    </p:animEffect>
                                  </p:childTnLst>
                                </p:cTn>
                              </p:par>
                            </p:childTnLst>
                          </p:cTn>
                        </p:par>
                        <p:par>
                          <p:cTn id="57" fill="hold">
                            <p:stCondLst>
                              <p:cond delay="1500"/>
                            </p:stCondLst>
                            <p:childTnLst>
                              <p:par>
                                <p:cTn id="58" presetID="10" presetClass="entr" presetSubtype="0" fill="hold" grpId="0" nodeType="after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500"/>
                                        <p:tgtEl>
                                          <p:spTgt spid="25"/>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par>
                          <p:cTn id="66" fill="hold">
                            <p:stCondLst>
                              <p:cond delay="500"/>
                            </p:stCondLst>
                            <p:childTnLst>
                              <p:par>
                                <p:cTn id="67" presetID="10" presetClass="entr" presetSubtype="0" fill="hold" grpId="0" nodeType="after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fade">
                                      <p:cBhvr>
                                        <p:cTn id="69" dur="500"/>
                                        <p:tgtEl>
                                          <p:spTgt spid="14"/>
                                        </p:tgtEl>
                                      </p:cBhvr>
                                    </p:animEffect>
                                  </p:childTnLst>
                                </p:cTn>
                              </p:par>
                            </p:childTnLst>
                          </p:cTn>
                        </p:par>
                        <p:par>
                          <p:cTn id="70" fill="hold">
                            <p:stCondLst>
                              <p:cond delay="1000"/>
                            </p:stCondLst>
                            <p:childTnLst>
                              <p:par>
                                <p:cTn id="71" presetID="22" presetClass="entr" presetSubtype="8" fill="hold" nodeType="after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wipe(left)">
                                      <p:cBhvr>
                                        <p:cTn id="73" dur="500"/>
                                        <p:tgtEl>
                                          <p:spTgt spid="2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fade">
                                      <p:cBhvr>
                                        <p:cTn id="76" dur="500"/>
                                        <p:tgtEl>
                                          <p:spTgt spid="17"/>
                                        </p:tgtEl>
                                      </p:cBhvr>
                                    </p:animEffect>
                                  </p:childTnLst>
                                </p:cTn>
                              </p:par>
                            </p:childTnLst>
                          </p:cTn>
                        </p:par>
                        <p:par>
                          <p:cTn id="77" fill="hold">
                            <p:stCondLst>
                              <p:cond delay="1500"/>
                            </p:stCondLst>
                            <p:childTnLst>
                              <p:par>
                                <p:cTn id="78" presetID="10" presetClass="entr" presetSubtype="0" fill="hold" grpId="0" nodeType="after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fade">
                                      <p:cBhvr>
                                        <p:cTn id="8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15" grpId="0" animBg="1"/>
      <p:bldP spid="6" grpId="0" animBg="1"/>
      <p:bldP spid="7" grpId="0" animBg="1"/>
      <p:bldP spid="8" grpId="0" animBg="1"/>
      <p:bldP spid="9" grpId="0" animBg="1"/>
      <p:bldP spid="10" grpId="0" animBg="1"/>
      <p:bldP spid="11" grpId="0" animBg="1"/>
      <p:bldP spid="12" grpId="0" animBg="1"/>
      <p:bldP spid="13" grpId="0" animBg="1"/>
      <p:bldP spid="14" grpId="0" animBg="1"/>
      <p:bldP spid="24" grpId="0"/>
      <p:bldP spid="25" grpId="0"/>
      <p:bldP spid="26" grpId="0"/>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FE409-7030-49CB-B245-0914834741A1}"/>
              </a:ext>
            </a:extLst>
          </p:cNvPr>
          <p:cNvSpPr>
            <a:spLocks noGrp="1"/>
          </p:cNvSpPr>
          <p:nvPr>
            <p:ph type="title"/>
          </p:nvPr>
        </p:nvSpPr>
        <p:spPr/>
        <p:txBody>
          <a:bodyPr/>
          <a:lstStyle/>
          <a:p>
            <a:r>
              <a:rPr lang="en-NZ" dirty="0"/>
              <a:t>Hot Partitions</a:t>
            </a:r>
          </a:p>
        </p:txBody>
      </p:sp>
      <p:pic>
        <p:nvPicPr>
          <p:cNvPr id="4" name="Graphic 3">
            <a:extLst>
              <a:ext uri="{FF2B5EF4-FFF2-40B4-BE49-F238E27FC236}">
                <a16:creationId xmlns:a16="http://schemas.microsoft.com/office/drawing/2014/main" id="{43B7EDE3-1B58-4F0B-9A86-A1DA6826CE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45094" y="5715002"/>
            <a:ext cx="1246906" cy="1142998"/>
          </a:xfrm>
          <a:prstGeom prst="rect">
            <a:avLst/>
          </a:prstGeom>
        </p:spPr>
      </p:pic>
      <p:cxnSp>
        <p:nvCxnSpPr>
          <p:cNvPr id="6" name="Straight Connector 5">
            <a:extLst>
              <a:ext uri="{FF2B5EF4-FFF2-40B4-BE49-F238E27FC236}">
                <a16:creationId xmlns:a16="http://schemas.microsoft.com/office/drawing/2014/main" id="{3D460022-C612-48EF-9AAD-AA71F2B9F2B1}"/>
              </a:ext>
            </a:extLst>
          </p:cNvPr>
          <p:cNvCxnSpPr/>
          <p:nvPr/>
        </p:nvCxnSpPr>
        <p:spPr>
          <a:xfrm>
            <a:off x="1079500" y="5440680"/>
            <a:ext cx="10033000" cy="0"/>
          </a:xfrm>
          <a:prstGeom prst="line">
            <a:avLst/>
          </a:prstGeom>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42EE74E9-E215-45AA-BB60-48AB63E45E24}"/>
              </a:ext>
            </a:extLst>
          </p:cNvPr>
          <p:cNvSpPr/>
          <p:nvPr/>
        </p:nvSpPr>
        <p:spPr>
          <a:xfrm>
            <a:off x="1079500" y="3259019"/>
            <a:ext cx="1887220" cy="2090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Auckland</a:t>
            </a:r>
          </a:p>
        </p:txBody>
      </p:sp>
      <p:sp>
        <p:nvSpPr>
          <p:cNvPr id="8" name="Rectangle 7">
            <a:extLst>
              <a:ext uri="{FF2B5EF4-FFF2-40B4-BE49-F238E27FC236}">
                <a16:creationId xmlns:a16="http://schemas.microsoft.com/office/drawing/2014/main" id="{255A7E4C-6162-411B-9082-77AA4D1CCCB9}"/>
              </a:ext>
            </a:extLst>
          </p:cNvPr>
          <p:cNvSpPr/>
          <p:nvPr/>
        </p:nvSpPr>
        <p:spPr>
          <a:xfrm>
            <a:off x="3127057" y="3094900"/>
            <a:ext cx="1887220" cy="2254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London</a:t>
            </a:r>
          </a:p>
        </p:txBody>
      </p:sp>
      <p:sp>
        <p:nvSpPr>
          <p:cNvPr id="9" name="Rectangle 8">
            <a:extLst>
              <a:ext uri="{FF2B5EF4-FFF2-40B4-BE49-F238E27FC236}">
                <a16:creationId xmlns:a16="http://schemas.microsoft.com/office/drawing/2014/main" id="{744349AE-3DC4-4A08-AF20-3042335C23E3}"/>
              </a:ext>
            </a:extLst>
          </p:cNvPr>
          <p:cNvSpPr/>
          <p:nvPr/>
        </p:nvSpPr>
        <p:spPr>
          <a:xfrm>
            <a:off x="5174615" y="3774830"/>
            <a:ext cx="1887220" cy="1574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Dublin</a:t>
            </a:r>
          </a:p>
        </p:txBody>
      </p:sp>
      <p:sp>
        <p:nvSpPr>
          <p:cNvPr id="10" name="Rectangle 9">
            <a:extLst>
              <a:ext uri="{FF2B5EF4-FFF2-40B4-BE49-F238E27FC236}">
                <a16:creationId xmlns:a16="http://schemas.microsoft.com/office/drawing/2014/main" id="{0B245641-84EB-4F07-9E82-733949F64054}"/>
              </a:ext>
            </a:extLst>
          </p:cNvPr>
          <p:cNvSpPr/>
          <p:nvPr/>
        </p:nvSpPr>
        <p:spPr>
          <a:xfrm>
            <a:off x="7222173" y="3516922"/>
            <a:ext cx="1887220" cy="1832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Redmond</a:t>
            </a:r>
          </a:p>
        </p:txBody>
      </p:sp>
      <p:sp>
        <p:nvSpPr>
          <p:cNvPr id="11" name="Rectangle 10">
            <a:extLst>
              <a:ext uri="{FF2B5EF4-FFF2-40B4-BE49-F238E27FC236}">
                <a16:creationId xmlns:a16="http://schemas.microsoft.com/office/drawing/2014/main" id="{E144FF72-39F8-4842-B208-5E8C597102F4}"/>
              </a:ext>
            </a:extLst>
          </p:cNvPr>
          <p:cNvSpPr/>
          <p:nvPr/>
        </p:nvSpPr>
        <p:spPr>
          <a:xfrm>
            <a:off x="9225280" y="2167599"/>
            <a:ext cx="1887220" cy="318163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Paris</a:t>
            </a:r>
          </a:p>
        </p:txBody>
      </p:sp>
      <p:cxnSp>
        <p:nvCxnSpPr>
          <p:cNvPr id="14" name="Straight Connector 13">
            <a:extLst>
              <a:ext uri="{FF2B5EF4-FFF2-40B4-BE49-F238E27FC236}">
                <a16:creationId xmlns:a16="http://schemas.microsoft.com/office/drawing/2014/main" id="{1A134913-0674-4684-8538-1A6507EE5720}"/>
              </a:ext>
            </a:extLst>
          </p:cNvPr>
          <p:cNvCxnSpPr/>
          <p:nvPr/>
        </p:nvCxnSpPr>
        <p:spPr>
          <a:xfrm>
            <a:off x="1079500" y="2076156"/>
            <a:ext cx="1003300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941C724D-CBB8-4B7C-BAE7-757EAF38EFEC}"/>
              </a:ext>
            </a:extLst>
          </p:cNvPr>
          <p:cNvSpPr txBox="1"/>
          <p:nvPr/>
        </p:nvSpPr>
        <p:spPr>
          <a:xfrm>
            <a:off x="4454769" y="1701321"/>
            <a:ext cx="3282461" cy="369332"/>
          </a:xfrm>
          <a:prstGeom prst="rect">
            <a:avLst/>
          </a:prstGeom>
          <a:noFill/>
        </p:spPr>
        <p:txBody>
          <a:bodyPr wrap="square" rtlCol="0">
            <a:spAutoFit/>
          </a:bodyPr>
          <a:lstStyle/>
          <a:p>
            <a:r>
              <a:rPr lang="en-NZ" dirty="0"/>
              <a:t>Storage or Throughput threshold</a:t>
            </a:r>
          </a:p>
        </p:txBody>
      </p:sp>
    </p:spTree>
    <p:extLst>
      <p:ext uri="{BB962C8B-B14F-4D97-AF65-F5344CB8AC3E}">
        <p14:creationId xmlns:p14="http://schemas.microsoft.com/office/powerpoint/2010/main" val="34855216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9BF66-7F64-4E87-8580-401BCDB7220D}"/>
              </a:ext>
            </a:extLst>
          </p:cNvPr>
          <p:cNvSpPr>
            <a:spLocks noGrp="1"/>
          </p:cNvSpPr>
          <p:nvPr>
            <p:ph type="title"/>
          </p:nvPr>
        </p:nvSpPr>
        <p:spPr>
          <a:xfrm>
            <a:off x="1913468" y="365125"/>
            <a:ext cx="9440332" cy="1325563"/>
          </a:xfrm>
        </p:spPr>
        <p:txBody>
          <a:bodyPr>
            <a:normAutofit/>
          </a:bodyPr>
          <a:lstStyle/>
          <a:p>
            <a:r>
              <a:rPr lang="en-NZ" sz="5400"/>
              <a:t>Partition Key Components</a:t>
            </a:r>
          </a:p>
        </p:txBody>
      </p:sp>
      <p:pic>
        <p:nvPicPr>
          <p:cNvPr id="6" name="Graphic 5">
            <a:extLst>
              <a:ext uri="{FF2B5EF4-FFF2-40B4-BE49-F238E27FC236}">
                <a16:creationId xmlns:a16="http://schemas.microsoft.com/office/drawing/2014/main" id="{2F05F7BC-20A9-423E-958C-458AB12E123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608806"/>
            <a:ext cx="914400" cy="838200"/>
          </a:xfrm>
          <a:prstGeom prst="rect">
            <a:avLst/>
          </a:prstGeom>
        </p:spPr>
      </p:pic>
      <p:graphicFrame>
        <p:nvGraphicFramePr>
          <p:cNvPr id="4" name="Content Placeholder 3">
            <a:extLst>
              <a:ext uri="{FF2B5EF4-FFF2-40B4-BE49-F238E27FC236}">
                <a16:creationId xmlns:a16="http://schemas.microsoft.com/office/drawing/2014/main" id="{241FCA2C-BC23-418D-9599-D4F24EE7D5AD}"/>
              </a:ext>
            </a:extLst>
          </p:cNvPr>
          <p:cNvGraphicFramePr>
            <a:graphicFrameLocks noGrp="1"/>
          </p:cNvGraphicFramePr>
          <p:nvPr>
            <p:ph idx="1"/>
            <p:extLst>
              <p:ext uri="{D42A27DB-BD31-4B8C-83A1-F6EECF244321}">
                <p14:modId xmlns:p14="http://schemas.microsoft.com/office/powerpoint/2010/main" val="158069533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9245328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graphicEl>
                                              <a:dgm id="{DC2E112E-DA4D-4997-A30E-03F3CC10D110}"/>
                                            </p:graphicEl>
                                          </p:spTgt>
                                        </p:tgtEl>
                                        <p:attrNameLst>
                                          <p:attrName>style.visibility</p:attrName>
                                        </p:attrNameLst>
                                      </p:cBhvr>
                                      <p:to>
                                        <p:strVal val="visible"/>
                                      </p:to>
                                    </p:set>
                                    <p:animEffect transition="in" filter="fade">
                                      <p:cBhvr>
                                        <p:cTn id="7" dur="500"/>
                                        <p:tgtEl>
                                          <p:spTgt spid="4">
                                            <p:graphicEl>
                                              <a:dgm id="{DC2E112E-DA4D-4997-A30E-03F3CC10D110}"/>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graphicEl>
                                              <a:dgm id="{0C94CD88-75E2-4A2F-9BDB-1348CA1577DD}"/>
                                            </p:graphicEl>
                                          </p:spTgt>
                                        </p:tgtEl>
                                        <p:attrNameLst>
                                          <p:attrName>style.visibility</p:attrName>
                                        </p:attrNameLst>
                                      </p:cBhvr>
                                      <p:to>
                                        <p:strVal val="visible"/>
                                      </p:to>
                                    </p:set>
                                    <p:animEffect transition="in" filter="fade">
                                      <p:cBhvr>
                                        <p:cTn id="11" dur="500"/>
                                        <p:tgtEl>
                                          <p:spTgt spid="4">
                                            <p:graphicEl>
                                              <a:dgm id="{0C94CD88-75E2-4A2F-9BDB-1348CA1577DD}"/>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graphicEl>
                                              <a:dgm id="{D5FC04A4-1859-4999-97AF-FD0B0E0E26CF}"/>
                                            </p:graphicEl>
                                          </p:spTgt>
                                        </p:tgtEl>
                                        <p:attrNameLst>
                                          <p:attrName>style.visibility</p:attrName>
                                        </p:attrNameLst>
                                      </p:cBhvr>
                                      <p:to>
                                        <p:strVal val="visible"/>
                                      </p:to>
                                    </p:set>
                                    <p:animEffect transition="in" filter="fade">
                                      <p:cBhvr>
                                        <p:cTn id="15" dur="500"/>
                                        <p:tgtEl>
                                          <p:spTgt spid="4">
                                            <p:graphicEl>
                                              <a:dgm id="{D5FC04A4-1859-4999-97AF-FD0B0E0E26CF}"/>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graphicEl>
                                              <a:dgm id="{30B47BE1-8245-493A-80E7-5250A22FB5DA}"/>
                                            </p:graphicEl>
                                          </p:spTgt>
                                        </p:tgtEl>
                                        <p:attrNameLst>
                                          <p:attrName>style.visibility</p:attrName>
                                        </p:attrNameLst>
                                      </p:cBhvr>
                                      <p:to>
                                        <p:strVal val="visible"/>
                                      </p:to>
                                    </p:set>
                                    <p:animEffect transition="in" filter="fade">
                                      <p:cBhvr>
                                        <p:cTn id="19" dur="500"/>
                                        <p:tgtEl>
                                          <p:spTgt spid="4">
                                            <p:graphicEl>
                                              <a:dgm id="{30B47BE1-8245-493A-80E7-5250A22FB5D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D34017-9583-4F3A-B4F1-EEEED445FD6F}"/>
              </a:ext>
            </a:extLst>
          </p:cNvPr>
          <p:cNvSpPr>
            <a:spLocks noGrp="1"/>
          </p:cNvSpPr>
          <p:nvPr>
            <p:ph type="title"/>
          </p:nvPr>
        </p:nvSpPr>
        <p:spPr>
          <a:xfrm>
            <a:off x="1286933" y="814127"/>
            <a:ext cx="5595923" cy="1461778"/>
          </a:xfrm>
        </p:spPr>
        <p:txBody>
          <a:bodyPr anchor="b">
            <a:normAutofit/>
          </a:bodyPr>
          <a:lstStyle/>
          <a:p>
            <a:r>
              <a:rPr lang="en-NZ" dirty="0"/>
              <a:t>Good Partition Keys have</a:t>
            </a:r>
          </a:p>
        </p:txBody>
      </p:sp>
      <p:sp>
        <p:nvSpPr>
          <p:cNvPr id="12" name="Freeform 5">
            <a:extLst>
              <a:ext uri="{FF2B5EF4-FFF2-40B4-BE49-F238E27FC236}">
                <a16:creationId xmlns:a16="http://schemas.microsoft.com/office/drawing/2014/main" id="{4300F7B2-2FBB-4B65-B588-633176602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125375" y="131153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EFA5A327-531A-495C-BCA7-27F04811A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703265" y="105971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aphicFrame>
        <p:nvGraphicFramePr>
          <p:cNvPr id="6" name="Content Placeholder 5">
            <a:extLst>
              <a:ext uri="{FF2B5EF4-FFF2-40B4-BE49-F238E27FC236}">
                <a16:creationId xmlns:a16="http://schemas.microsoft.com/office/drawing/2014/main" id="{F3F242E4-3F11-4048-9146-F0A99DB264D7}"/>
              </a:ext>
            </a:extLst>
          </p:cNvPr>
          <p:cNvGraphicFramePr>
            <a:graphicFrameLocks noGrp="1"/>
          </p:cNvGraphicFramePr>
          <p:nvPr>
            <p:ph idx="1"/>
            <p:extLst>
              <p:ext uri="{D42A27DB-BD31-4B8C-83A1-F6EECF244321}">
                <p14:modId xmlns:p14="http://schemas.microsoft.com/office/powerpoint/2010/main" val="2980252779"/>
              </p:ext>
            </p:extLst>
          </p:nvPr>
        </p:nvGraphicFramePr>
        <p:xfrm>
          <a:off x="1286933" y="2275905"/>
          <a:ext cx="5163106" cy="30888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Freeform 5">
            <a:extLst>
              <a:ext uri="{FF2B5EF4-FFF2-40B4-BE49-F238E27FC236}">
                <a16:creationId xmlns:a16="http://schemas.microsoft.com/office/drawing/2014/main" id="{09C89D1D-8C73-4FE3-BB9A-0A66D0F9C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82856" y="1645694"/>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pic>
        <p:nvPicPr>
          <p:cNvPr id="5" name="Graphic 4">
            <a:extLst>
              <a:ext uri="{FF2B5EF4-FFF2-40B4-BE49-F238E27FC236}">
                <a16:creationId xmlns:a16="http://schemas.microsoft.com/office/drawing/2014/main" id="{7AFA3336-669A-40F4-87C5-79F53AF2917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47011" y="2529446"/>
            <a:ext cx="2560931" cy="2347520"/>
          </a:xfrm>
          <a:prstGeom prst="rect">
            <a:avLst/>
          </a:prstGeom>
        </p:spPr>
      </p:pic>
    </p:spTree>
    <p:extLst>
      <p:ext uri="{BB962C8B-B14F-4D97-AF65-F5344CB8AC3E}">
        <p14:creationId xmlns:p14="http://schemas.microsoft.com/office/powerpoint/2010/main" val="19234895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graphicEl>
                                              <a:dgm id="{88655686-FC4D-4D68-BA47-6C9DF9E0FE75}"/>
                                            </p:graphicEl>
                                          </p:spTgt>
                                        </p:tgtEl>
                                        <p:attrNameLst>
                                          <p:attrName>style.visibility</p:attrName>
                                        </p:attrNameLst>
                                      </p:cBhvr>
                                      <p:to>
                                        <p:strVal val="visible"/>
                                      </p:to>
                                    </p:set>
                                    <p:animEffect transition="in" filter="fade">
                                      <p:cBhvr>
                                        <p:cTn id="7" dur="500"/>
                                        <p:tgtEl>
                                          <p:spTgt spid="6">
                                            <p:graphicEl>
                                              <a:dgm id="{88655686-FC4D-4D68-BA47-6C9DF9E0FE75}"/>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graphicEl>
                                              <a:dgm id="{9FEB1AF9-3452-45BC-AF97-4E6C7B9D9AA3}"/>
                                            </p:graphicEl>
                                          </p:spTgt>
                                        </p:tgtEl>
                                        <p:attrNameLst>
                                          <p:attrName>style.visibility</p:attrName>
                                        </p:attrNameLst>
                                      </p:cBhvr>
                                      <p:to>
                                        <p:strVal val="visible"/>
                                      </p:to>
                                    </p:set>
                                    <p:animEffect transition="in" filter="fade">
                                      <p:cBhvr>
                                        <p:cTn id="11" dur="500"/>
                                        <p:tgtEl>
                                          <p:spTgt spid="6">
                                            <p:graphicEl>
                                              <a:dgm id="{9FEB1AF9-3452-45BC-AF97-4E6C7B9D9AA3}"/>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graphicEl>
                                              <a:dgm id="{75D3247A-8398-4395-8428-41B67F1B770A}"/>
                                            </p:graphicEl>
                                          </p:spTgt>
                                        </p:tgtEl>
                                        <p:attrNameLst>
                                          <p:attrName>style.visibility</p:attrName>
                                        </p:attrNameLst>
                                      </p:cBhvr>
                                      <p:to>
                                        <p:strVal val="visible"/>
                                      </p:to>
                                    </p:set>
                                    <p:animEffect transition="in" filter="fade">
                                      <p:cBhvr>
                                        <p:cTn id="15" dur="500"/>
                                        <p:tgtEl>
                                          <p:spTgt spid="6">
                                            <p:graphicEl>
                                              <a:dgm id="{75D3247A-8398-4395-8428-41B67F1B770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4E7E8-ADDB-4DB9-9BF0-2BB02DA8D968}"/>
              </a:ext>
            </a:extLst>
          </p:cNvPr>
          <p:cNvSpPr>
            <a:spLocks noGrp="1"/>
          </p:cNvSpPr>
          <p:nvPr>
            <p:ph type="title"/>
          </p:nvPr>
        </p:nvSpPr>
        <p:spPr>
          <a:xfrm>
            <a:off x="1913468" y="365125"/>
            <a:ext cx="9440332" cy="1325563"/>
          </a:xfrm>
        </p:spPr>
        <p:txBody>
          <a:bodyPr>
            <a:normAutofit/>
          </a:bodyPr>
          <a:lstStyle/>
          <a:p>
            <a:r>
              <a:rPr lang="en-NZ" sz="5400"/>
              <a:t>Workload Considerations</a:t>
            </a:r>
          </a:p>
        </p:txBody>
      </p:sp>
      <p:pic>
        <p:nvPicPr>
          <p:cNvPr id="6" name="Graphic 5">
            <a:extLst>
              <a:ext uri="{FF2B5EF4-FFF2-40B4-BE49-F238E27FC236}">
                <a16:creationId xmlns:a16="http://schemas.microsoft.com/office/drawing/2014/main" id="{DF66CAE7-C6DA-42FE-8F89-D540FC8B75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608806"/>
            <a:ext cx="914400" cy="838200"/>
          </a:xfrm>
          <a:prstGeom prst="rect">
            <a:avLst/>
          </a:prstGeom>
        </p:spPr>
      </p:pic>
      <p:graphicFrame>
        <p:nvGraphicFramePr>
          <p:cNvPr id="5" name="Content Placeholder 4">
            <a:extLst>
              <a:ext uri="{FF2B5EF4-FFF2-40B4-BE49-F238E27FC236}">
                <a16:creationId xmlns:a16="http://schemas.microsoft.com/office/drawing/2014/main" id="{329C8F92-2CCE-4EE2-A2B2-75B4990FD538}"/>
              </a:ext>
            </a:extLst>
          </p:cNvPr>
          <p:cNvGraphicFramePr>
            <a:graphicFrameLocks noGrp="1"/>
          </p:cNvGraphicFramePr>
          <p:nvPr>
            <p:ph idx="1"/>
            <p:extLst>
              <p:ext uri="{D42A27DB-BD31-4B8C-83A1-F6EECF244321}">
                <p14:modId xmlns:p14="http://schemas.microsoft.com/office/powerpoint/2010/main" val="22665148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6996852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graphicEl>
                                              <a:dgm id="{567B0850-54D2-4D5B-A3F4-B515DA20D247}"/>
                                            </p:graphicEl>
                                          </p:spTgt>
                                        </p:tgtEl>
                                        <p:attrNameLst>
                                          <p:attrName>style.visibility</p:attrName>
                                        </p:attrNameLst>
                                      </p:cBhvr>
                                      <p:to>
                                        <p:strVal val="visible"/>
                                      </p:to>
                                    </p:set>
                                    <p:animEffect transition="in" filter="fade">
                                      <p:cBhvr>
                                        <p:cTn id="7" dur="500"/>
                                        <p:tgtEl>
                                          <p:spTgt spid="5">
                                            <p:graphicEl>
                                              <a:dgm id="{567B0850-54D2-4D5B-A3F4-B515DA20D247}"/>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graphicEl>
                                              <a:dgm id="{6A9586BD-A806-4D09-B4E0-D829DDC19252}"/>
                                            </p:graphicEl>
                                          </p:spTgt>
                                        </p:tgtEl>
                                        <p:attrNameLst>
                                          <p:attrName>style.visibility</p:attrName>
                                        </p:attrNameLst>
                                      </p:cBhvr>
                                      <p:to>
                                        <p:strVal val="visible"/>
                                      </p:to>
                                    </p:set>
                                    <p:animEffect transition="in" filter="fade">
                                      <p:cBhvr>
                                        <p:cTn id="11" dur="500"/>
                                        <p:tgtEl>
                                          <p:spTgt spid="5">
                                            <p:graphicEl>
                                              <a:dgm id="{6A9586BD-A806-4D09-B4E0-D829DDC19252}"/>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graphicEl>
                                              <a:dgm id="{309460AB-68B6-4237-9865-73C7710BBC06}"/>
                                            </p:graphicEl>
                                          </p:spTgt>
                                        </p:tgtEl>
                                        <p:attrNameLst>
                                          <p:attrName>style.visibility</p:attrName>
                                        </p:attrNameLst>
                                      </p:cBhvr>
                                      <p:to>
                                        <p:strVal val="visible"/>
                                      </p:to>
                                    </p:set>
                                    <p:animEffect transition="in" filter="fade">
                                      <p:cBhvr>
                                        <p:cTn id="15" dur="500"/>
                                        <p:tgtEl>
                                          <p:spTgt spid="5">
                                            <p:graphicEl>
                                              <a:dgm id="{309460AB-68B6-4237-9865-73C7710BBC06}"/>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graphicEl>
                                              <a:dgm id="{8331EA2B-2022-4E51-B9EE-A859D0417AC4}"/>
                                            </p:graphicEl>
                                          </p:spTgt>
                                        </p:tgtEl>
                                        <p:attrNameLst>
                                          <p:attrName>style.visibility</p:attrName>
                                        </p:attrNameLst>
                                      </p:cBhvr>
                                      <p:to>
                                        <p:strVal val="visible"/>
                                      </p:to>
                                    </p:set>
                                    <p:animEffect transition="in" filter="fade">
                                      <p:cBhvr>
                                        <p:cTn id="19" dur="500"/>
                                        <p:tgtEl>
                                          <p:spTgt spid="5">
                                            <p:graphicEl>
                                              <a:dgm id="{8331EA2B-2022-4E51-B9EE-A859D0417AC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2426</Words>
  <Application>Microsoft Office PowerPoint</Application>
  <PresentationFormat>Widescreen</PresentationFormat>
  <Paragraphs>169</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Partitioning in Azure Cosmos DB</vt:lpstr>
      <vt:lpstr>Where are we?</vt:lpstr>
      <vt:lpstr>What we’re going to discuss</vt:lpstr>
      <vt:lpstr>How Partitioning Works</vt:lpstr>
      <vt:lpstr>PowerPoint Presentation</vt:lpstr>
      <vt:lpstr>Hot Partitions</vt:lpstr>
      <vt:lpstr>Partition Key Components</vt:lpstr>
      <vt:lpstr>Good Partition Keys have</vt:lpstr>
      <vt:lpstr>Workload Considerations</vt:lpstr>
      <vt:lpstr>In-Partition Queries</vt:lpstr>
      <vt:lpstr>Cross-Partition Queries</vt:lpstr>
      <vt:lpstr>Query-Fan Out</vt:lpstr>
      <vt:lpstr>Should we avoid Cross-Partition Queries?</vt:lpstr>
      <vt:lpstr>Partitioning Demo</vt:lpstr>
      <vt:lpstr>What next?</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Partitioning in Azure Cosmos DB</dc:title>
  <dc:creator>Will</dc:creator>
  <cp:lastModifiedBy>Will</cp:lastModifiedBy>
  <cp:revision>6</cp:revision>
  <dcterms:created xsi:type="dcterms:W3CDTF">2020-06-27T07:42:30Z</dcterms:created>
  <dcterms:modified xsi:type="dcterms:W3CDTF">2020-06-28T03:15:50Z</dcterms:modified>
</cp:coreProperties>
</file>