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  <p:sldMasterId id="2147483821" r:id="rId5"/>
    <p:sldMasterId id="2147483842" r:id="rId6"/>
  </p:sldMasterIdLst>
  <p:notesMasterIdLst>
    <p:notesMasterId r:id="rId9"/>
  </p:notesMasterIdLst>
  <p:sldIdLst>
    <p:sldId id="301" r:id="rId7"/>
    <p:sldId id="302" r:id="rId8"/>
  </p:sldIdLst>
  <p:sldSz cx="12192000" cy="6858000"/>
  <p:notesSz cx="6797675" cy="9872663"/>
  <p:defaultTextStyle>
    <a:defPPr>
      <a:defRPr lang="nl-NL"/>
    </a:defPPr>
    <a:lvl1pPr marL="0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63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56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9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41" algn="l" defTabSz="9143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ijn Vernaillen" initials="SV" lastIdx="13" clrIdx="0">
    <p:extLst>
      <p:ext uri="{19B8F6BF-5375-455C-9EA6-DF929625EA0E}">
        <p15:presenceInfo xmlns:p15="http://schemas.microsoft.com/office/powerpoint/2012/main" userId="Stijn Vernaillen" providerId="None"/>
      </p:ext>
    </p:extLst>
  </p:cmAuthor>
  <p:cmAuthor id="2" name="Gastgebruiker" initials="Ga" lastIdx="3" clrIdx="1">
    <p:extLst>
      <p:ext uri="{19B8F6BF-5375-455C-9EA6-DF929625EA0E}">
        <p15:presenceInfo xmlns:p15="http://schemas.microsoft.com/office/powerpoint/2012/main" userId="S::urn:spo:anon#d3c008758f69ee4ef125711de040be15e292a55e9b94fbe9e3843659c61e3a4e::" providerId="AD"/>
      </p:ext>
    </p:extLst>
  </p:cmAuthor>
  <p:cmAuthor id="3" name="Gastgebruiker" initials="Ga [2]" lastIdx="2" clrIdx="2">
    <p:extLst>
      <p:ext uri="{19B8F6BF-5375-455C-9EA6-DF929625EA0E}">
        <p15:presenceInfo xmlns:p15="http://schemas.microsoft.com/office/powerpoint/2012/main" userId="S::urn:spo:anon#7beeeacba42a8a9a87360a3bb941472a5cc7f9bcab7da18dbc5f27c228e6f785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A90E2"/>
    <a:srgbClr val="231F20"/>
    <a:srgbClr val="818282"/>
    <a:srgbClr val="0064B4"/>
    <a:srgbClr val="FBC0A3"/>
    <a:srgbClr val="76CAE8"/>
    <a:srgbClr val="2C91D0"/>
    <a:srgbClr val="00B050"/>
    <a:srgbClr val="AB0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0AECD-41F6-48F5-BBE2-2B7EB89489C3}" v="53" dt="2019-10-22T13:28:24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71893" autoAdjust="0"/>
  </p:normalViewPr>
  <p:slideViewPr>
    <p:cSldViewPr snapToGrid="0">
      <p:cViewPr varScale="1">
        <p:scale>
          <a:sx n="83" d="100"/>
          <a:sy n="83" d="100"/>
        </p:scale>
        <p:origin x="22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748" cy="5348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16574" y="0"/>
            <a:ext cx="2919748" cy="5348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C05D6-7B5F-A344-973A-8DCCF14E91B6}" type="datetimeFigureOut">
              <a:rPr lang="nl-NL" smtClean="0"/>
              <a:t>22-10-2019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73038" y="1331913"/>
            <a:ext cx="6392862" cy="359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3788" y="5129833"/>
            <a:ext cx="5390305" cy="41971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10124573"/>
            <a:ext cx="2919748" cy="53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16574" y="10124573"/>
            <a:ext cx="2919748" cy="53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6DBED-9FCA-9942-8AB8-627A4C1688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063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3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85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78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71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63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56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49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41" algn="l" defTabSz="91438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VoMinimum output nodig uit workshops voor Antwerpen</a:t>
            </a:r>
          </a:p>
          <a:p>
            <a:pPr lvl="0"/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WAT: Definities van begrippen. Gemeenschappelijk begrip van. Wat is een trip, een user (vb iemand met abonnement of iemand die 2 X per week gebruikt,…),…</a:t>
            </a:r>
          </a:p>
          <a:p>
            <a:pPr lvl="0"/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HOE: hoe wordt dit omgezet naar standaard </a:t>
            </a: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LAAG: basisbegrippen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is een klant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is een trip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is een voertuig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is een zone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is triptijd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is een aantal voertuigen (vb enkel actieven?)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is een booking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is een reservatie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is een individuele trip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is een financiële transactie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LAAG: reporting (overheid driven)</a:t>
            </a: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Nodig voor integratie voor compliance reglement/vergunning </a:t>
            </a: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nodig :</a:t>
            </a: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Aantal klanten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Aantal trips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Gemiddelde trip tijd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Gemiddelde triplengte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Aantal voertuigen al dan niet in een zone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Spreiding van de voertuigen </a:t>
            </a: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LAAG: commerciële integratie (booking)</a:t>
            </a: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Nodig voor integratie in commerciele back office </a:t>
            </a: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nodig :</a:t>
            </a: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Booking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Reservatie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Individuele trip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Financiële transactie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moeten we zeggen er moeten afspraken komen maar de hoe laten wij los = lerend netwerk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LAAG: Beschikbaarheidsdata (operationele laag) (overheidsdriven)</a:t>
            </a: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Nodig voor back office informatie aanbieders vb routeplanners, mobiliteitscentrale</a:t>
            </a: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nodig: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beschikbaarheid voertuigen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HOE (hier ook al de hoe):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aanbieder 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Voertuig id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Latitude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Longitude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reserved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disabled </a:t>
            </a: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LAAG service laag (overheidsdriven)</a:t>
            </a:r>
          </a:p>
          <a:p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Nodig voor: BO van de mobiliteitsaanbieders</a:t>
            </a: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 nodig: Waar actief? Zones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Operationele zone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go zone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Concentratiezones (hotspots)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6DBED-9FCA-9942-8AB8-627A4C16883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526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- Zonder Beeld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1" y="0"/>
            <a:ext cx="12188037" cy="6858000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987637" y="1138813"/>
            <a:ext cx="8676192" cy="225261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2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Hoofdtitel in ‘Antwerpen Regular’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12689" y="3618868"/>
            <a:ext cx="8651141" cy="13215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Secundaire tekst bij de hoofdtitel in ‘SunAntwerpen Regular’</a:t>
            </a:r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CA130D1-7C30-4392-A14F-838B68B228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22935" y="5711870"/>
            <a:ext cx="1146133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2">
            <a:extLst>
              <a:ext uri="{FF2B5EF4-FFF2-40B4-BE49-F238E27FC236}">
                <a16:creationId xmlns:a16="http://schemas.microsoft.com/office/drawing/2014/main" id="{AB4CEFC9-A00A-447C-89FB-84F540F22E7F}"/>
              </a:ext>
            </a:extLst>
          </p:cNvPr>
          <p:cNvSpPr/>
          <p:nvPr userDrawn="1"/>
        </p:nvSpPr>
        <p:spPr>
          <a:xfrm>
            <a:off x="-3961" y="4"/>
            <a:ext cx="3758325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908" y="3229262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4365" y="2"/>
            <a:ext cx="8437641" cy="685799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8" y="1791710"/>
            <a:ext cx="3060524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8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C3CB3-4F5C-4F46-89C3-152313B814D7}"/>
              </a:ext>
            </a:extLst>
          </p:cNvPr>
          <p:cNvSpPr/>
          <p:nvPr userDrawn="1"/>
        </p:nvSpPr>
        <p:spPr>
          <a:xfrm>
            <a:off x="3754365" y="0"/>
            <a:ext cx="84376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4365" y="2"/>
            <a:ext cx="8437641" cy="6857999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908" y="3229262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8" y="1791710"/>
            <a:ext cx="3060524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tx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2462A38-50DC-4E02-B87B-0F21E78E5A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46133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9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2">
            <a:extLst>
              <a:ext uri="{FF2B5EF4-FFF2-40B4-BE49-F238E27FC236}">
                <a16:creationId xmlns:a16="http://schemas.microsoft.com/office/drawing/2014/main" id="{AB4CEFC9-A00A-447C-89FB-84F540F22E7F}"/>
              </a:ext>
            </a:extLst>
          </p:cNvPr>
          <p:cNvSpPr/>
          <p:nvPr userDrawn="1"/>
        </p:nvSpPr>
        <p:spPr>
          <a:xfrm>
            <a:off x="-3962" y="4"/>
            <a:ext cx="60999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905" y="3229262"/>
            <a:ext cx="5215897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2042" y="2"/>
            <a:ext cx="6099963" cy="685799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5" y="1791710"/>
            <a:ext cx="5215897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0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E37981-E720-45D6-ADE6-776A4DA13480}"/>
              </a:ext>
            </a:extLst>
          </p:cNvPr>
          <p:cNvSpPr/>
          <p:nvPr userDrawn="1"/>
        </p:nvSpPr>
        <p:spPr>
          <a:xfrm>
            <a:off x="6091659" y="0"/>
            <a:ext cx="61003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1660" y="2"/>
            <a:ext cx="6100345" cy="685799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906" y="3229262"/>
            <a:ext cx="5177797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6" y="1791710"/>
            <a:ext cx="5177797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tx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2462A38-50DC-4E02-B87B-0F21E78E5A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46133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2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3754363" cy="685799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1" name="Rechthoek 2">
            <a:extLst>
              <a:ext uri="{FF2B5EF4-FFF2-40B4-BE49-F238E27FC236}">
                <a16:creationId xmlns:a16="http://schemas.microsoft.com/office/drawing/2014/main" id="{AB4CEFC9-A00A-447C-89FB-84F540F22E7F}"/>
              </a:ext>
            </a:extLst>
          </p:cNvPr>
          <p:cNvSpPr/>
          <p:nvPr userDrawn="1"/>
        </p:nvSpPr>
        <p:spPr>
          <a:xfrm>
            <a:off x="3754364" y="4"/>
            <a:ext cx="8437637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81229" y="362858"/>
            <a:ext cx="7575344" cy="616857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192ABF-4937-4D80-B38D-9AF0680344B8}"/>
              </a:ext>
            </a:extLst>
          </p:cNvPr>
          <p:cNvSpPr/>
          <p:nvPr userDrawn="1"/>
        </p:nvSpPr>
        <p:spPr>
          <a:xfrm>
            <a:off x="1" y="0"/>
            <a:ext cx="37543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3754363" cy="685799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81229" y="362858"/>
            <a:ext cx="7575344" cy="616857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4400" baseline="0">
                <a:solidFill>
                  <a:schemeClr val="tx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146133"/>
            <a:ext cx="12192004" cy="571186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3641094" y="2097230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7066" y="3"/>
            <a:ext cx="10114469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tx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2462A38-50DC-4E02-B87B-0F21E78E5A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46133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4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B74577-9BA4-40B0-9A24-CDDBF624F231}"/>
              </a:ext>
            </a:extLst>
          </p:cNvPr>
          <p:cNvSpPr/>
          <p:nvPr userDrawn="1"/>
        </p:nvSpPr>
        <p:spPr>
          <a:xfrm>
            <a:off x="-2" y="0"/>
            <a:ext cx="12192004" cy="114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3641094" y="2097230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146133"/>
            <a:ext cx="12192004" cy="571186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7066" y="3"/>
            <a:ext cx="10114469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2462A38-50DC-4E02-B87B-0F21E78E5A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46133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37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B74577-9BA4-40B0-9A24-CDDBF624F231}"/>
              </a:ext>
            </a:extLst>
          </p:cNvPr>
          <p:cNvSpPr/>
          <p:nvPr userDrawn="1"/>
        </p:nvSpPr>
        <p:spPr>
          <a:xfrm rot="16200000">
            <a:off x="-2282867" y="2282867"/>
            <a:ext cx="5711867" cy="114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16200000">
            <a:off x="2026281" y="3097355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6200000">
            <a:off x="-1798911" y="2416557"/>
            <a:ext cx="4738557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2462A38-50DC-4E02-B87B-0F21E78E5A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0" y="5711868"/>
            <a:ext cx="1146133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0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364" y="200025"/>
            <a:ext cx="11831664" cy="6457950"/>
          </a:xfrm>
          <a:custGeom>
            <a:avLst/>
            <a:gdLst>
              <a:gd name="connsiteX0" fmla="*/ 0 w 11830052"/>
              <a:gd name="connsiteY0" fmla="*/ 0 h 6457950"/>
              <a:gd name="connsiteX1" fmla="*/ 11830052 w 11830052"/>
              <a:gd name="connsiteY1" fmla="*/ 0 h 6457950"/>
              <a:gd name="connsiteX2" fmla="*/ 11830052 w 11830052"/>
              <a:gd name="connsiteY2" fmla="*/ 6457950 h 6457950"/>
              <a:gd name="connsiteX3" fmla="*/ 0 w 11830052"/>
              <a:gd name="connsiteY3" fmla="*/ 6457950 h 6457950"/>
              <a:gd name="connsiteX4" fmla="*/ 0 w 11830052"/>
              <a:gd name="connsiteY4" fmla="*/ 0 h 6457950"/>
              <a:gd name="connsiteX0" fmla="*/ 240 w 11830292"/>
              <a:gd name="connsiteY0" fmla="*/ 0 h 6457950"/>
              <a:gd name="connsiteX1" fmla="*/ 11830292 w 11830292"/>
              <a:gd name="connsiteY1" fmla="*/ 0 h 6457950"/>
              <a:gd name="connsiteX2" fmla="*/ 11830292 w 11830292"/>
              <a:gd name="connsiteY2" fmla="*/ 6457950 h 6457950"/>
              <a:gd name="connsiteX3" fmla="*/ 240 w 11830292"/>
              <a:gd name="connsiteY3" fmla="*/ 6457950 h 6457950"/>
              <a:gd name="connsiteX4" fmla="*/ 257416 w 11830292"/>
              <a:gd name="connsiteY4" fmla="*/ 1228725 h 6457950"/>
              <a:gd name="connsiteX5" fmla="*/ 240 w 11830292"/>
              <a:gd name="connsiteY5" fmla="*/ 0 h 6457950"/>
              <a:gd name="connsiteX0" fmla="*/ 407990 w 12238042"/>
              <a:gd name="connsiteY0" fmla="*/ 0 h 6457950"/>
              <a:gd name="connsiteX1" fmla="*/ 12238042 w 12238042"/>
              <a:gd name="connsiteY1" fmla="*/ 0 h 6457950"/>
              <a:gd name="connsiteX2" fmla="*/ 12238042 w 12238042"/>
              <a:gd name="connsiteY2" fmla="*/ 6457950 h 6457950"/>
              <a:gd name="connsiteX3" fmla="*/ 407990 w 12238042"/>
              <a:gd name="connsiteY3" fmla="*/ 6457950 h 6457950"/>
              <a:gd name="connsiteX4" fmla="*/ 4056066 w 12238042"/>
              <a:gd name="connsiteY4" fmla="*/ 1533525 h 6457950"/>
              <a:gd name="connsiteX5" fmla="*/ 665166 w 12238042"/>
              <a:gd name="connsiteY5" fmla="*/ 1228725 h 6457950"/>
              <a:gd name="connsiteX6" fmla="*/ 407990 w 12238042"/>
              <a:gd name="connsiteY6" fmla="*/ 0 h 6457950"/>
              <a:gd name="connsiteX0" fmla="*/ 407990 w 12238042"/>
              <a:gd name="connsiteY0" fmla="*/ 0 h 6457950"/>
              <a:gd name="connsiteX1" fmla="*/ 12238042 w 12238042"/>
              <a:gd name="connsiteY1" fmla="*/ 0 h 6457950"/>
              <a:gd name="connsiteX2" fmla="*/ 12238042 w 12238042"/>
              <a:gd name="connsiteY2" fmla="*/ 6457950 h 6457950"/>
              <a:gd name="connsiteX3" fmla="*/ 407990 w 12238042"/>
              <a:gd name="connsiteY3" fmla="*/ 6457950 h 6457950"/>
              <a:gd name="connsiteX4" fmla="*/ 4056066 w 12238042"/>
              <a:gd name="connsiteY4" fmla="*/ 1533525 h 6457950"/>
              <a:gd name="connsiteX5" fmla="*/ 398466 w 12238042"/>
              <a:gd name="connsiteY5" fmla="*/ 1476375 h 6457950"/>
              <a:gd name="connsiteX6" fmla="*/ 407990 w 12238042"/>
              <a:gd name="connsiteY6" fmla="*/ 0 h 6457950"/>
              <a:gd name="connsiteX0" fmla="*/ 407990 w 12238042"/>
              <a:gd name="connsiteY0" fmla="*/ 0 h 6457950"/>
              <a:gd name="connsiteX1" fmla="*/ 12238042 w 12238042"/>
              <a:gd name="connsiteY1" fmla="*/ 0 h 6457950"/>
              <a:gd name="connsiteX2" fmla="*/ 12238042 w 12238042"/>
              <a:gd name="connsiteY2" fmla="*/ 6457950 h 6457950"/>
              <a:gd name="connsiteX3" fmla="*/ 407990 w 12238042"/>
              <a:gd name="connsiteY3" fmla="*/ 6457950 h 6457950"/>
              <a:gd name="connsiteX4" fmla="*/ 4056066 w 12238042"/>
              <a:gd name="connsiteY4" fmla="*/ 1533525 h 6457950"/>
              <a:gd name="connsiteX5" fmla="*/ 398466 w 12238042"/>
              <a:gd name="connsiteY5" fmla="*/ 1476375 h 6457950"/>
              <a:gd name="connsiteX6" fmla="*/ 407990 w 12238042"/>
              <a:gd name="connsiteY6" fmla="*/ 0 h 6457950"/>
              <a:gd name="connsiteX0" fmla="*/ 407990 w 12238042"/>
              <a:gd name="connsiteY0" fmla="*/ 0 h 6457950"/>
              <a:gd name="connsiteX1" fmla="*/ 12238042 w 12238042"/>
              <a:gd name="connsiteY1" fmla="*/ 0 h 6457950"/>
              <a:gd name="connsiteX2" fmla="*/ 12238042 w 12238042"/>
              <a:gd name="connsiteY2" fmla="*/ 6457950 h 6457950"/>
              <a:gd name="connsiteX3" fmla="*/ 407990 w 12238042"/>
              <a:gd name="connsiteY3" fmla="*/ 6457950 h 6457950"/>
              <a:gd name="connsiteX4" fmla="*/ 4056066 w 12238042"/>
              <a:gd name="connsiteY4" fmla="*/ 1533525 h 6457950"/>
              <a:gd name="connsiteX5" fmla="*/ 398466 w 12238042"/>
              <a:gd name="connsiteY5" fmla="*/ 1476375 h 6457950"/>
              <a:gd name="connsiteX6" fmla="*/ 407990 w 12238042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506365 h 6457950"/>
              <a:gd name="connsiteX5" fmla="*/ 397393 w 12236969"/>
              <a:gd name="connsiteY5" fmla="*/ 1476375 h 6457950"/>
              <a:gd name="connsiteX6" fmla="*/ 406917 w 12236969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506365 h 6457950"/>
              <a:gd name="connsiteX5" fmla="*/ 406447 w 12236969"/>
              <a:gd name="connsiteY5" fmla="*/ 1494482 h 6457950"/>
              <a:gd name="connsiteX6" fmla="*/ 406917 w 12236969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506365 h 6457950"/>
              <a:gd name="connsiteX5" fmla="*/ 406447 w 12236969"/>
              <a:gd name="connsiteY5" fmla="*/ 1494482 h 6457950"/>
              <a:gd name="connsiteX6" fmla="*/ 406917 w 12236969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488258 h 6457950"/>
              <a:gd name="connsiteX5" fmla="*/ 406447 w 12236969"/>
              <a:gd name="connsiteY5" fmla="*/ 1494482 h 6457950"/>
              <a:gd name="connsiteX6" fmla="*/ 406917 w 12236969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488258 h 6457950"/>
              <a:gd name="connsiteX5" fmla="*/ 406447 w 12236969"/>
              <a:gd name="connsiteY5" fmla="*/ 1494482 h 6457950"/>
              <a:gd name="connsiteX6" fmla="*/ 406917 w 12236969"/>
              <a:gd name="connsiteY6" fmla="*/ 0 h 6457950"/>
              <a:gd name="connsiteX0" fmla="*/ 405907 w 12235959"/>
              <a:gd name="connsiteY0" fmla="*/ 0 h 6457950"/>
              <a:gd name="connsiteX1" fmla="*/ 12235959 w 12235959"/>
              <a:gd name="connsiteY1" fmla="*/ 0 h 6457950"/>
              <a:gd name="connsiteX2" fmla="*/ 12235959 w 12235959"/>
              <a:gd name="connsiteY2" fmla="*/ 6457950 h 6457950"/>
              <a:gd name="connsiteX3" fmla="*/ 405907 w 12235959"/>
              <a:gd name="connsiteY3" fmla="*/ 6457950 h 6457950"/>
              <a:gd name="connsiteX4" fmla="*/ 4072090 w 12235959"/>
              <a:gd name="connsiteY4" fmla="*/ 1488258 h 6457950"/>
              <a:gd name="connsiteX5" fmla="*/ 405437 w 12235959"/>
              <a:gd name="connsiteY5" fmla="*/ 1494482 h 6457950"/>
              <a:gd name="connsiteX6" fmla="*/ 405907 w 12235959"/>
              <a:gd name="connsiteY6" fmla="*/ 0 h 6457950"/>
              <a:gd name="connsiteX0" fmla="*/ 404901 w 12234953"/>
              <a:gd name="connsiteY0" fmla="*/ 0 h 6457950"/>
              <a:gd name="connsiteX1" fmla="*/ 12234953 w 12234953"/>
              <a:gd name="connsiteY1" fmla="*/ 0 h 6457950"/>
              <a:gd name="connsiteX2" fmla="*/ 12234953 w 12234953"/>
              <a:gd name="connsiteY2" fmla="*/ 6457950 h 6457950"/>
              <a:gd name="connsiteX3" fmla="*/ 404901 w 12234953"/>
              <a:gd name="connsiteY3" fmla="*/ 6457950 h 6457950"/>
              <a:gd name="connsiteX4" fmla="*/ 4071084 w 12234953"/>
              <a:gd name="connsiteY4" fmla="*/ 1488258 h 6457950"/>
              <a:gd name="connsiteX5" fmla="*/ 404431 w 12234953"/>
              <a:gd name="connsiteY5" fmla="*/ 1494482 h 6457950"/>
              <a:gd name="connsiteX6" fmla="*/ 404901 w 12234953"/>
              <a:gd name="connsiteY6" fmla="*/ 0 h 6457950"/>
              <a:gd name="connsiteX0" fmla="*/ 330202 w 12160254"/>
              <a:gd name="connsiteY0" fmla="*/ 0 h 6457950"/>
              <a:gd name="connsiteX1" fmla="*/ 12160254 w 12160254"/>
              <a:gd name="connsiteY1" fmla="*/ 0 h 6457950"/>
              <a:gd name="connsiteX2" fmla="*/ 12160254 w 12160254"/>
              <a:gd name="connsiteY2" fmla="*/ 6457950 h 6457950"/>
              <a:gd name="connsiteX3" fmla="*/ 330202 w 12160254"/>
              <a:gd name="connsiteY3" fmla="*/ 6457950 h 6457950"/>
              <a:gd name="connsiteX4" fmla="*/ 3969790 w 12160254"/>
              <a:gd name="connsiteY4" fmla="*/ 4969504 h 6457950"/>
              <a:gd name="connsiteX5" fmla="*/ 3996385 w 12160254"/>
              <a:gd name="connsiteY5" fmla="*/ 1488258 h 6457950"/>
              <a:gd name="connsiteX6" fmla="*/ 329732 w 12160254"/>
              <a:gd name="connsiteY6" fmla="*/ 1494482 h 6457950"/>
              <a:gd name="connsiteX7" fmla="*/ 330202 w 12160254"/>
              <a:gd name="connsiteY7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63116 w 12753580"/>
              <a:gd name="connsiteY5" fmla="*/ 4969504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63116 w 12753580"/>
              <a:gd name="connsiteY5" fmla="*/ 4969504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63116 w 12753580"/>
              <a:gd name="connsiteY5" fmla="*/ 4969504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63116 w 12753580"/>
              <a:gd name="connsiteY5" fmla="*/ 4969504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72169 w 12753580"/>
              <a:gd name="connsiteY5" fmla="*/ 5005718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72169 w 12753580"/>
              <a:gd name="connsiteY5" fmla="*/ 5005718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72169 w 12753580"/>
              <a:gd name="connsiteY5" fmla="*/ 5005718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771762 w 12601814"/>
              <a:gd name="connsiteY0" fmla="*/ 0 h 6457950"/>
              <a:gd name="connsiteX1" fmla="*/ 12601814 w 12601814"/>
              <a:gd name="connsiteY1" fmla="*/ 0 h 6457950"/>
              <a:gd name="connsiteX2" fmla="*/ 12601814 w 12601814"/>
              <a:gd name="connsiteY2" fmla="*/ 6457950 h 6457950"/>
              <a:gd name="connsiteX3" fmla="*/ 771762 w 12601814"/>
              <a:gd name="connsiteY3" fmla="*/ 6457950 h 6457950"/>
              <a:gd name="connsiteX4" fmla="*/ 771856 w 12601814"/>
              <a:gd name="connsiteY4" fmla="*/ 5005718 h 6457950"/>
              <a:gd name="connsiteX5" fmla="*/ 4420403 w 12601814"/>
              <a:gd name="connsiteY5" fmla="*/ 5005718 h 6457950"/>
              <a:gd name="connsiteX6" fmla="*/ 4437945 w 12601814"/>
              <a:gd name="connsiteY6" fmla="*/ 1488258 h 6457950"/>
              <a:gd name="connsiteX7" fmla="*/ 771292 w 12601814"/>
              <a:gd name="connsiteY7" fmla="*/ 1494482 h 6457950"/>
              <a:gd name="connsiteX8" fmla="*/ 771762 w 12601814"/>
              <a:gd name="connsiteY8" fmla="*/ 0 h 6457950"/>
              <a:gd name="connsiteX0" fmla="*/ 1612 w 11831664"/>
              <a:gd name="connsiteY0" fmla="*/ 0 h 6457950"/>
              <a:gd name="connsiteX1" fmla="*/ 11831664 w 11831664"/>
              <a:gd name="connsiteY1" fmla="*/ 0 h 6457950"/>
              <a:gd name="connsiteX2" fmla="*/ 11831664 w 11831664"/>
              <a:gd name="connsiteY2" fmla="*/ 6457950 h 6457950"/>
              <a:gd name="connsiteX3" fmla="*/ 1612 w 11831664"/>
              <a:gd name="connsiteY3" fmla="*/ 6457950 h 6457950"/>
              <a:gd name="connsiteX4" fmla="*/ 1706 w 11831664"/>
              <a:gd name="connsiteY4" fmla="*/ 5005718 h 6457950"/>
              <a:gd name="connsiteX5" fmla="*/ 3650253 w 11831664"/>
              <a:gd name="connsiteY5" fmla="*/ 5005718 h 6457950"/>
              <a:gd name="connsiteX6" fmla="*/ 3667795 w 11831664"/>
              <a:gd name="connsiteY6" fmla="*/ 1488258 h 6457950"/>
              <a:gd name="connsiteX7" fmla="*/ 1142 w 11831664"/>
              <a:gd name="connsiteY7" fmla="*/ 1494482 h 6457950"/>
              <a:gd name="connsiteX8" fmla="*/ 1612 w 11831664"/>
              <a:gd name="connsiteY8" fmla="*/ 0 h 645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31664" h="6457950">
                <a:moveTo>
                  <a:pt x="1612" y="0"/>
                </a:moveTo>
                <a:lnTo>
                  <a:pt x="11831664" y="0"/>
                </a:lnTo>
                <a:lnTo>
                  <a:pt x="11831664" y="6457950"/>
                </a:lnTo>
                <a:lnTo>
                  <a:pt x="1612" y="6457950"/>
                </a:lnTo>
                <a:cubicBezTo>
                  <a:pt x="10075" y="4111412"/>
                  <a:pt x="-4817" y="6101517"/>
                  <a:pt x="1706" y="5005718"/>
                </a:cubicBezTo>
                <a:lnTo>
                  <a:pt x="3650253" y="5005718"/>
                </a:lnTo>
                <a:cubicBezTo>
                  <a:pt x="3651667" y="4113166"/>
                  <a:pt x="3663363" y="1985947"/>
                  <a:pt x="3667795" y="1488258"/>
                </a:cubicBezTo>
                <a:cubicBezTo>
                  <a:pt x="2788147" y="1510184"/>
                  <a:pt x="3158397" y="1481264"/>
                  <a:pt x="1142" y="1494482"/>
                </a:cubicBezTo>
                <a:cubicBezTo>
                  <a:pt x="4317" y="1002357"/>
                  <a:pt x="-1563" y="492125"/>
                  <a:pt x="1612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24C0F4-E8D5-4226-8B16-C542C53C35B8}"/>
              </a:ext>
            </a:extLst>
          </p:cNvPr>
          <p:cNvSpPr/>
          <p:nvPr userDrawn="1"/>
        </p:nvSpPr>
        <p:spPr>
          <a:xfrm>
            <a:off x="180977" y="1695450"/>
            <a:ext cx="3648076" cy="3505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>
              <a:solidFill>
                <a:schemeClr val="bg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3641094" y="2097230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FE9F6C7-AD07-4813-81C8-FA1441D4DC29}"/>
              </a:ext>
            </a:extLst>
          </p:cNvPr>
          <p:cNvSpPr txBox="1">
            <a:spLocks/>
          </p:cNvSpPr>
          <p:nvPr userDrawn="1"/>
        </p:nvSpPr>
        <p:spPr>
          <a:xfrm>
            <a:off x="422908" y="3515013"/>
            <a:ext cx="3060524" cy="15141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0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/>
              <a:defRPr sz="1720" b="1" i="0" kern="12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2pPr>
            <a:lvl3pPr marL="1071563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/>
              <a:defRPr sz="1720" b="0" i="1" kern="12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3pPr>
            <a:lvl4pPr marL="1466850" indent="-395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>
                <a:solidFill>
                  <a:schemeClr val="bg1"/>
                </a:solidFill>
              </a:rPr>
              <a:t>Verklarende tekst in ‘SunAntwerpen Regular’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A6CD9A-C242-4669-BA03-24FC57A48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8" y="2077460"/>
            <a:ext cx="3060524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6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- Met beeld - Lange titel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528180" y="3432136"/>
            <a:ext cx="10659861" cy="22734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6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1987370" y="3751839"/>
            <a:ext cx="8676464" cy="122067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420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Hoofdtitel in ‘Antwerpen Regular’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21308" y="5140821"/>
            <a:ext cx="8651141" cy="5647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Secundaire tekst bij de hoofdtitel in ‘SunAntwerpen Regular’</a:t>
            </a:r>
            <a:endParaRPr lang="en-US"/>
          </a:p>
        </p:txBody>
      </p:sp>
      <p:sp>
        <p:nvSpPr>
          <p:cNvPr id="20" name="Tijdelijke aanduiding voor afbeelding 19"/>
          <p:cNvSpPr>
            <a:spLocks noGrp="1"/>
          </p:cNvSpPr>
          <p:nvPr>
            <p:ph type="pic" sz="quarter" idx="11"/>
          </p:nvPr>
        </p:nvSpPr>
        <p:spPr>
          <a:xfrm>
            <a:off x="4" y="0"/>
            <a:ext cx="12192000" cy="6858000"/>
          </a:xfrm>
          <a:custGeom>
            <a:avLst/>
            <a:gdLst>
              <a:gd name="connsiteX0" fmla="*/ 1145930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1145930 w 9143999"/>
              <a:gd name="connsiteY9" fmla="*/ 1146132 h 6858000"/>
              <a:gd name="connsiteX0" fmla="*/ 1145930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1145930 w 9143999"/>
              <a:gd name="connsiteY9" fmla="*/ 1146132 h 6858000"/>
              <a:gd name="connsiteX10" fmla="*/ 1145930 w 9143999"/>
              <a:gd name="connsiteY10" fmla="*/ 0 h 6858000"/>
              <a:gd name="connsiteX0" fmla="*/ 1145930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62902 w 9143999"/>
              <a:gd name="connsiteY9" fmla="*/ 1131618 h 6858000"/>
              <a:gd name="connsiteX10" fmla="*/ 1145930 w 9143999"/>
              <a:gd name="connsiteY10" fmla="*/ 0 h 6858000"/>
              <a:gd name="connsiteX0" fmla="*/ 862902 w 9143999"/>
              <a:gd name="connsiteY0" fmla="*/ 0 h 6872515"/>
              <a:gd name="connsiteX1" fmla="*/ 9143999 w 9143999"/>
              <a:gd name="connsiteY1" fmla="*/ 14515 h 6872515"/>
              <a:gd name="connsiteX2" fmla="*/ 9143999 w 9143999"/>
              <a:gd name="connsiteY2" fmla="*/ 3443514 h 6872515"/>
              <a:gd name="connsiteX3" fmla="*/ 1143160 w 9143999"/>
              <a:gd name="connsiteY3" fmla="*/ 3443514 h 6872515"/>
              <a:gd name="connsiteX4" fmla="*/ 1143160 w 9143999"/>
              <a:gd name="connsiteY4" fmla="*/ 5720119 h 6872515"/>
              <a:gd name="connsiteX5" fmla="*/ 9143999 w 9143999"/>
              <a:gd name="connsiteY5" fmla="*/ 5720119 h 6872515"/>
              <a:gd name="connsiteX6" fmla="*/ 9143999 w 9143999"/>
              <a:gd name="connsiteY6" fmla="*/ 6872515 h 6872515"/>
              <a:gd name="connsiteX7" fmla="*/ 0 w 9143999"/>
              <a:gd name="connsiteY7" fmla="*/ 6872515 h 6872515"/>
              <a:gd name="connsiteX8" fmla="*/ 0 w 9143999"/>
              <a:gd name="connsiteY8" fmla="*/ 1160647 h 6872515"/>
              <a:gd name="connsiteX9" fmla="*/ 862902 w 9143999"/>
              <a:gd name="connsiteY9" fmla="*/ 1146133 h 6872515"/>
              <a:gd name="connsiteX10" fmla="*/ 862902 w 9143999"/>
              <a:gd name="connsiteY10" fmla="*/ 0 h 6872515"/>
              <a:gd name="connsiteX0" fmla="*/ 866474 w 9143999"/>
              <a:gd name="connsiteY0" fmla="*/ 4535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62902 w 9143999"/>
              <a:gd name="connsiteY9" fmla="*/ 1131618 h 6858000"/>
              <a:gd name="connsiteX10" fmla="*/ 866474 w 9143999"/>
              <a:gd name="connsiteY10" fmla="*/ 4535 h 6858000"/>
              <a:gd name="connsiteX0" fmla="*/ 866474 w 9143999"/>
              <a:gd name="connsiteY0" fmla="*/ 4535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70046 w 9143999"/>
              <a:gd name="connsiteY9" fmla="*/ 1150668 h 6858000"/>
              <a:gd name="connsiteX10" fmla="*/ 866474 w 9143999"/>
              <a:gd name="connsiteY10" fmla="*/ 4535 h 6858000"/>
              <a:gd name="connsiteX0" fmla="*/ 866474 w 9143999"/>
              <a:gd name="connsiteY0" fmla="*/ 4535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55758 w 9143999"/>
              <a:gd name="connsiteY9" fmla="*/ 1145906 h 6858000"/>
              <a:gd name="connsiteX10" fmla="*/ 866474 w 9143999"/>
              <a:gd name="connsiteY10" fmla="*/ 4535 h 6858000"/>
              <a:gd name="connsiteX0" fmla="*/ 859330 w 9143999"/>
              <a:gd name="connsiteY0" fmla="*/ 4535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55758 w 9143999"/>
              <a:gd name="connsiteY9" fmla="*/ 1145906 h 6858000"/>
              <a:gd name="connsiteX10" fmla="*/ 859330 w 9143999"/>
              <a:gd name="connsiteY10" fmla="*/ 45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6858000">
                <a:moveTo>
                  <a:pt x="859330" y="4535"/>
                </a:moveTo>
                <a:lnTo>
                  <a:pt x="9143999" y="0"/>
                </a:lnTo>
                <a:lnTo>
                  <a:pt x="9143999" y="3428999"/>
                </a:lnTo>
                <a:lnTo>
                  <a:pt x="1143160" y="3428999"/>
                </a:lnTo>
                <a:lnTo>
                  <a:pt x="1143160" y="5705604"/>
                </a:lnTo>
                <a:lnTo>
                  <a:pt x="9143999" y="5705604"/>
                </a:lnTo>
                <a:lnTo>
                  <a:pt x="9143999" y="6858000"/>
                </a:lnTo>
                <a:lnTo>
                  <a:pt x="0" y="6858000"/>
                </a:lnTo>
                <a:lnTo>
                  <a:pt x="0" y="1146132"/>
                </a:lnTo>
                <a:lnTo>
                  <a:pt x="855758" y="1145906"/>
                </a:lnTo>
                <a:cubicBezTo>
                  <a:pt x="856949" y="770212"/>
                  <a:pt x="858139" y="380229"/>
                  <a:pt x="859330" y="4535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nl-NL"/>
          </a:p>
        </p:txBody>
      </p:sp>
      <p:pic>
        <p:nvPicPr>
          <p:cNvPr id="7" name="Afbeelding 5">
            <a:extLst>
              <a:ext uri="{FF2B5EF4-FFF2-40B4-BE49-F238E27FC236}">
                <a16:creationId xmlns:a16="http://schemas.microsoft.com/office/drawing/2014/main" id="{4E809174-DFAD-47B6-B64E-599BC9F7A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46133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36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pancarte met contactgegeven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-3962" y="0"/>
            <a:ext cx="121959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6135" y="1879960"/>
            <a:ext cx="9139737" cy="232116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Contactgegevens in ‘SunAntwerpen Regular’</a:t>
            </a:r>
          </a:p>
        </p:txBody>
      </p:sp>
      <p:sp>
        <p:nvSpPr>
          <p:cNvPr id="6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2829057" y="5940407"/>
            <a:ext cx="6525104" cy="4004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51" b="1" i="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nl-BE"/>
              <a:t>Url van relevante website vb. www.antwerpen.be</a:t>
            </a:r>
            <a:endParaRPr lang="nl-NL"/>
          </a:p>
        </p:txBody>
      </p:sp>
      <p:pic>
        <p:nvPicPr>
          <p:cNvPr id="9" name="Afbeelding 5">
            <a:extLst>
              <a:ext uri="{FF2B5EF4-FFF2-40B4-BE49-F238E27FC236}">
                <a16:creationId xmlns:a16="http://schemas.microsoft.com/office/drawing/2014/main" id="{142DBC65-EFDE-48DD-ACBD-995846413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22935" y="4497701"/>
            <a:ext cx="1146133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2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- Zonder Beeld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1" y="0"/>
            <a:ext cx="12188037" cy="6858000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987637" y="1138813"/>
            <a:ext cx="8676192" cy="225261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2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Hoofdtitel in ‘Antwerpen Regular’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12689" y="3618868"/>
            <a:ext cx="8651141" cy="13215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Secundaire tekst bij de hoofdtitel in ‘SunAntwerpen Regular’</a:t>
            </a:r>
            <a:endParaRPr lang="en-US"/>
          </a:p>
        </p:txBody>
      </p:sp>
      <p:pic>
        <p:nvPicPr>
          <p:cNvPr id="10" name="Shape 16">
            <a:extLst>
              <a:ext uri="{FF2B5EF4-FFF2-40B4-BE49-F238E27FC236}">
                <a16:creationId xmlns:a16="http://schemas.microsoft.com/office/drawing/2014/main" id="{7F2E802B-105C-4937-855D-6DC03754551F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47" y="5857209"/>
            <a:ext cx="1364943" cy="67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657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- Met beeld - Lange titel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528180" y="3432136"/>
            <a:ext cx="10659861" cy="2273474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6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1987370" y="3751839"/>
            <a:ext cx="8676464" cy="122067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420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Hoofdtitel in ‘Antwerpen Regular’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21308" y="5140821"/>
            <a:ext cx="8651141" cy="5647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Secundaire tekst bij de hoofdtitel in ‘SunAntwerpen Regular’</a:t>
            </a:r>
            <a:endParaRPr lang="en-US"/>
          </a:p>
        </p:txBody>
      </p:sp>
      <p:sp>
        <p:nvSpPr>
          <p:cNvPr id="20" name="Tijdelijke aanduiding voor afbeelding 19"/>
          <p:cNvSpPr>
            <a:spLocks noGrp="1"/>
          </p:cNvSpPr>
          <p:nvPr>
            <p:ph type="pic" sz="quarter" idx="11"/>
          </p:nvPr>
        </p:nvSpPr>
        <p:spPr>
          <a:xfrm>
            <a:off x="4" y="0"/>
            <a:ext cx="12192000" cy="6858000"/>
          </a:xfrm>
          <a:custGeom>
            <a:avLst/>
            <a:gdLst>
              <a:gd name="connsiteX0" fmla="*/ 1145930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1145930 w 9143999"/>
              <a:gd name="connsiteY9" fmla="*/ 1146132 h 6858000"/>
              <a:gd name="connsiteX0" fmla="*/ 1145930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1145930 w 9143999"/>
              <a:gd name="connsiteY9" fmla="*/ 1146132 h 6858000"/>
              <a:gd name="connsiteX10" fmla="*/ 1145930 w 9143999"/>
              <a:gd name="connsiteY10" fmla="*/ 0 h 6858000"/>
              <a:gd name="connsiteX0" fmla="*/ 1145930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62902 w 9143999"/>
              <a:gd name="connsiteY9" fmla="*/ 1131618 h 6858000"/>
              <a:gd name="connsiteX10" fmla="*/ 1145930 w 9143999"/>
              <a:gd name="connsiteY10" fmla="*/ 0 h 6858000"/>
              <a:gd name="connsiteX0" fmla="*/ 862902 w 9143999"/>
              <a:gd name="connsiteY0" fmla="*/ 0 h 6872515"/>
              <a:gd name="connsiteX1" fmla="*/ 9143999 w 9143999"/>
              <a:gd name="connsiteY1" fmla="*/ 14515 h 6872515"/>
              <a:gd name="connsiteX2" fmla="*/ 9143999 w 9143999"/>
              <a:gd name="connsiteY2" fmla="*/ 3443514 h 6872515"/>
              <a:gd name="connsiteX3" fmla="*/ 1143160 w 9143999"/>
              <a:gd name="connsiteY3" fmla="*/ 3443514 h 6872515"/>
              <a:gd name="connsiteX4" fmla="*/ 1143160 w 9143999"/>
              <a:gd name="connsiteY4" fmla="*/ 5720119 h 6872515"/>
              <a:gd name="connsiteX5" fmla="*/ 9143999 w 9143999"/>
              <a:gd name="connsiteY5" fmla="*/ 5720119 h 6872515"/>
              <a:gd name="connsiteX6" fmla="*/ 9143999 w 9143999"/>
              <a:gd name="connsiteY6" fmla="*/ 6872515 h 6872515"/>
              <a:gd name="connsiteX7" fmla="*/ 0 w 9143999"/>
              <a:gd name="connsiteY7" fmla="*/ 6872515 h 6872515"/>
              <a:gd name="connsiteX8" fmla="*/ 0 w 9143999"/>
              <a:gd name="connsiteY8" fmla="*/ 1160647 h 6872515"/>
              <a:gd name="connsiteX9" fmla="*/ 862902 w 9143999"/>
              <a:gd name="connsiteY9" fmla="*/ 1146133 h 6872515"/>
              <a:gd name="connsiteX10" fmla="*/ 862902 w 9143999"/>
              <a:gd name="connsiteY10" fmla="*/ 0 h 6872515"/>
              <a:gd name="connsiteX0" fmla="*/ 866474 w 9143999"/>
              <a:gd name="connsiteY0" fmla="*/ 4535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62902 w 9143999"/>
              <a:gd name="connsiteY9" fmla="*/ 1131618 h 6858000"/>
              <a:gd name="connsiteX10" fmla="*/ 866474 w 9143999"/>
              <a:gd name="connsiteY10" fmla="*/ 4535 h 6858000"/>
              <a:gd name="connsiteX0" fmla="*/ 866474 w 9143999"/>
              <a:gd name="connsiteY0" fmla="*/ 4535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70046 w 9143999"/>
              <a:gd name="connsiteY9" fmla="*/ 1150668 h 6858000"/>
              <a:gd name="connsiteX10" fmla="*/ 866474 w 9143999"/>
              <a:gd name="connsiteY10" fmla="*/ 4535 h 6858000"/>
              <a:gd name="connsiteX0" fmla="*/ 866474 w 9143999"/>
              <a:gd name="connsiteY0" fmla="*/ 4535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55758 w 9143999"/>
              <a:gd name="connsiteY9" fmla="*/ 1145906 h 6858000"/>
              <a:gd name="connsiteX10" fmla="*/ 866474 w 9143999"/>
              <a:gd name="connsiteY10" fmla="*/ 4535 h 6858000"/>
              <a:gd name="connsiteX0" fmla="*/ 859330 w 9143999"/>
              <a:gd name="connsiteY0" fmla="*/ 4535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55758 w 9143999"/>
              <a:gd name="connsiteY9" fmla="*/ 1145906 h 6858000"/>
              <a:gd name="connsiteX10" fmla="*/ 859330 w 9143999"/>
              <a:gd name="connsiteY10" fmla="*/ 45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6858000">
                <a:moveTo>
                  <a:pt x="859330" y="4535"/>
                </a:moveTo>
                <a:lnTo>
                  <a:pt x="9143999" y="0"/>
                </a:lnTo>
                <a:lnTo>
                  <a:pt x="9143999" y="3428999"/>
                </a:lnTo>
                <a:lnTo>
                  <a:pt x="1143160" y="3428999"/>
                </a:lnTo>
                <a:lnTo>
                  <a:pt x="1143160" y="5705604"/>
                </a:lnTo>
                <a:lnTo>
                  <a:pt x="9143999" y="5705604"/>
                </a:lnTo>
                <a:lnTo>
                  <a:pt x="9143999" y="6858000"/>
                </a:lnTo>
                <a:lnTo>
                  <a:pt x="0" y="6858000"/>
                </a:lnTo>
                <a:lnTo>
                  <a:pt x="0" y="1146132"/>
                </a:lnTo>
                <a:lnTo>
                  <a:pt x="855758" y="1145906"/>
                </a:lnTo>
                <a:cubicBezTo>
                  <a:pt x="856949" y="770212"/>
                  <a:pt x="858139" y="380229"/>
                  <a:pt x="859330" y="4535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nl-N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DED0BA-D46A-4D2C-B6D4-33F2792AA919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3DDFBC-6DBB-4156-BF42-B1EC6F576A9A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Shape 16">
              <a:extLst>
                <a:ext uri="{FF2B5EF4-FFF2-40B4-BE49-F238E27FC236}">
                  <a16:creationId xmlns:a16="http://schemas.microsoft.com/office/drawing/2014/main" id="{0CE9638D-BFCC-415E-91BA-217E9CBEEFF0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810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- Met beeld - Korte titel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1528177" y="3432135"/>
            <a:ext cx="10663824" cy="1139868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996164" y="3747662"/>
            <a:ext cx="8676192" cy="63645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42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Hoofdtitel in ‘Ant. Reg.’</a:t>
            </a:r>
            <a:endParaRPr lang="en-US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>
          <a:xfrm>
            <a:off x="4" y="0"/>
            <a:ext cx="12192000" cy="6858000"/>
          </a:xfrm>
          <a:custGeom>
            <a:avLst/>
            <a:gdLst>
              <a:gd name="connsiteX0" fmla="*/ 1145929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9000 h 6858000"/>
              <a:gd name="connsiteX3" fmla="*/ 1145928 w 9143999"/>
              <a:gd name="connsiteY3" fmla="*/ 3429000 h 6858000"/>
              <a:gd name="connsiteX4" fmla="*/ 1145928 w 9143999"/>
              <a:gd name="connsiteY4" fmla="*/ 4572001 h 6858000"/>
              <a:gd name="connsiteX5" fmla="*/ 9143999 w 9143999"/>
              <a:gd name="connsiteY5" fmla="*/ 4572001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1145929 w 9143999"/>
              <a:gd name="connsiteY9" fmla="*/ 1146132 h 6858000"/>
              <a:gd name="connsiteX0" fmla="*/ 1145929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9000 h 6858000"/>
              <a:gd name="connsiteX3" fmla="*/ 1145928 w 9143999"/>
              <a:gd name="connsiteY3" fmla="*/ 3429000 h 6858000"/>
              <a:gd name="connsiteX4" fmla="*/ 1145928 w 9143999"/>
              <a:gd name="connsiteY4" fmla="*/ 4572001 h 6858000"/>
              <a:gd name="connsiteX5" fmla="*/ 9143999 w 9143999"/>
              <a:gd name="connsiteY5" fmla="*/ 4572001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60179 w 9143999"/>
              <a:gd name="connsiteY9" fmla="*/ 1146132 h 6858000"/>
              <a:gd name="connsiteX10" fmla="*/ 1145929 w 9143999"/>
              <a:gd name="connsiteY10" fmla="*/ 0 h 6858000"/>
              <a:gd name="connsiteX0" fmla="*/ 860179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9000 h 6858000"/>
              <a:gd name="connsiteX3" fmla="*/ 1145928 w 9143999"/>
              <a:gd name="connsiteY3" fmla="*/ 3429000 h 6858000"/>
              <a:gd name="connsiteX4" fmla="*/ 1145928 w 9143999"/>
              <a:gd name="connsiteY4" fmla="*/ 4572001 h 6858000"/>
              <a:gd name="connsiteX5" fmla="*/ 9143999 w 9143999"/>
              <a:gd name="connsiteY5" fmla="*/ 4572001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60179 w 9143999"/>
              <a:gd name="connsiteY9" fmla="*/ 1146132 h 6858000"/>
              <a:gd name="connsiteX10" fmla="*/ 860179 w 9143999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6858000">
                <a:moveTo>
                  <a:pt x="860179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1145928" y="3429000"/>
                </a:lnTo>
                <a:lnTo>
                  <a:pt x="1145928" y="4572001"/>
                </a:lnTo>
                <a:lnTo>
                  <a:pt x="9143999" y="4572001"/>
                </a:lnTo>
                <a:lnTo>
                  <a:pt x="9143999" y="6858000"/>
                </a:lnTo>
                <a:lnTo>
                  <a:pt x="0" y="6858000"/>
                </a:lnTo>
                <a:lnTo>
                  <a:pt x="0" y="1146132"/>
                </a:lnTo>
                <a:lnTo>
                  <a:pt x="860179" y="1146132"/>
                </a:lnTo>
                <a:lnTo>
                  <a:pt x="860179" y="0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836712-D3E7-470E-844D-13D0C7E706DA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CB23D2-6908-484A-ABB7-68C89260EE5E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1" name="Shape 16">
              <a:extLst>
                <a:ext uri="{FF2B5EF4-FFF2-40B4-BE49-F238E27FC236}">
                  <a16:creationId xmlns:a16="http://schemas.microsoft.com/office/drawing/2014/main" id="{51BEF814-8285-4C6F-ABF6-D6817FED6FBB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5705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- Zonder beeld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8" y="0"/>
            <a:ext cx="12188037" cy="6858000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8" name="Rechthoek 7"/>
          <p:cNvSpPr/>
          <p:nvPr userDrawn="1"/>
        </p:nvSpPr>
        <p:spPr>
          <a:xfrm>
            <a:off x="6099583" y="2286001"/>
            <a:ext cx="6088457" cy="3425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0343" y="2668956"/>
            <a:ext cx="5085564" cy="161691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501"/>
              </a:lnSpc>
              <a:defRPr sz="3400" baseline="0">
                <a:solidFill>
                  <a:schemeClr val="tx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Tussentitel in ‘Antwerpen Regular’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0347" y="4520740"/>
            <a:ext cx="5085568" cy="11911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Secundaire tekst bij de hoofdtitel in ‘SunAntwerpen Regular’</a:t>
            </a:r>
            <a:endParaRPr lang="en-US"/>
          </a:p>
        </p:txBody>
      </p:sp>
      <p:sp>
        <p:nvSpPr>
          <p:cNvPr id="9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567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- Met beeld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9583" y="2286001"/>
            <a:ext cx="6088457" cy="3425871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0347" y="4520740"/>
            <a:ext cx="5085568" cy="11911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Secundaire tekst bij de hoofdtitel in ‘SunAntwerpen Regular’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580343" y="2668956"/>
            <a:ext cx="5085564" cy="161691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501"/>
              </a:lnSpc>
              <a:defRPr sz="34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Tussentitel in ‘Antwerpen Regular’</a:t>
            </a:r>
            <a:endParaRPr lang="en-US"/>
          </a:p>
        </p:txBody>
      </p:sp>
      <p:sp>
        <p:nvSpPr>
          <p:cNvPr id="6" name="Tijdelijke aanduiding voor afbeelding 5"/>
          <p:cNvSpPr>
            <a:spLocks noGrp="1"/>
          </p:cNvSpPr>
          <p:nvPr>
            <p:ph type="pic" sz="quarter" idx="10"/>
          </p:nvPr>
        </p:nvSpPr>
        <p:spPr>
          <a:xfrm>
            <a:off x="3" y="6"/>
            <a:ext cx="12188036" cy="6857999"/>
          </a:xfrm>
          <a:custGeom>
            <a:avLst/>
            <a:gdLst>
              <a:gd name="connsiteX0" fmla="*/ 0 w 9141026"/>
              <a:gd name="connsiteY0" fmla="*/ 0 h 6857999"/>
              <a:gd name="connsiteX1" fmla="*/ 9141026 w 9141026"/>
              <a:gd name="connsiteY1" fmla="*/ 0 h 6857999"/>
              <a:gd name="connsiteX2" fmla="*/ 9141026 w 9141026"/>
              <a:gd name="connsiteY2" fmla="*/ 2285997 h 6857999"/>
              <a:gd name="connsiteX3" fmla="*/ 4570513 w 9141026"/>
              <a:gd name="connsiteY3" fmla="*/ 2285997 h 6857999"/>
              <a:gd name="connsiteX4" fmla="*/ 4570513 w 9141026"/>
              <a:gd name="connsiteY4" fmla="*/ 5711868 h 6857999"/>
              <a:gd name="connsiteX5" fmla="*/ 9141026 w 9141026"/>
              <a:gd name="connsiteY5" fmla="*/ 5711868 h 6857999"/>
              <a:gd name="connsiteX6" fmla="*/ 9141026 w 9141026"/>
              <a:gd name="connsiteY6" fmla="*/ 6857999 h 6857999"/>
              <a:gd name="connsiteX7" fmla="*/ 0 w 914102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1026" h="6857999">
                <a:moveTo>
                  <a:pt x="0" y="0"/>
                </a:moveTo>
                <a:lnTo>
                  <a:pt x="9141026" y="0"/>
                </a:lnTo>
                <a:lnTo>
                  <a:pt x="9141026" y="2285997"/>
                </a:lnTo>
                <a:lnTo>
                  <a:pt x="4570513" y="2285997"/>
                </a:lnTo>
                <a:lnTo>
                  <a:pt x="4570513" y="5711868"/>
                </a:lnTo>
                <a:lnTo>
                  <a:pt x="9141026" y="5711868"/>
                </a:lnTo>
                <a:lnTo>
                  <a:pt x="9141026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>
                <a:ln>
                  <a:noFill/>
                </a:ln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0077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- Blauwe titel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1519828" y="2036800"/>
            <a:ext cx="9149780" cy="4442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pPr lvl="0"/>
            <a:r>
              <a:rPr lang="nl-BE"/>
              <a:t>Doorlopende tekst in ‘Sun Antwerpen Regular’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4" y="4"/>
            <a:ext cx="12192000" cy="1143002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11479" y="79023"/>
            <a:ext cx="9160700" cy="106398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1508907" y="1502257"/>
            <a:ext cx="9160700" cy="4142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1"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pPr lvl="0"/>
            <a:r>
              <a:rPr lang="nl-BE"/>
              <a:t>Subtitel in ‘Antwerpen Regular’</a:t>
            </a:r>
          </a:p>
        </p:txBody>
      </p:sp>
      <p:sp>
        <p:nvSpPr>
          <p:cNvPr id="8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9BC7D8-0483-49A0-83A6-2EF927E2127A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BA1794-7023-4EF8-8D7F-26004CC66CC4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Shape 16">
              <a:extLst>
                <a:ext uri="{FF2B5EF4-FFF2-40B4-BE49-F238E27FC236}">
                  <a16:creationId xmlns:a16="http://schemas.microsoft.com/office/drawing/2014/main" id="{3814E3D5-7718-4794-9B2A-37F6D0EF4D76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0104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ullets - twee kolommen - Blauwe titel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0" y="4"/>
            <a:ext cx="12192000" cy="1143002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7053" y="1518740"/>
            <a:ext cx="4558953" cy="4960190"/>
          </a:xfrm>
          <a:prstGeom prst="rect">
            <a:avLst/>
          </a:prstGeom>
        </p:spPr>
        <p:txBody>
          <a:bodyPr/>
          <a:lstStyle>
            <a:lvl1pPr>
              <a:defRPr sz="2000" b="1" i="0" baseline="0">
                <a:latin typeface="SunAntwerpen" charset="0"/>
                <a:ea typeface="SunAntwerpen" charset="0"/>
                <a:cs typeface="SunAntwerpen" charset="0"/>
              </a:defRPr>
            </a:lvl1pPr>
            <a:lvl2pPr>
              <a:defRPr sz="2000" i="1">
                <a:latin typeface="SunAntwerpen" charset="0"/>
                <a:ea typeface="SunAntwerpen" charset="0"/>
                <a:cs typeface="SunAntwerpen" charset="0"/>
              </a:defRPr>
            </a:lvl2pPr>
            <a:lvl3pPr>
              <a:defRPr sz="2000">
                <a:latin typeface="SunAntwerpen" charset="0"/>
                <a:ea typeface="SunAntwerpen" charset="0"/>
                <a:cs typeface="SunAntwerpen" charset="0"/>
              </a:defRPr>
            </a:lvl3pPr>
            <a:lvl4pPr>
              <a:defRPr sz="2000">
                <a:latin typeface="SunAntwerpen" charset="0"/>
                <a:ea typeface="SunAntwerpen" charset="0"/>
                <a:cs typeface="SunAntwerpen" charset="0"/>
              </a:defRPr>
            </a:lvl4pPr>
            <a:lvl5pPr>
              <a:defRPr sz="2000">
                <a:latin typeface="SunAntwerpen" charset="0"/>
                <a:ea typeface="SunAntwerpen" charset="0"/>
                <a:cs typeface="SunAntwerpen" charset="0"/>
              </a:defRPr>
            </a:lvl5pPr>
          </a:lstStyle>
          <a:p>
            <a:pPr lvl="0"/>
            <a:r>
              <a:rPr lang="nl-BE"/>
              <a:t>Eerste niveau van inspringende tekst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6608090" y="1518740"/>
            <a:ext cx="4558953" cy="4960190"/>
          </a:xfrm>
          <a:prstGeom prst="rect">
            <a:avLst/>
          </a:prstGeom>
        </p:spPr>
        <p:txBody>
          <a:bodyPr/>
          <a:lstStyle>
            <a:lvl1pPr>
              <a:defRPr sz="2000" b="1" i="0" baseline="0">
                <a:latin typeface="SunAntwerpen" charset="0"/>
                <a:ea typeface="SunAntwerpen" charset="0"/>
                <a:cs typeface="SunAntwerpen" charset="0"/>
              </a:defRPr>
            </a:lvl1pPr>
            <a:lvl2pPr>
              <a:defRPr sz="2000" i="1">
                <a:latin typeface="SunAntwerpen" charset="0"/>
                <a:ea typeface="SunAntwerpen" charset="0"/>
                <a:cs typeface="SunAntwerpen" charset="0"/>
              </a:defRPr>
            </a:lvl2pPr>
            <a:lvl3pPr>
              <a:defRPr sz="2000">
                <a:latin typeface="SunAntwerpen" charset="0"/>
                <a:ea typeface="SunAntwerpen" charset="0"/>
                <a:cs typeface="SunAntwerpen" charset="0"/>
              </a:defRPr>
            </a:lvl3pPr>
            <a:lvl4pPr>
              <a:defRPr sz="2000">
                <a:latin typeface="SunAntwerpen" charset="0"/>
                <a:ea typeface="SunAntwerpen" charset="0"/>
                <a:cs typeface="SunAntwerpen" charset="0"/>
              </a:defRPr>
            </a:lvl4pPr>
            <a:lvl5pPr>
              <a:defRPr sz="2000">
                <a:latin typeface="SunAntwerpen" charset="0"/>
                <a:ea typeface="SunAntwerpen" charset="0"/>
                <a:cs typeface="SunAntwerpen" charset="0"/>
              </a:defRPr>
            </a:lvl5pPr>
          </a:lstStyle>
          <a:p>
            <a:pPr lvl="0"/>
            <a:r>
              <a:rPr lang="nl-BE"/>
              <a:t>Eerste niveau van inspringende tekst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511479" y="79023"/>
            <a:ext cx="9160700" cy="106398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sp>
        <p:nvSpPr>
          <p:cNvPr id="6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942387-81DD-4D80-AF5A-730DFC62B670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4D91F3-E16E-4FAD-9351-A3D1EAA53488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2" name="Shape 16">
              <a:extLst>
                <a:ext uri="{FF2B5EF4-FFF2-40B4-BE49-F238E27FC236}">
                  <a16:creationId xmlns:a16="http://schemas.microsoft.com/office/drawing/2014/main" id="{9C035693-0D9B-403C-B058-83765F9359A4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1350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onderschrift - Blauwe titel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 userDrawn="1"/>
        </p:nvSpPr>
        <p:spPr>
          <a:xfrm>
            <a:off x="-3962" y="4"/>
            <a:ext cx="12195963" cy="1143003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828" y="5994939"/>
            <a:ext cx="9152352" cy="39947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0"/>
          </p:nvPr>
        </p:nvSpPr>
        <p:spPr>
          <a:xfrm>
            <a:off x="4" y="1143004"/>
            <a:ext cx="12192000" cy="457359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11479" y="79023"/>
            <a:ext cx="9160700" cy="106398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sp>
        <p:nvSpPr>
          <p:cNvPr id="7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D1ABA-5D3E-4CC4-89CB-40E1E084B1AF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518690-05CB-4975-8E51-A319A1E1062F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1" name="Shape 16">
              <a:extLst>
                <a:ext uri="{FF2B5EF4-FFF2-40B4-BE49-F238E27FC236}">
                  <a16:creationId xmlns:a16="http://schemas.microsoft.com/office/drawing/2014/main" id="{8AA64998-8C02-4E61-A571-1EFCB8FC4A11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68430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 - Blauwe titel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8"/>
          <p:cNvSpPr>
            <a:spLocks noGrp="1"/>
          </p:cNvSpPr>
          <p:nvPr>
            <p:ph type="pic" sz="quarter" idx="10"/>
          </p:nvPr>
        </p:nvSpPr>
        <p:spPr>
          <a:xfrm>
            <a:off x="7622139" y="1528269"/>
            <a:ext cx="4049792" cy="4951929"/>
          </a:xfrm>
          <a:prstGeom prst="rect">
            <a:avLst/>
          </a:prstGeom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9" name="Rechthoek 8"/>
          <p:cNvSpPr/>
          <p:nvPr userDrawn="1"/>
        </p:nvSpPr>
        <p:spPr>
          <a:xfrm>
            <a:off x="-3962" y="4"/>
            <a:ext cx="12195963" cy="1143002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1309" y="2093647"/>
            <a:ext cx="5594716" cy="43865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Doorlopende tekst in ‘SunAntwerpen Regular’</a:t>
            </a:r>
            <a:endParaRPr lang="en-US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1508906" y="1502257"/>
            <a:ext cx="5597115" cy="588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1"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pPr lvl="0"/>
            <a:r>
              <a:rPr lang="nl-BE"/>
              <a:t>Subtitel in ‘Antwerpen Regular’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511479" y="79023"/>
            <a:ext cx="9160700" cy="106398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sp>
        <p:nvSpPr>
          <p:cNvPr id="11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BCCF8C-90F5-4E7D-85F1-9A171F81CF3E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ACD286-FCA6-4BE7-A20F-DD7920482A8C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5" name="Shape 16">
              <a:extLst>
                <a:ext uri="{FF2B5EF4-FFF2-40B4-BE49-F238E27FC236}">
                  <a16:creationId xmlns:a16="http://schemas.microsoft.com/office/drawing/2014/main" id="{E0C31CBA-D31E-4AD3-BAFB-01A87266B812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704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- Met beeld - Korte titel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1528177" y="3432135"/>
            <a:ext cx="10663824" cy="1139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996164" y="3747662"/>
            <a:ext cx="8676192" cy="63645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42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Hoofdtitel in ‘Ant. Reg.’</a:t>
            </a:r>
            <a:endParaRPr lang="en-US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>
          <a:xfrm>
            <a:off x="4" y="0"/>
            <a:ext cx="12192000" cy="6858000"/>
          </a:xfrm>
          <a:custGeom>
            <a:avLst/>
            <a:gdLst>
              <a:gd name="connsiteX0" fmla="*/ 1145929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9000 h 6858000"/>
              <a:gd name="connsiteX3" fmla="*/ 1145928 w 9143999"/>
              <a:gd name="connsiteY3" fmla="*/ 3429000 h 6858000"/>
              <a:gd name="connsiteX4" fmla="*/ 1145928 w 9143999"/>
              <a:gd name="connsiteY4" fmla="*/ 4572001 h 6858000"/>
              <a:gd name="connsiteX5" fmla="*/ 9143999 w 9143999"/>
              <a:gd name="connsiteY5" fmla="*/ 4572001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1145929 w 9143999"/>
              <a:gd name="connsiteY9" fmla="*/ 1146132 h 6858000"/>
              <a:gd name="connsiteX0" fmla="*/ 1145929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9000 h 6858000"/>
              <a:gd name="connsiteX3" fmla="*/ 1145928 w 9143999"/>
              <a:gd name="connsiteY3" fmla="*/ 3429000 h 6858000"/>
              <a:gd name="connsiteX4" fmla="*/ 1145928 w 9143999"/>
              <a:gd name="connsiteY4" fmla="*/ 4572001 h 6858000"/>
              <a:gd name="connsiteX5" fmla="*/ 9143999 w 9143999"/>
              <a:gd name="connsiteY5" fmla="*/ 4572001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60179 w 9143999"/>
              <a:gd name="connsiteY9" fmla="*/ 1146132 h 6858000"/>
              <a:gd name="connsiteX10" fmla="*/ 1145929 w 9143999"/>
              <a:gd name="connsiteY10" fmla="*/ 0 h 6858000"/>
              <a:gd name="connsiteX0" fmla="*/ 860179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9000 h 6858000"/>
              <a:gd name="connsiteX3" fmla="*/ 1145928 w 9143999"/>
              <a:gd name="connsiteY3" fmla="*/ 3429000 h 6858000"/>
              <a:gd name="connsiteX4" fmla="*/ 1145928 w 9143999"/>
              <a:gd name="connsiteY4" fmla="*/ 4572001 h 6858000"/>
              <a:gd name="connsiteX5" fmla="*/ 9143999 w 9143999"/>
              <a:gd name="connsiteY5" fmla="*/ 4572001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60179 w 9143999"/>
              <a:gd name="connsiteY9" fmla="*/ 1146132 h 6858000"/>
              <a:gd name="connsiteX10" fmla="*/ 860179 w 9143999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6858000">
                <a:moveTo>
                  <a:pt x="860179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1145928" y="3429000"/>
                </a:lnTo>
                <a:lnTo>
                  <a:pt x="1145928" y="4572001"/>
                </a:lnTo>
                <a:lnTo>
                  <a:pt x="9143999" y="4572001"/>
                </a:lnTo>
                <a:lnTo>
                  <a:pt x="9143999" y="6858000"/>
                </a:lnTo>
                <a:lnTo>
                  <a:pt x="0" y="6858000"/>
                </a:lnTo>
                <a:lnTo>
                  <a:pt x="0" y="1146132"/>
                </a:lnTo>
                <a:lnTo>
                  <a:pt x="860179" y="1146132"/>
                </a:lnTo>
                <a:lnTo>
                  <a:pt x="860179" y="0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nl-NL"/>
          </a:p>
        </p:txBody>
      </p:sp>
      <p:pic>
        <p:nvPicPr>
          <p:cNvPr id="8" name="Afbeelding 5">
            <a:extLst>
              <a:ext uri="{FF2B5EF4-FFF2-40B4-BE49-F238E27FC236}">
                <a16:creationId xmlns:a16="http://schemas.microsoft.com/office/drawing/2014/main" id="{703B0EB3-320A-4843-8A43-08486936EB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46133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4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2">
            <a:extLst>
              <a:ext uri="{FF2B5EF4-FFF2-40B4-BE49-F238E27FC236}">
                <a16:creationId xmlns:a16="http://schemas.microsoft.com/office/drawing/2014/main" id="{AB4CEFC9-A00A-447C-89FB-84F540F22E7F}"/>
              </a:ext>
            </a:extLst>
          </p:cNvPr>
          <p:cNvSpPr/>
          <p:nvPr userDrawn="1"/>
        </p:nvSpPr>
        <p:spPr>
          <a:xfrm>
            <a:off x="-3961" y="4"/>
            <a:ext cx="3758325" cy="6857999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908" y="3229262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4365" y="2"/>
            <a:ext cx="8437641" cy="685799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8" y="1791710"/>
            <a:ext cx="3060524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29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C3CB3-4F5C-4F46-89C3-152313B814D7}"/>
              </a:ext>
            </a:extLst>
          </p:cNvPr>
          <p:cNvSpPr/>
          <p:nvPr userDrawn="1"/>
        </p:nvSpPr>
        <p:spPr>
          <a:xfrm>
            <a:off x="3754365" y="0"/>
            <a:ext cx="8437635" cy="6858000"/>
          </a:xfrm>
          <a:prstGeom prst="rect">
            <a:avLst/>
          </a:prstGeom>
          <a:solidFill>
            <a:srgbClr val="4A90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4365" y="2"/>
            <a:ext cx="8437641" cy="6857999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908" y="3229262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8" y="1791710"/>
            <a:ext cx="3060524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tx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C4B19A-A19A-4453-9B48-A0113A50B9BB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8ED999-4EB6-4B63-A477-4A8D3F128A9A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Shape 16">
              <a:extLst>
                <a:ext uri="{FF2B5EF4-FFF2-40B4-BE49-F238E27FC236}">
                  <a16:creationId xmlns:a16="http://schemas.microsoft.com/office/drawing/2014/main" id="{CE2BC025-DF7D-4EDD-B111-E53DD49D56C1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7246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2">
            <a:extLst>
              <a:ext uri="{FF2B5EF4-FFF2-40B4-BE49-F238E27FC236}">
                <a16:creationId xmlns:a16="http://schemas.microsoft.com/office/drawing/2014/main" id="{AB4CEFC9-A00A-447C-89FB-84F540F22E7F}"/>
              </a:ext>
            </a:extLst>
          </p:cNvPr>
          <p:cNvSpPr/>
          <p:nvPr userDrawn="1"/>
        </p:nvSpPr>
        <p:spPr>
          <a:xfrm>
            <a:off x="-3962" y="4"/>
            <a:ext cx="6099963" cy="6857999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905" y="3229262"/>
            <a:ext cx="5215897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2042" y="2"/>
            <a:ext cx="6099963" cy="685799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5" y="1791710"/>
            <a:ext cx="5215897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547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E37981-E720-45D6-ADE6-776A4DA13480}"/>
              </a:ext>
            </a:extLst>
          </p:cNvPr>
          <p:cNvSpPr/>
          <p:nvPr userDrawn="1"/>
        </p:nvSpPr>
        <p:spPr>
          <a:xfrm>
            <a:off x="6091659" y="0"/>
            <a:ext cx="61003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1660" y="2"/>
            <a:ext cx="6100345" cy="6857999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906" y="3229262"/>
            <a:ext cx="5177797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6" y="1791710"/>
            <a:ext cx="5177797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tx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ED2681-EC61-4D7A-83BC-562D0F635CB2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19B9B0-6B38-4428-954A-755CB05AB733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Shape 16">
              <a:extLst>
                <a:ext uri="{FF2B5EF4-FFF2-40B4-BE49-F238E27FC236}">
                  <a16:creationId xmlns:a16="http://schemas.microsoft.com/office/drawing/2014/main" id="{EB9381B8-11F1-4D4C-9423-F4D292E5D66A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92402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3754363" cy="685799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1" name="Rechthoek 2">
            <a:extLst>
              <a:ext uri="{FF2B5EF4-FFF2-40B4-BE49-F238E27FC236}">
                <a16:creationId xmlns:a16="http://schemas.microsoft.com/office/drawing/2014/main" id="{AB4CEFC9-A00A-447C-89FB-84F540F22E7F}"/>
              </a:ext>
            </a:extLst>
          </p:cNvPr>
          <p:cNvSpPr/>
          <p:nvPr userDrawn="1"/>
        </p:nvSpPr>
        <p:spPr>
          <a:xfrm>
            <a:off x="3754364" y="4"/>
            <a:ext cx="8437637" cy="6857999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81229" y="362858"/>
            <a:ext cx="7575344" cy="616857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2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192ABF-4937-4D80-B38D-9AF0680344B8}"/>
              </a:ext>
            </a:extLst>
          </p:cNvPr>
          <p:cNvSpPr/>
          <p:nvPr userDrawn="1"/>
        </p:nvSpPr>
        <p:spPr>
          <a:xfrm>
            <a:off x="1" y="0"/>
            <a:ext cx="37543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3754363" cy="6857999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81229" y="362858"/>
            <a:ext cx="7575344" cy="616857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4400" baseline="0">
                <a:solidFill>
                  <a:schemeClr val="tx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28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146133"/>
            <a:ext cx="12192004" cy="571186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3641094" y="2097230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7066" y="3"/>
            <a:ext cx="10114469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tx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F8695F-95D9-4104-9D88-C3C820DEF53C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875B99-067F-416B-B335-77C45758B583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Shape 16">
              <a:extLst>
                <a:ext uri="{FF2B5EF4-FFF2-40B4-BE49-F238E27FC236}">
                  <a16:creationId xmlns:a16="http://schemas.microsoft.com/office/drawing/2014/main" id="{4BAACAE8-D3E6-4474-BA7A-D2C5F57CB074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34968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B74577-9BA4-40B0-9A24-CDDBF624F231}"/>
              </a:ext>
            </a:extLst>
          </p:cNvPr>
          <p:cNvSpPr/>
          <p:nvPr userDrawn="1"/>
        </p:nvSpPr>
        <p:spPr>
          <a:xfrm>
            <a:off x="-2" y="0"/>
            <a:ext cx="12192004" cy="1146132"/>
          </a:xfrm>
          <a:prstGeom prst="rect">
            <a:avLst/>
          </a:prstGeom>
          <a:solidFill>
            <a:srgbClr val="4A90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3641094" y="2097230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146133"/>
            <a:ext cx="12192004" cy="571186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7066" y="3"/>
            <a:ext cx="10114469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12C0C8-1F26-4131-8A14-42B96FDA2640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169E9D-5592-4C76-A6B2-CFCA36780B4C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Shape 16">
              <a:extLst>
                <a:ext uri="{FF2B5EF4-FFF2-40B4-BE49-F238E27FC236}">
                  <a16:creationId xmlns:a16="http://schemas.microsoft.com/office/drawing/2014/main" id="{E20A79E0-CABC-4A54-A578-FE743801CBD1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56055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B74577-9BA4-40B0-9A24-CDDBF624F231}"/>
              </a:ext>
            </a:extLst>
          </p:cNvPr>
          <p:cNvSpPr/>
          <p:nvPr userDrawn="1"/>
        </p:nvSpPr>
        <p:spPr>
          <a:xfrm rot="16200000">
            <a:off x="-2282867" y="2282867"/>
            <a:ext cx="5711867" cy="1146132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16200000">
            <a:off x="2026281" y="3097355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6200000">
            <a:off x="-1798911" y="2416557"/>
            <a:ext cx="4738557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428A7C-7914-4FB0-9A8B-3B234CB67D1D}"/>
              </a:ext>
            </a:extLst>
          </p:cNvPr>
          <p:cNvGrpSpPr/>
          <p:nvPr userDrawn="1"/>
        </p:nvGrpSpPr>
        <p:grpSpPr>
          <a:xfrm rot="16200000">
            <a:off x="0" y="5711867"/>
            <a:ext cx="1146133" cy="1146133"/>
            <a:chOff x="0" y="0"/>
            <a:chExt cx="1146133" cy="11461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C04D3A-BC7B-4988-81B5-38AAF5E480CA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Shape 16">
              <a:extLst>
                <a:ext uri="{FF2B5EF4-FFF2-40B4-BE49-F238E27FC236}">
                  <a16:creationId xmlns:a16="http://schemas.microsoft.com/office/drawing/2014/main" id="{CAC18C6D-431B-4BF7-BC0E-C49EC0286B0F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45907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364" y="200025"/>
            <a:ext cx="11831664" cy="6457950"/>
          </a:xfrm>
          <a:custGeom>
            <a:avLst/>
            <a:gdLst>
              <a:gd name="connsiteX0" fmla="*/ 0 w 11830052"/>
              <a:gd name="connsiteY0" fmla="*/ 0 h 6457950"/>
              <a:gd name="connsiteX1" fmla="*/ 11830052 w 11830052"/>
              <a:gd name="connsiteY1" fmla="*/ 0 h 6457950"/>
              <a:gd name="connsiteX2" fmla="*/ 11830052 w 11830052"/>
              <a:gd name="connsiteY2" fmla="*/ 6457950 h 6457950"/>
              <a:gd name="connsiteX3" fmla="*/ 0 w 11830052"/>
              <a:gd name="connsiteY3" fmla="*/ 6457950 h 6457950"/>
              <a:gd name="connsiteX4" fmla="*/ 0 w 11830052"/>
              <a:gd name="connsiteY4" fmla="*/ 0 h 6457950"/>
              <a:gd name="connsiteX0" fmla="*/ 240 w 11830292"/>
              <a:gd name="connsiteY0" fmla="*/ 0 h 6457950"/>
              <a:gd name="connsiteX1" fmla="*/ 11830292 w 11830292"/>
              <a:gd name="connsiteY1" fmla="*/ 0 h 6457950"/>
              <a:gd name="connsiteX2" fmla="*/ 11830292 w 11830292"/>
              <a:gd name="connsiteY2" fmla="*/ 6457950 h 6457950"/>
              <a:gd name="connsiteX3" fmla="*/ 240 w 11830292"/>
              <a:gd name="connsiteY3" fmla="*/ 6457950 h 6457950"/>
              <a:gd name="connsiteX4" fmla="*/ 257416 w 11830292"/>
              <a:gd name="connsiteY4" fmla="*/ 1228725 h 6457950"/>
              <a:gd name="connsiteX5" fmla="*/ 240 w 11830292"/>
              <a:gd name="connsiteY5" fmla="*/ 0 h 6457950"/>
              <a:gd name="connsiteX0" fmla="*/ 407990 w 12238042"/>
              <a:gd name="connsiteY0" fmla="*/ 0 h 6457950"/>
              <a:gd name="connsiteX1" fmla="*/ 12238042 w 12238042"/>
              <a:gd name="connsiteY1" fmla="*/ 0 h 6457950"/>
              <a:gd name="connsiteX2" fmla="*/ 12238042 w 12238042"/>
              <a:gd name="connsiteY2" fmla="*/ 6457950 h 6457950"/>
              <a:gd name="connsiteX3" fmla="*/ 407990 w 12238042"/>
              <a:gd name="connsiteY3" fmla="*/ 6457950 h 6457950"/>
              <a:gd name="connsiteX4" fmla="*/ 4056066 w 12238042"/>
              <a:gd name="connsiteY4" fmla="*/ 1533525 h 6457950"/>
              <a:gd name="connsiteX5" fmla="*/ 665166 w 12238042"/>
              <a:gd name="connsiteY5" fmla="*/ 1228725 h 6457950"/>
              <a:gd name="connsiteX6" fmla="*/ 407990 w 12238042"/>
              <a:gd name="connsiteY6" fmla="*/ 0 h 6457950"/>
              <a:gd name="connsiteX0" fmla="*/ 407990 w 12238042"/>
              <a:gd name="connsiteY0" fmla="*/ 0 h 6457950"/>
              <a:gd name="connsiteX1" fmla="*/ 12238042 w 12238042"/>
              <a:gd name="connsiteY1" fmla="*/ 0 h 6457950"/>
              <a:gd name="connsiteX2" fmla="*/ 12238042 w 12238042"/>
              <a:gd name="connsiteY2" fmla="*/ 6457950 h 6457950"/>
              <a:gd name="connsiteX3" fmla="*/ 407990 w 12238042"/>
              <a:gd name="connsiteY3" fmla="*/ 6457950 h 6457950"/>
              <a:gd name="connsiteX4" fmla="*/ 4056066 w 12238042"/>
              <a:gd name="connsiteY4" fmla="*/ 1533525 h 6457950"/>
              <a:gd name="connsiteX5" fmla="*/ 398466 w 12238042"/>
              <a:gd name="connsiteY5" fmla="*/ 1476375 h 6457950"/>
              <a:gd name="connsiteX6" fmla="*/ 407990 w 12238042"/>
              <a:gd name="connsiteY6" fmla="*/ 0 h 6457950"/>
              <a:gd name="connsiteX0" fmla="*/ 407990 w 12238042"/>
              <a:gd name="connsiteY0" fmla="*/ 0 h 6457950"/>
              <a:gd name="connsiteX1" fmla="*/ 12238042 w 12238042"/>
              <a:gd name="connsiteY1" fmla="*/ 0 h 6457950"/>
              <a:gd name="connsiteX2" fmla="*/ 12238042 w 12238042"/>
              <a:gd name="connsiteY2" fmla="*/ 6457950 h 6457950"/>
              <a:gd name="connsiteX3" fmla="*/ 407990 w 12238042"/>
              <a:gd name="connsiteY3" fmla="*/ 6457950 h 6457950"/>
              <a:gd name="connsiteX4" fmla="*/ 4056066 w 12238042"/>
              <a:gd name="connsiteY4" fmla="*/ 1533525 h 6457950"/>
              <a:gd name="connsiteX5" fmla="*/ 398466 w 12238042"/>
              <a:gd name="connsiteY5" fmla="*/ 1476375 h 6457950"/>
              <a:gd name="connsiteX6" fmla="*/ 407990 w 12238042"/>
              <a:gd name="connsiteY6" fmla="*/ 0 h 6457950"/>
              <a:gd name="connsiteX0" fmla="*/ 407990 w 12238042"/>
              <a:gd name="connsiteY0" fmla="*/ 0 h 6457950"/>
              <a:gd name="connsiteX1" fmla="*/ 12238042 w 12238042"/>
              <a:gd name="connsiteY1" fmla="*/ 0 h 6457950"/>
              <a:gd name="connsiteX2" fmla="*/ 12238042 w 12238042"/>
              <a:gd name="connsiteY2" fmla="*/ 6457950 h 6457950"/>
              <a:gd name="connsiteX3" fmla="*/ 407990 w 12238042"/>
              <a:gd name="connsiteY3" fmla="*/ 6457950 h 6457950"/>
              <a:gd name="connsiteX4" fmla="*/ 4056066 w 12238042"/>
              <a:gd name="connsiteY4" fmla="*/ 1533525 h 6457950"/>
              <a:gd name="connsiteX5" fmla="*/ 398466 w 12238042"/>
              <a:gd name="connsiteY5" fmla="*/ 1476375 h 6457950"/>
              <a:gd name="connsiteX6" fmla="*/ 407990 w 12238042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506365 h 6457950"/>
              <a:gd name="connsiteX5" fmla="*/ 397393 w 12236969"/>
              <a:gd name="connsiteY5" fmla="*/ 1476375 h 6457950"/>
              <a:gd name="connsiteX6" fmla="*/ 406917 w 12236969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506365 h 6457950"/>
              <a:gd name="connsiteX5" fmla="*/ 406447 w 12236969"/>
              <a:gd name="connsiteY5" fmla="*/ 1494482 h 6457950"/>
              <a:gd name="connsiteX6" fmla="*/ 406917 w 12236969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506365 h 6457950"/>
              <a:gd name="connsiteX5" fmla="*/ 406447 w 12236969"/>
              <a:gd name="connsiteY5" fmla="*/ 1494482 h 6457950"/>
              <a:gd name="connsiteX6" fmla="*/ 406917 w 12236969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488258 h 6457950"/>
              <a:gd name="connsiteX5" fmla="*/ 406447 w 12236969"/>
              <a:gd name="connsiteY5" fmla="*/ 1494482 h 6457950"/>
              <a:gd name="connsiteX6" fmla="*/ 406917 w 12236969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488258 h 6457950"/>
              <a:gd name="connsiteX5" fmla="*/ 406447 w 12236969"/>
              <a:gd name="connsiteY5" fmla="*/ 1494482 h 6457950"/>
              <a:gd name="connsiteX6" fmla="*/ 406917 w 12236969"/>
              <a:gd name="connsiteY6" fmla="*/ 0 h 6457950"/>
              <a:gd name="connsiteX0" fmla="*/ 405907 w 12235959"/>
              <a:gd name="connsiteY0" fmla="*/ 0 h 6457950"/>
              <a:gd name="connsiteX1" fmla="*/ 12235959 w 12235959"/>
              <a:gd name="connsiteY1" fmla="*/ 0 h 6457950"/>
              <a:gd name="connsiteX2" fmla="*/ 12235959 w 12235959"/>
              <a:gd name="connsiteY2" fmla="*/ 6457950 h 6457950"/>
              <a:gd name="connsiteX3" fmla="*/ 405907 w 12235959"/>
              <a:gd name="connsiteY3" fmla="*/ 6457950 h 6457950"/>
              <a:gd name="connsiteX4" fmla="*/ 4072090 w 12235959"/>
              <a:gd name="connsiteY4" fmla="*/ 1488258 h 6457950"/>
              <a:gd name="connsiteX5" fmla="*/ 405437 w 12235959"/>
              <a:gd name="connsiteY5" fmla="*/ 1494482 h 6457950"/>
              <a:gd name="connsiteX6" fmla="*/ 405907 w 12235959"/>
              <a:gd name="connsiteY6" fmla="*/ 0 h 6457950"/>
              <a:gd name="connsiteX0" fmla="*/ 404901 w 12234953"/>
              <a:gd name="connsiteY0" fmla="*/ 0 h 6457950"/>
              <a:gd name="connsiteX1" fmla="*/ 12234953 w 12234953"/>
              <a:gd name="connsiteY1" fmla="*/ 0 h 6457950"/>
              <a:gd name="connsiteX2" fmla="*/ 12234953 w 12234953"/>
              <a:gd name="connsiteY2" fmla="*/ 6457950 h 6457950"/>
              <a:gd name="connsiteX3" fmla="*/ 404901 w 12234953"/>
              <a:gd name="connsiteY3" fmla="*/ 6457950 h 6457950"/>
              <a:gd name="connsiteX4" fmla="*/ 4071084 w 12234953"/>
              <a:gd name="connsiteY4" fmla="*/ 1488258 h 6457950"/>
              <a:gd name="connsiteX5" fmla="*/ 404431 w 12234953"/>
              <a:gd name="connsiteY5" fmla="*/ 1494482 h 6457950"/>
              <a:gd name="connsiteX6" fmla="*/ 404901 w 12234953"/>
              <a:gd name="connsiteY6" fmla="*/ 0 h 6457950"/>
              <a:gd name="connsiteX0" fmla="*/ 330202 w 12160254"/>
              <a:gd name="connsiteY0" fmla="*/ 0 h 6457950"/>
              <a:gd name="connsiteX1" fmla="*/ 12160254 w 12160254"/>
              <a:gd name="connsiteY1" fmla="*/ 0 h 6457950"/>
              <a:gd name="connsiteX2" fmla="*/ 12160254 w 12160254"/>
              <a:gd name="connsiteY2" fmla="*/ 6457950 h 6457950"/>
              <a:gd name="connsiteX3" fmla="*/ 330202 w 12160254"/>
              <a:gd name="connsiteY3" fmla="*/ 6457950 h 6457950"/>
              <a:gd name="connsiteX4" fmla="*/ 3969790 w 12160254"/>
              <a:gd name="connsiteY4" fmla="*/ 4969504 h 6457950"/>
              <a:gd name="connsiteX5" fmla="*/ 3996385 w 12160254"/>
              <a:gd name="connsiteY5" fmla="*/ 1488258 h 6457950"/>
              <a:gd name="connsiteX6" fmla="*/ 329732 w 12160254"/>
              <a:gd name="connsiteY6" fmla="*/ 1494482 h 6457950"/>
              <a:gd name="connsiteX7" fmla="*/ 330202 w 12160254"/>
              <a:gd name="connsiteY7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63116 w 12753580"/>
              <a:gd name="connsiteY5" fmla="*/ 4969504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63116 w 12753580"/>
              <a:gd name="connsiteY5" fmla="*/ 4969504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63116 w 12753580"/>
              <a:gd name="connsiteY5" fmla="*/ 4969504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63116 w 12753580"/>
              <a:gd name="connsiteY5" fmla="*/ 4969504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72169 w 12753580"/>
              <a:gd name="connsiteY5" fmla="*/ 5005718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72169 w 12753580"/>
              <a:gd name="connsiteY5" fmla="*/ 5005718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72169 w 12753580"/>
              <a:gd name="connsiteY5" fmla="*/ 5005718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771762 w 12601814"/>
              <a:gd name="connsiteY0" fmla="*/ 0 h 6457950"/>
              <a:gd name="connsiteX1" fmla="*/ 12601814 w 12601814"/>
              <a:gd name="connsiteY1" fmla="*/ 0 h 6457950"/>
              <a:gd name="connsiteX2" fmla="*/ 12601814 w 12601814"/>
              <a:gd name="connsiteY2" fmla="*/ 6457950 h 6457950"/>
              <a:gd name="connsiteX3" fmla="*/ 771762 w 12601814"/>
              <a:gd name="connsiteY3" fmla="*/ 6457950 h 6457950"/>
              <a:gd name="connsiteX4" fmla="*/ 771856 w 12601814"/>
              <a:gd name="connsiteY4" fmla="*/ 5005718 h 6457950"/>
              <a:gd name="connsiteX5" fmla="*/ 4420403 w 12601814"/>
              <a:gd name="connsiteY5" fmla="*/ 5005718 h 6457950"/>
              <a:gd name="connsiteX6" fmla="*/ 4437945 w 12601814"/>
              <a:gd name="connsiteY6" fmla="*/ 1488258 h 6457950"/>
              <a:gd name="connsiteX7" fmla="*/ 771292 w 12601814"/>
              <a:gd name="connsiteY7" fmla="*/ 1494482 h 6457950"/>
              <a:gd name="connsiteX8" fmla="*/ 771762 w 12601814"/>
              <a:gd name="connsiteY8" fmla="*/ 0 h 6457950"/>
              <a:gd name="connsiteX0" fmla="*/ 1612 w 11831664"/>
              <a:gd name="connsiteY0" fmla="*/ 0 h 6457950"/>
              <a:gd name="connsiteX1" fmla="*/ 11831664 w 11831664"/>
              <a:gd name="connsiteY1" fmla="*/ 0 h 6457950"/>
              <a:gd name="connsiteX2" fmla="*/ 11831664 w 11831664"/>
              <a:gd name="connsiteY2" fmla="*/ 6457950 h 6457950"/>
              <a:gd name="connsiteX3" fmla="*/ 1612 w 11831664"/>
              <a:gd name="connsiteY3" fmla="*/ 6457950 h 6457950"/>
              <a:gd name="connsiteX4" fmla="*/ 1706 w 11831664"/>
              <a:gd name="connsiteY4" fmla="*/ 5005718 h 6457950"/>
              <a:gd name="connsiteX5" fmla="*/ 3650253 w 11831664"/>
              <a:gd name="connsiteY5" fmla="*/ 5005718 h 6457950"/>
              <a:gd name="connsiteX6" fmla="*/ 3667795 w 11831664"/>
              <a:gd name="connsiteY6" fmla="*/ 1488258 h 6457950"/>
              <a:gd name="connsiteX7" fmla="*/ 1142 w 11831664"/>
              <a:gd name="connsiteY7" fmla="*/ 1494482 h 6457950"/>
              <a:gd name="connsiteX8" fmla="*/ 1612 w 11831664"/>
              <a:gd name="connsiteY8" fmla="*/ 0 h 645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31664" h="6457950">
                <a:moveTo>
                  <a:pt x="1612" y="0"/>
                </a:moveTo>
                <a:lnTo>
                  <a:pt x="11831664" y="0"/>
                </a:lnTo>
                <a:lnTo>
                  <a:pt x="11831664" y="6457950"/>
                </a:lnTo>
                <a:lnTo>
                  <a:pt x="1612" y="6457950"/>
                </a:lnTo>
                <a:cubicBezTo>
                  <a:pt x="10075" y="4111412"/>
                  <a:pt x="-4817" y="6101517"/>
                  <a:pt x="1706" y="5005718"/>
                </a:cubicBezTo>
                <a:lnTo>
                  <a:pt x="3650253" y="5005718"/>
                </a:lnTo>
                <a:cubicBezTo>
                  <a:pt x="3651667" y="4113166"/>
                  <a:pt x="3663363" y="1985947"/>
                  <a:pt x="3667795" y="1488258"/>
                </a:cubicBezTo>
                <a:cubicBezTo>
                  <a:pt x="2788147" y="1510184"/>
                  <a:pt x="3158397" y="1481264"/>
                  <a:pt x="1142" y="1494482"/>
                </a:cubicBezTo>
                <a:cubicBezTo>
                  <a:pt x="4317" y="1002357"/>
                  <a:pt x="-1563" y="492125"/>
                  <a:pt x="1612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24C0F4-E8D5-4226-8B16-C542C53C35B8}"/>
              </a:ext>
            </a:extLst>
          </p:cNvPr>
          <p:cNvSpPr/>
          <p:nvPr userDrawn="1"/>
        </p:nvSpPr>
        <p:spPr>
          <a:xfrm>
            <a:off x="180977" y="1695450"/>
            <a:ext cx="3648076" cy="3505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>
              <a:solidFill>
                <a:schemeClr val="bg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3641094" y="2097230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FE9F6C7-AD07-4813-81C8-FA1441D4DC29}"/>
              </a:ext>
            </a:extLst>
          </p:cNvPr>
          <p:cNvSpPr txBox="1">
            <a:spLocks/>
          </p:cNvSpPr>
          <p:nvPr userDrawn="1"/>
        </p:nvSpPr>
        <p:spPr>
          <a:xfrm>
            <a:off x="422908" y="3515013"/>
            <a:ext cx="3060524" cy="15141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0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/>
              <a:defRPr sz="1720" b="1" i="0" kern="12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2pPr>
            <a:lvl3pPr marL="1071563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/>
              <a:defRPr sz="1720" b="0" i="1" kern="12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3pPr>
            <a:lvl4pPr marL="1466850" indent="-395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>
                <a:solidFill>
                  <a:schemeClr val="bg1"/>
                </a:solidFill>
              </a:rPr>
              <a:t>Verklarende tekst in ‘SunAntwerpen Regular’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A6CD9A-C242-4669-BA03-24FC57A48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8" y="2077460"/>
            <a:ext cx="3060524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- Zonder beeld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8" y="0"/>
            <a:ext cx="121880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8" name="Rechthoek 7"/>
          <p:cNvSpPr/>
          <p:nvPr userDrawn="1"/>
        </p:nvSpPr>
        <p:spPr>
          <a:xfrm>
            <a:off x="6099583" y="2286001"/>
            <a:ext cx="6088457" cy="3425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0343" y="2668956"/>
            <a:ext cx="5085564" cy="161691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501"/>
              </a:lnSpc>
              <a:defRPr sz="3400" baseline="0">
                <a:solidFill>
                  <a:schemeClr val="tx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Tussentitel in ‘Antwerpen Regular’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0347" y="4520740"/>
            <a:ext cx="5085568" cy="11911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Secundaire tekst bij de hoofdtitel in ‘SunAntwerpen Regular’</a:t>
            </a:r>
            <a:endParaRPr lang="en-US"/>
          </a:p>
        </p:txBody>
      </p:sp>
      <p:sp>
        <p:nvSpPr>
          <p:cNvPr id="9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10291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pancarte met contactgegeven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2940844-293D-46A4-AD3B-42699D8DE29D}"/>
              </a:ext>
            </a:extLst>
          </p:cNvPr>
          <p:cNvGrpSpPr/>
          <p:nvPr userDrawn="1"/>
        </p:nvGrpSpPr>
        <p:grpSpPr>
          <a:xfrm>
            <a:off x="5518542" y="4497701"/>
            <a:ext cx="1146133" cy="1146133"/>
            <a:chOff x="0" y="0"/>
            <a:chExt cx="1146133" cy="11461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D28A34-9CE0-43D7-90EA-1EAC76230CA3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1" name="Shape 16">
              <a:extLst>
                <a:ext uri="{FF2B5EF4-FFF2-40B4-BE49-F238E27FC236}">
                  <a16:creationId xmlns:a16="http://schemas.microsoft.com/office/drawing/2014/main" id="{7883EB40-2F27-443A-8FDF-818A682F8E66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hthoek 4"/>
          <p:cNvSpPr/>
          <p:nvPr userDrawn="1"/>
        </p:nvSpPr>
        <p:spPr>
          <a:xfrm>
            <a:off x="-3962" y="0"/>
            <a:ext cx="12195963" cy="6858000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6135" y="1879960"/>
            <a:ext cx="9139737" cy="232116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Contactgegevens in ‘SunAntwerpen Regular’</a:t>
            </a:r>
          </a:p>
        </p:txBody>
      </p:sp>
      <p:sp>
        <p:nvSpPr>
          <p:cNvPr id="6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2829057" y="5940407"/>
            <a:ext cx="6525104" cy="4004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51" b="1" i="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nl-BE" dirty="0"/>
              <a:t>www.slimnaarantwerpen.be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37197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- Zonder Beeld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1" y="0"/>
            <a:ext cx="12188037" cy="6858000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987637" y="1138813"/>
            <a:ext cx="8676192" cy="225261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2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Hoofdtitel in ‘Antwerpen Regular’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12689" y="3618868"/>
            <a:ext cx="8651141" cy="13215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Secundaire tekst bij de hoofdtitel in ‘SunAntwerpen Regular’</a:t>
            </a:r>
            <a:endParaRPr lang="en-US"/>
          </a:p>
        </p:txBody>
      </p:sp>
      <p:pic>
        <p:nvPicPr>
          <p:cNvPr id="10" name="Shape 16">
            <a:extLst>
              <a:ext uri="{FF2B5EF4-FFF2-40B4-BE49-F238E27FC236}">
                <a16:creationId xmlns:a16="http://schemas.microsoft.com/office/drawing/2014/main" id="{7F2E802B-105C-4937-855D-6DC03754551F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47" y="5857209"/>
            <a:ext cx="1364943" cy="67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3798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- Met beeld - Lange titel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528180" y="3432136"/>
            <a:ext cx="10659861" cy="2273474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6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1987370" y="3751839"/>
            <a:ext cx="8676464" cy="1220675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420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Hoofdtitel in ‘Antwerpen Regular’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21308" y="5140821"/>
            <a:ext cx="8651141" cy="5647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Secundaire tekst bij de hoofdtitel in ‘SunAntwerpen Regular’</a:t>
            </a:r>
            <a:endParaRPr lang="en-US"/>
          </a:p>
        </p:txBody>
      </p:sp>
      <p:sp>
        <p:nvSpPr>
          <p:cNvPr id="20" name="Tijdelijke aanduiding voor afbeelding 19"/>
          <p:cNvSpPr>
            <a:spLocks noGrp="1"/>
          </p:cNvSpPr>
          <p:nvPr>
            <p:ph type="pic" sz="quarter" idx="11"/>
          </p:nvPr>
        </p:nvSpPr>
        <p:spPr>
          <a:xfrm>
            <a:off x="4" y="0"/>
            <a:ext cx="12192000" cy="6858000"/>
          </a:xfrm>
          <a:custGeom>
            <a:avLst/>
            <a:gdLst>
              <a:gd name="connsiteX0" fmla="*/ 1145930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1145930 w 9143999"/>
              <a:gd name="connsiteY9" fmla="*/ 1146132 h 6858000"/>
              <a:gd name="connsiteX0" fmla="*/ 1145930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1145930 w 9143999"/>
              <a:gd name="connsiteY9" fmla="*/ 1146132 h 6858000"/>
              <a:gd name="connsiteX10" fmla="*/ 1145930 w 9143999"/>
              <a:gd name="connsiteY10" fmla="*/ 0 h 6858000"/>
              <a:gd name="connsiteX0" fmla="*/ 1145930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62902 w 9143999"/>
              <a:gd name="connsiteY9" fmla="*/ 1131618 h 6858000"/>
              <a:gd name="connsiteX10" fmla="*/ 1145930 w 9143999"/>
              <a:gd name="connsiteY10" fmla="*/ 0 h 6858000"/>
              <a:gd name="connsiteX0" fmla="*/ 862902 w 9143999"/>
              <a:gd name="connsiteY0" fmla="*/ 0 h 6872515"/>
              <a:gd name="connsiteX1" fmla="*/ 9143999 w 9143999"/>
              <a:gd name="connsiteY1" fmla="*/ 14515 h 6872515"/>
              <a:gd name="connsiteX2" fmla="*/ 9143999 w 9143999"/>
              <a:gd name="connsiteY2" fmla="*/ 3443514 h 6872515"/>
              <a:gd name="connsiteX3" fmla="*/ 1143160 w 9143999"/>
              <a:gd name="connsiteY3" fmla="*/ 3443514 h 6872515"/>
              <a:gd name="connsiteX4" fmla="*/ 1143160 w 9143999"/>
              <a:gd name="connsiteY4" fmla="*/ 5720119 h 6872515"/>
              <a:gd name="connsiteX5" fmla="*/ 9143999 w 9143999"/>
              <a:gd name="connsiteY5" fmla="*/ 5720119 h 6872515"/>
              <a:gd name="connsiteX6" fmla="*/ 9143999 w 9143999"/>
              <a:gd name="connsiteY6" fmla="*/ 6872515 h 6872515"/>
              <a:gd name="connsiteX7" fmla="*/ 0 w 9143999"/>
              <a:gd name="connsiteY7" fmla="*/ 6872515 h 6872515"/>
              <a:gd name="connsiteX8" fmla="*/ 0 w 9143999"/>
              <a:gd name="connsiteY8" fmla="*/ 1160647 h 6872515"/>
              <a:gd name="connsiteX9" fmla="*/ 862902 w 9143999"/>
              <a:gd name="connsiteY9" fmla="*/ 1146133 h 6872515"/>
              <a:gd name="connsiteX10" fmla="*/ 862902 w 9143999"/>
              <a:gd name="connsiteY10" fmla="*/ 0 h 6872515"/>
              <a:gd name="connsiteX0" fmla="*/ 866474 w 9143999"/>
              <a:gd name="connsiteY0" fmla="*/ 4535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62902 w 9143999"/>
              <a:gd name="connsiteY9" fmla="*/ 1131618 h 6858000"/>
              <a:gd name="connsiteX10" fmla="*/ 866474 w 9143999"/>
              <a:gd name="connsiteY10" fmla="*/ 4535 h 6858000"/>
              <a:gd name="connsiteX0" fmla="*/ 866474 w 9143999"/>
              <a:gd name="connsiteY0" fmla="*/ 4535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70046 w 9143999"/>
              <a:gd name="connsiteY9" fmla="*/ 1150668 h 6858000"/>
              <a:gd name="connsiteX10" fmla="*/ 866474 w 9143999"/>
              <a:gd name="connsiteY10" fmla="*/ 4535 h 6858000"/>
              <a:gd name="connsiteX0" fmla="*/ 866474 w 9143999"/>
              <a:gd name="connsiteY0" fmla="*/ 4535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55758 w 9143999"/>
              <a:gd name="connsiteY9" fmla="*/ 1145906 h 6858000"/>
              <a:gd name="connsiteX10" fmla="*/ 866474 w 9143999"/>
              <a:gd name="connsiteY10" fmla="*/ 4535 h 6858000"/>
              <a:gd name="connsiteX0" fmla="*/ 859330 w 9143999"/>
              <a:gd name="connsiteY0" fmla="*/ 4535 h 6858000"/>
              <a:gd name="connsiteX1" fmla="*/ 9143999 w 9143999"/>
              <a:gd name="connsiteY1" fmla="*/ 0 h 6858000"/>
              <a:gd name="connsiteX2" fmla="*/ 9143999 w 9143999"/>
              <a:gd name="connsiteY2" fmla="*/ 3428999 h 6858000"/>
              <a:gd name="connsiteX3" fmla="*/ 1143160 w 9143999"/>
              <a:gd name="connsiteY3" fmla="*/ 3428999 h 6858000"/>
              <a:gd name="connsiteX4" fmla="*/ 1143160 w 9143999"/>
              <a:gd name="connsiteY4" fmla="*/ 5705604 h 6858000"/>
              <a:gd name="connsiteX5" fmla="*/ 9143999 w 9143999"/>
              <a:gd name="connsiteY5" fmla="*/ 5705604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55758 w 9143999"/>
              <a:gd name="connsiteY9" fmla="*/ 1145906 h 6858000"/>
              <a:gd name="connsiteX10" fmla="*/ 859330 w 9143999"/>
              <a:gd name="connsiteY10" fmla="*/ 45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6858000">
                <a:moveTo>
                  <a:pt x="859330" y="4535"/>
                </a:moveTo>
                <a:lnTo>
                  <a:pt x="9143999" y="0"/>
                </a:lnTo>
                <a:lnTo>
                  <a:pt x="9143999" y="3428999"/>
                </a:lnTo>
                <a:lnTo>
                  <a:pt x="1143160" y="3428999"/>
                </a:lnTo>
                <a:lnTo>
                  <a:pt x="1143160" y="5705604"/>
                </a:lnTo>
                <a:lnTo>
                  <a:pt x="9143999" y="5705604"/>
                </a:lnTo>
                <a:lnTo>
                  <a:pt x="9143999" y="6858000"/>
                </a:lnTo>
                <a:lnTo>
                  <a:pt x="0" y="6858000"/>
                </a:lnTo>
                <a:lnTo>
                  <a:pt x="0" y="1146132"/>
                </a:lnTo>
                <a:lnTo>
                  <a:pt x="855758" y="1145906"/>
                </a:lnTo>
                <a:cubicBezTo>
                  <a:pt x="856949" y="770212"/>
                  <a:pt x="858139" y="380229"/>
                  <a:pt x="859330" y="4535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nl-N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DED0BA-D46A-4D2C-B6D4-33F2792AA919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3DDFBC-6DBB-4156-BF42-B1EC6F576A9A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Shape 16">
              <a:extLst>
                <a:ext uri="{FF2B5EF4-FFF2-40B4-BE49-F238E27FC236}">
                  <a16:creationId xmlns:a16="http://schemas.microsoft.com/office/drawing/2014/main" id="{0CE9638D-BFCC-415E-91BA-217E9CBEEFF0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69316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- Met beeld - Korte titel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1528177" y="3432135"/>
            <a:ext cx="10663824" cy="1139868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996164" y="3747662"/>
            <a:ext cx="8676192" cy="63645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42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Hoofdtitel in ‘Ant. Reg.’</a:t>
            </a:r>
            <a:endParaRPr lang="en-US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>
          <a:xfrm>
            <a:off x="4" y="0"/>
            <a:ext cx="12192000" cy="6858000"/>
          </a:xfrm>
          <a:custGeom>
            <a:avLst/>
            <a:gdLst>
              <a:gd name="connsiteX0" fmla="*/ 1145929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9000 h 6858000"/>
              <a:gd name="connsiteX3" fmla="*/ 1145928 w 9143999"/>
              <a:gd name="connsiteY3" fmla="*/ 3429000 h 6858000"/>
              <a:gd name="connsiteX4" fmla="*/ 1145928 w 9143999"/>
              <a:gd name="connsiteY4" fmla="*/ 4572001 h 6858000"/>
              <a:gd name="connsiteX5" fmla="*/ 9143999 w 9143999"/>
              <a:gd name="connsiteY5" fmla="*/ 4572001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1145929 w 9143999"/>
              <a:gd name="connsiteY9" fmla="*/ 1146132 h 6858000"/>
              <a:gd name="connsiteX0" fmla="*/ 1145929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9000 h 6858000"/>
              <a:gd name="connsiteX3" fmla="*/ 1145928 w 9143999"/>
              <a:gd name="connsiteY3" fmla="*/ 3429000 h 6858000"/>
              <a:gd name="connsiteX4" fmla="*/ 1145928 w 9143999"/>
              <a:gd name="connsiteY4" fmla="*/ 4572001 h 6858000"/>
              <a:gd name="connsiteX5" fmla="*/ 9143999 w 9143999"/>
              <a:gd name="connsiteY5" fmla="*/ 4572001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60179 w 9143999"/>
              <a:gd name="connsiteY9" fmla="*/ 1146132 h 6858000"/>
              <a:gd name="connsiteX10" fmla="*/ 1145929 w 9143999"/>
              <a:gd name="connsiteY10" fmla="*/ 0 h 6858000"/>
              <a:gd name="connsiteX0" fmla="*/ 860179 w 9143999"/>
              <a:gd name="connsiteY0" fmla="*/ 0 h 6858000"/>
              <a:gd name="connsiteX1" fmla="*/ 9143999 w 9143999"/>
              <a:gd name="connsiteY1" fmla="*/ 0 h 6858000"/>
              <a:gd name="connsiteX2" fmla="*/ 9143999 w 9143999"/>
              <a:gd name="connsiteY2" fmla="*/ 3429000 h 6858000"/>
              <a:gd name="connsiteX3" fmla="*/ 1145928 w 9143999"/>
              <a:gd name="connsiteY3" fmla="*/ 3429000 h 6858000"/>
              <a:gd name="connsiteX4" fmla="*/ 1145928 w 9143999"/>
              <a:gd name="connsiteY4" fmla="*/ 4572001 h 6858000"/>
              <a:gd name="connsiteX5" fmla="*/ 9143999 w 9143999"/>
              <a:gd name="connsiteY5" fmla="*/ 4572001 h 6858000"/>
              <a:gd name="connsiteX6" fmla="*/ 9143999 w 9143999"/>
              <a:gd name="connsiteY6" fmla="*/ 6858000 h 6858000"/>
              <a:gd name="connsiteX7" fmla="*/ 0 w 9143999"/>
              <a:gd name="connsiteY7" fmla="*/ 6858000 h 6858000"/>
              <a:gd name="connsiteX8" fmla="*/ 0 w 9143999"/>
              <a:gd name="connsiteY8" fmla="*/ 1146132 h 6858000"/>
              <a:gd name="connsiteX9" fmla="*/ 860179 w 9143999"/>
              <a:gd name="connsiteY9" fmla="*/ 1146132 h 6858000"/>
              <a:gd name="connsiteX10" fmla="*/ 860179 w 9143999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6858000">
                <a:moveTo>
                  <a:pt x="860179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1145928" y="3429000"/>
                </a:lnTo>
                <a:lnTo>
                  <a:pt x="1145928" y="4572001"/>
                </a:lnTo>
                <a:lnTo>
                  <a:pt x="9143999" y="4572001"/>
                </a:lnTo>
                <a:lnTo>
                  <a:pt x="9143999" y="6858000"/>
                </a:lnTo>
                <a:lnTo>
                  <a:pt x="0" y="6858000"/>
                </a:lnTo>
                <a:lnTo>
                  <a:pt x="0" y="1146132"/>
                </a:lnTo>
                <a:lnTo>
                  <a:pt x="860179" y="1146132"/>
                </a:lnTo>
                <a:lnTo>
                  <a:pt x="860179" y="0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/>
          <a:p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836712-D3E7-470E-844D-13D0C7E706DA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CB23D2-6908-484A-ABB7-68C89260EE5E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1" name="Shape 16">
              <a:extLst>
                <a:ext uri="{FF2B5EF4-FFF2-40B4-BE49-F238E27FC236}">
                  <a16:creationId xmlns:a16="http://schemas.microsoft.com/office/drawing/2014/main" id="{51BEF814-8285-4C6F-ABF6-D6817FED6FBB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48688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- Zonder beeld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8" y="0"/>
            <a:ext cx="12188037" cy="6858000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8" name="Rechthoek 7"/>
          <p:cNvSpPr/>
          <p:nvPr userDrawn="1"/>
        </p:nvSpPr>
        <p:spPr>
          <a:xfrm>
            <a:off x="6099583" y="2286001"/>
            <a:ext cx="6088457" cy="342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0343" y="2668956"/>
            <a:ext cx="5085564" cy="161691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501"/>
              </a:lnSpc>
              <a:defRPr sz="34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Tussentitel in ‘Antwerpen Regular’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0347" y="4520740"/>
            <a:ext cx="5085568" cy="11911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Secundaire tekst bij de hoofdtitel in ‘SunAntwerpen Regular’</a:t>
            </a:r>
            <a:endParaRPr lang="en-US"/>
          </a:p>
        </p:txBody>
      </p:sp>
      <p:sp>
        <p:nvSpPr>
          <p:cNvPr id="9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5302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- Met beeld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9583" y="2286001"/>
            <a:ext cx="6088457" cy="3425871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0347" y="4520740"/>
            <a:ext cx="5085568" cy="11911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Secundaire tekst bij de hoofdtitel in ‘SunAntwerpen Regular’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580343" y="2668956"/>
            <a:ext cx="5085564" cy="161691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501"/>
              </a:lnSpc>
              <a:defRPr sz="34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Tussentitel in ‘Antwerpen Regular’</a:t>
            </a:r>
            <a:endParaRPr lang="en-US"/>
          </a:p>
        </p:txBody>
      </p:sp>
      <p:sp>
        <p:nvSpPr>
          <p:cNvPr id="6" name="Tijdelijke aanduiding voor afbeelding 5"/>
          <p:cNvSpPr>
            <a:spLocks noGrp="1"/>
          </p:cNvSpPr>
          <p:nvPr>
            <p:ph type="pic" sz="quarter" idx="10"/>
          </p:nvPr>
        </p:nvSpPr>
        <p:spPr>
          <a:xfrm>
            <a:off x="3" y="6"/>
            <a:ext cx="12188036" cy="6857999"/>
          </a:xfrm>
          <a:custGeom>
            <a:avLst/>
            <a:gdLst>
              <a:gd name="connsiteX0" fmla="*/ 0 w 9141026"/>
              <a:gd name="connsiteY0" fmla="*/ 0 h 6857999"/>
              <a:gd name="connsiteX1" fmla="*/ 9141026 w 9141026"/>
              <a:gd name="connsiteY1" fmla="*/ 0 h 6857999"/>
              <a:gd name="connsiteX2" fmla="*/ 9141026 w 9141026"/>
              <a:gd name="connsiteY2" fmla="*/ 2285997 h 6857999"/>
              <a:gd name="connsiteX3" fmla="*/ 4570513 w 9141026"/>
              <a:gd name="connsiteY3" fmla="*/ 2285997 h 6857999"/>
              <a:gd name="connsiteX4" fmla="*/ 4570513 w 9141026"/>
              <a:gd name="connsiteY4" fmla="*/ 5711868 h 6857999"/>
              <a:gd name="connsiteX5" fmla="*/ 9141026 w 9141026"/>
              <a:gd name="connsiteY5" fmla="*/ 5711868 h 6857999"/>
              <a:gd name="connsiteX6" fmla="*/ 9141026 w 9141026"/>
              <a:gd name="connsiteY6" fmla="*/ 6857999 h 6857999"/>
              <a:gd name="connsiteX7" fmla="*/ 0 w 914102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1026" h="6857999">
                <a:moveTo>
                  <a:pt x="0" y="0"/>
                </a:moveTo>
                <a:lnTo>
                  <a:pt x="9141026" y="0"/>
                </a:lnTo>
                <a:lnTo>
                  <a:pt x="9141026" y="2285997"/>
                </a:lnTo>
                <a:lnTo>
                  <a:pt x="4570513" y="2285997"/>
                </a:lnTo>
                <a:lnTo>
                  <a:pt x="4570513" y="5711868"/>
                </a:lnTo>
                <a:lnTo>
                  <a:pt x="9141026" y="5711868"/>
                </a:lnTo>
                <a:lnTo>
                  <a:pt x="9141026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>
                <a:ln>
                  <a:noFill/>
                </a:ln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3094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- Blauwe titel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1519828" y="2046325"/>
            <a:ext cx="9149780" cy="4442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pPr lvl="0"/>
            <a:r>
              <a:rPr lang="nl-BE"/>
              <a:t>Doorlopende tekst in ‘Sun Antwerpen Regular’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4" y="4"/>
            <a:ext cx="12192000" cy="1143002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11479" y="79023"/>
            <a:ext cx="9160700" cy="106398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1508907" y="1511782"/>
            <a:ext cx="9160700" cy="4142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1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pPr lvl="0"/>
            <a:r>
              <a:rPr lang="nl-BE"/>
              <a:t>Subtitel in ‘Antwerpen Regular’</a:t>
            </a:r>
          </a:p>
        </p:txBody>
      </p:sp>
      <p:sp>
        <p:nvSpPr>
          <p:cNvPr id="8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9BC7D8-0483-49A0-83A6-2EF927E2127A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BA1794-7023-4EF8-8D7F-26004CC66CC4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Shape 16">
              <a:extLst>
                <a:ext uri="{FF2B5EF4-FFF2-40B4-BE49-F238E27FC236}">
                  <a16:creationId xmlns:a16="http://schemas.microsoft.com/office/drawing/2014/main" id="{3814E3D5-7718-4794-9B2A-37F6D0EF4D76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84996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ullets - twee kolommen - Blauwe titel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0" y="4"/>
            <a:ext cx="12192000" cy="1143002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7053" y="1528265"/>
            <a:ext cx="4558953" cy="4960190"/>
          </a:xfrm>
          <a:prstGeom prst="rect">
            <a:avLst/>
          </a:prstGeom>
        </p:spPr>
        <p:txBody>
          <a:bodyPr/>
          <a:lstStyle>
            <a:lvl1pPr>
              <a:defRPr sz="2000" b="1" i="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>
              <a:defRPr sz="2000" i="1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2pPr>
            <a:lvl3pPr>
              <a:defRPr sz="200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3pPr>
            <a:lvl4pPr>
              <a:defRPr sz="2000">
                <a:latin typeface="SunAntwerpen" charset="0"/>
                <a:ea typeface="SunAntwerpen" charset="0"/>
                <a:cs typeface="SunAntwerpen" charset="0"/>
              </a:defRPr>
            </a:lvl4pPr>
            <a:lvl5pPr>
              <a:defRPr sz="2000">
                <a:latin typeface="SunAntwerpen" charset="0"/>
                <a:ea typeface="SunAntwerpen" charset="0"/>
                <a:cs typeface="SunAntwerpen" charset="0"/>
              </a:defRPr>
            </a:lvl5pPr>
          </a:lstStyle>
          <a:p>
            <a:pPr lvl="0"/>
            <a:r>
              <a:rPr lang="nl-BE"/>
              <a:t>Eerste niveau van inspringende tekst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6608090" y="1528265"/>
            <a:ext cx="4558953" cy="4960190"/>
          </a:xfrm>
          <a:prstGeom prst="rect">
            <a:avLst/>
          </a:prstGeom>
        </p:spPr>
        <p:txBody>
          <a:bodyPr/>
          <a:lstStyle>
            <a:lvl1pPr>
              <a:defRPr sz="2000" b="1" i="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>
              <a:defRPr sz="2000" i="1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2pPr>
            <a:lvl3pPr>
              <a:defRPr sz="200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3pPr>
            <a:lvl4pPr>
              <a:defRPr sz="2000">
                <a:latin typeface="SunAntwerpen" charset="0"/>
                <a:ea typeface="SunAntwerpen" charset="0"/>
                <a:cs typeface="SunAntwerpen" charset="0"/>
              </a:defRPr>
            </a:lvl4pPr>
            <a:lvl5pPr>
              <a:defRPr sz="2000">
                <a:latin typeface="SunAntwerpen" charset="0"/>
                <a:ea typeface="SunAntwerpen" charset="0"/>
                <a:cs typeface="SunAntwerpen" charset="0"/>
              </a:defRPr>
            </a:lvl5pPr>
          </a:lstStyle>
          <a:p>
            <a:pPr lvl="0"/>
            <a:r>
              <a:rPr lang="nl-BE"/>
              <a:t>Eerste niveau van inspringende tekst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511479" y="79023"/>
            <a:ext cx="9160700" cy="106398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sp>
        <p:nvSpPr>
          <p:cNvPr id="6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942387-81DD-4D80-AF5A-730DFC62B670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4D91F3-E16E-4FAD-9351-A3D1EAA53488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2" name="Shape 16">
              <a:extLst>
                <a:ext uri="{FF2B5EF4-FFF2-40B4-BE49-F238E27FC236}">
                  <a16:creationId xmlns:a16="http://schemas.microsoft.com/office/drawing/2014/main" id="{9C035693-0D9B-403C-B058-83765F9359A4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42267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onderschrift - Blauwe titel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 userDrawn="1"/>
        </p:nvSpPr>
        <p:spPr>
          <a:xfrm>
            <a:off x="-3962" y="4"/>
            <a:ext cx="12195963" cy="1143003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828" y="6004464"/>
            <a:ext cx="9152352" cy="39947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0"/>
          </p:nvPr>
        </p:nvSpPr>
        <p:spPr>
          <a:xfrm>
            <a:off x="4" y="1143004"/>
            <a:ext cx="12192000" cy="457359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11479" y="79023"/>
            <a:ext cx="9160700" cy="106398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sp>
        <p:nvSpPr>
          <p:cNvPr id="7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D1ABA-5D3E-4CC4-89CB-40E1E084B1AF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518690-05CB-4975-8E51-A319A1E1062F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1" name="Shape 16">
              <a:extLst>
                <a:ext uri="{FF2B5EF4-FFF2-40B4-BE49-F238E27FC236}">
                  <a16:creationId xmlns:a16="http://schemas.microsoft.com/office/drawing/2014/main" id="{8AA64998-8C02-4E61-A571-1EFCB8FC4A11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53033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 - Blauwe titel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8"/>
          <p:cNvSpPr>
            <a:spLocks noGrp="1"/>
          </p:cNvSpPr>
          <p:nvPr>
            <p:ph type="pic" sz="quarter" idx="10"/>
          </p:nvPr>
        </p:nvSpPr>
        <p:spPr>
          <a:xfrm>
            <a:off x="7622139" y="1528269"/>
            <a:ext cx="4049792" cy="49519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9" name="Rechthoek 8"/>
          <p:cNvSpPr/>
          <p:nvPr userDrawn="1"/>
        </p:nvSpPr>
        <p:spPr>
          <a:xfrm>
            <a:off x="-3962" y="4"/>
            <a:ext cx="12195963" cy="1143002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1309" y="2093647"/>
            <a:ext cx="5594716" cy="43865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Doorlopende tekst in ‘SunAntwerpen Regular’</a:t>
            </a:r>
            <a:endParaRPr lang="en-US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1508906" y="1502257"/>
            <a:ext cx="5597115" cy="588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1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pPr lvl="0"/>
            <a:r>
              <a:rPr lang="nl-BE"/>
              <a:t>Subtitel in ‘Antwerpen Regular’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511479" y="79023"/>
            <a:ext cx="9160700" cy="106398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sp>
        <p:nvSpPr>
          <p:cNvPr id="11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BCCF8C-90F5-4E7D-85F1-9A171F81CF3E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ACD286-FCA6-4BE7-A20F-DD7920482A8C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5" name="Shape 16">
              <a:extLst>
                <a:ext uri="{FF2B5EF4-FFF2-40B4-BE49-F238E27FC236}">
                  <a16:creationId xmlns:a16="http://schemas.microsoft.com/office/drawing/2014/main" id="{E0C31CBA-D31E-4AD3-BAFB-01A87266B812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50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- Met beeld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9583" y="2286001"/>
            <a:ext cx="6088457" cy="34258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0347" y="4520740"/>
            <a:ext cx="5085568" cy="119113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Secundaire tekst bij de hoofdtitel in ‘SunAntwerpen Regular’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580343" y="2668956"/>
            <a:ext cx="5085564" cy="1616915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4501"/>
              </a:lnSpc>
              <a:defRPr sz="34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Tussentitel in ‘Antwerpen Regular’</a:t>
            </a:r>
            <a:endParaRPr lang="en-US"/>
          </a:p>
        </p:txBody>
      </p:sp>
      <p:sp>
        <p:nvSpPr>
          <p:cNvPr id="6" name="Tijdelijke aanduiding voor afbeelding 5"/>
          <p:cNvSpPr>
            <a:spLocks noGrp="1"/>
          </p:cNvSpPr>
          <p:nvPr>
            <p:ph type="pic" sz="quarter" idx="10"/>
          </p:nvPr>
        </p:nvSpPr>
        <p:spPr>
          <a:xfrm>
            <a:off x="3" y="6"/>
            <a:ext cx="12188036" cy="6857999"/>
          </a:xfrm>
          <a:custGeom>
            <a:avLst/>
            <a:gdLst>
              <a:gd name="connsiteX0" fmla="*/ 0 w 9141026"/>
              <a:gd name="connsiteY0" fmla="*/ 0 h 6857999"/>
              <a:gd name="connsiteX1" fmla="*/ 9141026 w 9141026"/>
              <a:gd name="connsiteY1" fmla="*/ 0 h 6857999"/>
              <a:gd name="connsiteX2" fmla="*/ 9141026 w 9141026"/>
              <a:gd name="connsiteY2" fmla="*/ 2285997 h 6857999"/>
              <a:gd name="connsiteX3" fmla="*/ 4570513 w 9141026"/>
              <a:gd name="connsiteY3" fmla="*/ 2285997 h 6857999"/>
              <a:gd name="connsiteX4" fmla="*/ 4570513 w 9141026"/>
              <a:gd name="connsiteY4" fmla="*/ 5711868 h 6857999"/>
              <a:gd name="connsiteX5" fmla="*/ 9141026 w 9141026"/>
              <a:gd name="connsiteY5" fmla="*/ 5711868 h 6857999"/>
              <a:gd name="connsiteX6" fmla="*/ 9141026 w 9141026"/>
              <a:gd name="connsiteY6" fmla="*/ 6857999 h 6857999"/>
              <a:gd name="connsiteX7" fmla="*/ 0 w 914102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1026" h="6857999">
                <a:moveTo>
                  <a:pt x="0" y="0"/>
                </a:moveTo>
                <a:lnTo>
                  <a:pt x="9141026" y="0"/>
                </a:lnTo>
                <a:lnTo>
                  <a:pt x="9141026" y="2285997"/>
                </a:lnTo>
                <a:lnTo>
                  <a:pt x="4570513" y="2285997"/>
                </a:lnTo>
                <a:lnTo>
                  <a:pt x="4570513" y="5711868"/>
                </a:lnTo>
                <a:lnTo>
                  <a:pt x="9141026" y="5711868"/>
                </a:lnTo>
                <a:lnTo>
                  <a:pt x="9141026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>
                <a:ln>
                  <a:noFill/>
                </a:ln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4702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2">
            <a:extLst>
              <a:ext uri="{FF2B5EF4-FFF2-40B4-BE49-F238E27FC236}">
                <a16:creationId xmlns:a16="http://schemas.microsoft.com/office/drawing/2014/main" id="{AB4CEFC9-A00A-447C-89FB-84F540F22E7F}"/>
              </a:ext>
            </a:extLst>
          </p:cNvPr>
          <p:cNvSpPr/>
          <p:nvPr userDrawn="1"/>
        </p:nvSpPr>
        <p:spPr>
          <a:xfrm>
            <a:off x="-3961" y="4"/>
            <a:ext cx="3758325" cy="6857999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908" y="3229262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4365" y="2"/>
            <a:ext cx="8437641" cy="685799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8" y="1791710"/>
            <a:ext cx="3060524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45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C3CB3-4F5C-4F46-89C3-152313B814D7}"/>
              </a:ext>
            </a:extLst>
          </p:cNvPr>
          <p:cNvSpPr/>
          <p:nvPr userDrawn="1"/>
        </p:nvSpPr>
        <p:spPr>
          <a:xfrm>
            <a:off x="3754365" y="0"/>
            <a:ext cx="8437635" cy="6858000"/>
          </a:xfrm>
          <a:prstGeom prst="rect">
            <a:avLst/>
          </a:prstGeom>
          <a:solidFill>
            <a:srgbClr val="4A90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4365" y="2"/>
            <a:ext cx="8437641" cy="6857999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908" y="3229262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8" y="1791710"/>
            <a:ext cx="3060524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C4B19A-A19A-4453-9B48-A0113A50B9BB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8ED999-4EB6-4B63-A477-4A8D3F128A9A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Shape 16">
              <a:extLst>
                <a:ext uri="{FF2B5EF4-FFF2-40B4-BE49-F238E27FC236}">
                  <a16:creationId xmlns:a16="http://schemas.microsoft.com/office/drawing/2014/main" id="{CE2BC025-DF7D-4EDD-B111-E53DD49D56C1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5129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2">
            <a:extLst>
              <a:ext uri="{FF2B5EF4-FFF2-40B4-BE49-F238E27FC236}">
                <a16:creationId xmlns:a16="http://schemas.microsoft.com/office/drawing/2014/main" id="{AB4CEFC9-A00A-447C-89FB-84F540F22E7F}"/>
              </a:ext>
            </a:extLst>
          </p:cNvPr>
          <p:cNvSpPr/>
          <p:nvPr userDrawn="1"/>
        </p:nvSpPr>
        <p:spPr>
          <a:xfrm>
            <a:off x="-3962" y="4"/>
            <a:ext cx="6099963" cy="6857999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905" y="3229262"/>
            <a:ext cx="5215897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2042" y="2"/>
            <a:ext cx="6099963" cy="685799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5" y="1791710"/>
            <a:ext cx="5215897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13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E37981-E720-45D6-ADE6-776A4DA13480}"/>
              </a:ext>
            </a:extLst>
          </p:cNvPr>
          <p:cNvSpPr/>
          <p:nvPr userDrawn="1"/>
        </p:nvSpPr>
        <p:spPr>
          <a:xfrm>
            <a:off x="6091659" y="0"/>
            <a:ext cx="610034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1660" y="2"/>
            <a:ext cx="6100345" cy="6857999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906" y="3229262"/>
            <a:ext cx="5177797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6" y="1791710"/>
            <a:ext cx="5177797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ED2681-EC61-4D7A-83BC-562D0F635CB2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19B9B0-6B38-4428-954A-755CB05AB733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Shape 16">
              <a:extLst>
                <a:ext uri="{FF2B5EF4-FFF2-40B4-BE49-F238E27FC236}">
                  <a16:creationId xmlns:a16="http://schemas.microsoft.com/office/drawing/2014/main" id="{EB9381B8-11F1-4D4C-9423-F4D292E5D66A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66382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3754363" cy="685799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1" name="Rechthoek 2">
            <a:extLst>
              <a:ext uri="{FF2B5EF4-FFF2-40B4-BE49-F238E27FC236}">
                <a16:creationId xmlns:a16="http://schemas.microsoft.com/office/drawing/2014/main" id="{AB4CEFC9-A00A-447C-89FB-84F540F22E7F}"/>
              </a:ext>
            </a:extLst>
          </p:cNvPr>
          <p:cNvSpPr/>
          <p:nvPr userDrawn="1"/>
        </p:nvSpPr>
        <p:spPr>
          <a:xfrm>
            <a:off x="3754364" y="4"/>
            <a:ext cx="8437637" cy="6857999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81229" y="362858"/>
            <a:ext cx="7575344" cy="616857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3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192ABF-4937-4D80-B38D-9AF0680344B8}"/>
              </a:ext>
            </a:extLst>
          </p:cNvPr>
          <p:cNvSpPr/>
          <p:nvPr userDrawn="1"/>
        </p:nvSpPr>
        <p:spPr>
          <a:xfrm>
            <a:off x="1" y="0"/>
            <a:ext cx="375436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/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3754363" cy="6857999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81229" y="362858"/>
            <a:ext cx="7575344" cy="616857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775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146133"/>
            <a:ext cx="12192004" cy="571186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3641094" y="2097230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7066" y="3"/>
            <a:ext cx="10114469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F8695F-95D9-4104-9D88-C3C820DEF53C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875B99-067F-416B-B335-77C45758B583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Shape 16">
              <a:extLst>
                <a:ext uri="{FF2B5EF4-FFF2-40B4-BE49-F238E27FC236}">
                  <a16:creationId xmlns:a16="http://schemas.microsoft.com/office/drawing/2014/main" id="{4BAACAE8-D3E6-4474-BA7A-D2C5F57CB074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0734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B74577-9BA4-40B0-9A24-CDDBF624F231}"/>
              </a:ext>
            </a:extLst>
          </p:cNvPr>
          <p:cNvSpPr/>
          <p:nvPr userDrawn="1"/>
        </p:nvSpPr>
        <p:spPr>
          <a:xfrm>
            <a:off x="-2" y="0"/>
            <a:ext cx="12192004" cy="1146132"/>
          </a:xfrm>
          <a:prstGeom prst="rect">
            <a:avLst/>
          </a:prstGeom>
          <a:solidFill>
            <a:srgbClr val="4A90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3641094" y="2097230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146133"/>
            <a:ext cx="12192004" cy="571186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7066" y="3"/>
            <a:ext cx="10114469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12C0C8-1F26-4131-8A14-42B96FDA2640}"/>
              </a:ext>
            </a:extLst>
          </p:cNvPr>
          <p:cNvGrpSpPr/>
          <p:nvPr userDrawn="1"/>
        </p:nvGrpSpPr>
        <p:grpSpPr>
          <a:xfrm>
            <a:off x="0" y="0"/>
            <a:ext cx="1146133" cy="1146133"/>
            <a:chOff x="0" y="0"/>
            <a:chExt cx="1146133" cy="11461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169E9D-5592-4C76-A6B2-CFCA36780B4C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Shape 16">
              <a:extLst>
                <a:ext uri="{FF2B5EF4-FFF2-40B4-BE49-F238E27FC236}">
                  <a16:creationId xmlns:a16="http://schemas.microsoft.com/office/drawing/2014/main" id="{E20A79E0-CABC-4A54-A578-FE743801CBD1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49903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B74577-9BA4-40B0-9A24-CDDBF624F231}"/>
              </a:ext>
            </a:extLst>
          </p:cNvPr>
          <p:cNvSpPr/>
          <p:nvPr userDrawn="1"/>
        </p:nvSpPr>
        <p:spPr>
          <a:xfrm rot="16200000">
            <a:off x="-2282867" y="2282867"/>
            <a:ext cx="5711867" cy="1146132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16200000">
            <a:off x="2026281" y="3097355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C8AC60-FD0E-45DA-8D61-9F6A9C5712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6200000">
            <a:off x="-1798911" y="2416557"/>
            <a:ext cx="4738557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428A7C-7914-4FB0-9A8B-3B234CB67D1D}"/>
              </a:ext>
            </a:extLst>
          </p:cNvPr>
          <p:cNvGrpSpPr/>
          <p:nvPr userDrawn="1"/>
        </p:nvGrpSpPr>
        <p:grpSpPr>
          <a:xfrm rot="16200000">
            <a:off x="0" y="5711867"/>
            <a:ext cx="1146133" cy="1146133"/>
            <a:chOff x="0" y="0"/>
            <a:chExt cx="1146133" cy="11461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C04D3A-BC7B-4988-81B5-38AAF5E480CA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Shape 16">
              <a:extLst>
                <a:ext uri="{FF2B5EF4-FFF2-40B4-BE49-F238E27FC236}">
                  <a16:creationId xmlns:a16="http://schemas.microsoft.com/office/drawing/2014/main" id="{CAC18C6D-431B-4BF7-BC0E-C49EC0286B0F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80554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DF0292A3-0B34-4659-9CBC-2F2581873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9364" y="200025"/>
            <a:ext cx="11831664" cy="6457950"/>
          </a:xfrm>
          <a:custGeom>
            <a:avLst/>
            <a:gdLst>
              <a:gd name="connsiteX0" fmla="*/ 0 w 11830052"/>
              <a:gd name="connsiteY0" fmla="*/ 0 h 6457950"/>
              <a:gd name="connsiteX1" fmla="*/ 11830052 w 11830052"/>
              <a:gd name="connsiteY1" fmla="*/ 0 h 6457950"/>
              <a:gd name="connsiteX2" fmla="*/ 11830052 w 11830052"/>
              <a:gd name="connsiteY2" fmla="*/ 6457950 h 6457950"/>
              <a:gd name="connsiteX3" fmla="*/ 0 w 11830052"/>
              <a:gd name="connsiteY3" fmla="*/ 6457950 h 6457950"/>
              <a:gd name="connsiteX4" fmla="*/ 0 w 11830052"/>
              <a:gd name="connsiteY4" fmla="*/ 0 h 6457950"/>
              <a:gd name="connsiteX0" fmla="*/ 240 w 11830292"/>
              <a:gd name="connsiteY0" fmla="*/ 0 h 6457950"/>
              <a:gd name="connsiteX1" fmla="*/ 11830292 w 11830292"/>
              <a:gd name="connsiteY1" fmla="*/ 0 h 6457950"/>
              <a:gd name="connsiteX2" fmla="*/ 11830292 w 11830292"/>
              <a:gd name="connsiteY2" fmla="*/ 6457950 h 6457950"/>
              <a:gd name="connsiteX3" fmla="*/ 240 w 11830292"/>
              <a:gd name="connsiteY3" fmla="*/ 6457950 h 6457950"/>
              <a:gd name="connsiteX4" fmla="*/ 257416 w 11830292"/>
              <a:gd name="connsiteY4" fmla="*/ 1228725 h 6457950"/>
              <a:gd name="connsiteX5" fmla="*/ 240 w 11830292"/>
              <a:gd name="connsiteY5" fmla="*/ 0 h 6457950"/>
              <a:gd name="connsiteX0" fmla="*/ 407990 w 12238042"/>
              <a:gd name="connsiteY0" fmla="*/ 0 h 6457950"/>
              <a:gd name="connsiteX1" fmla="*/ 12238042 w 12238042"/>
              <a:gd name="connsiteY1" fmla="*/ 0 h 6457950"/>
              <a:gd name="connsiteX2" fmla="*/ 12238042 w 12238042"/>
              <a:gd name="connsiteY2" fmla="*/ 6457950 h 6457950"/>
              <a:gd name="connsiteX3" fmla="*/ 407990 w 12238042"/>
              <a:gd name="connsiteY3" fmla="*/ 6457950 h 6457950"/>
              <a:gd name="connsiteX4" fmla="*/ 4056066 w 12238042"/>
              <a:gd name="connsiteY4" fmla="*/ 1533525 h 6457950"/>
              <a:gd name="connsiteX5" fmla="*/ 665166 w 12238042"/>
              <a:gd name="connsiteY5" fmla="*/ 1228725 h 6457950"/>
              <a:gd name="connsiteX6" fmla="*/ 407990 w 12238042"/>
              <a:gd name="connsiteY6" fmla="*/ 0 h 6457950"/>
              <a:gd name="connsiteX0" fmla="*/ 407990 w 12238042"/>
              <a:gd name="connsiteY0" fmla="*/ 0 h 6457950"/>
              <a:gd name="connsiteX1" fmla="*/ 12238042 w 12238042"/>
              <a:gd name="connsiteY1" fmla="*/ 0 h 6457950"/>
              <a:gd name="connsiteX2" fmla="*/ 12238042 w 12238042"/>
              <a:gd name="connsiteY2" fmla="*/ 6457950 h 6457950"/>
              <a:gd name="connsiteX3" fmla="*/ 407990 w 12238042"/>
              <a:gd name="connsiteY3" fmla="*/ 6457950 h 6457950"/>
              <a:gd name="connsiteX4" fmla="*/ 4056066 w 12238042"/>
              <a:gd name="connsiteY4" fmla="*/ 1533525 h 6457950"/>
              <a:gd name="connsiteX5" fmla="*/ 398466 w 12238042"/>
              <a:gd name="connsiteY5" fmla="*/ 1476375 h 6457950"/>
              <a:gd name="connsiteX6" fmla="*/ 407990 w 12238042"/>
              <a:gd name="connsiteY6" fmla="*/ 0 h 6457950"/>
              <a:gd name="connsiteX0" fmla="*/ 407990 w 12238042"/>
              <a:gd name="connsiteY0" fmla="*/ 0 h 6457950"/>
              <a:gd name="connsiteX1" fmla="*/ 12238042 w 12238042"/>
              <a:gd name="connsiteY1" fmla="*/ 0 h 6457950"/>
              <a:gd name="connsiteX2" fmla="*/ 12238042 w 12238042"/>
              <a:gd name="connsiteY2" fmla="*/ 6457950 h 6457950"/>
              <a:gd name="connsiteX3" fmla="*/ 407990 w 12238042"/>
              <a:gd name="connsiteY3" fmla="*/ 6457950 h 6457950"/>
              <a:gd name="connsiteX4" fmla="*/ 4056066 w 12238042"/>
              <a:gd name="connsiteY4" fmla="*/ 1533525 h 6457950"/>
              <a:gd name="connsiteX5" fmla="*/ 398466 w 12238042"/>
              <a:gd name="connsiteY5" fmla="*/ 1476375 h 6457950"/>
              <a:gd name="connsiteX6" fmla="*/ 407990 w 12238042"/>
              <a:gd name="connsiteY6" fmla="*/ 0 h 6457950"/>
              <a:gd name="connsiteX0" fmla="*/ 407990 w 12238042"/>
              <a:gd name="connsiteY0" fmla="*/ 0 h 6457950"/>
              <a:gd name="connsiteX1" fmla="*/ 12238042 w 12238042"/>
              <a:gd name="connsiteY1" fmla="*/ 0 h 6457950"/>
              <a:gd name="connsiteX2" fmla="*/ 12238042 w 12238042"/>
              <a:gd name="connsiteY2" fmla="*/ 6457950 h 6457950"/>
              <a:gd name="connsiteX3" fmla="*/ 407990 w 12238042"/>
              <a:gd name="connsiteY3" fmla="*/ 6457950 h 6457950"/>
              <a:gd name="connsiteX4" fmla="*/ 4056066 w 12238042"/>
              <a:gd name="connsiteY4" fmla="*/ 1533525 h 6457950"/>
              <a:gd name="connsiteX5" fmla="*/ 398466 w 12238042"/>
              <a:gd name="connsiteY5" fmla="*/ 1476375 h 6457950"/>
              <a:gd name="connsiteX6" fmla="*/ 407990 w 12238042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506365 h 6457950"/>
              <a:gd name="connsiteX5" fmla="*/ 397393 w 12236969"/>
              <a:gd name="connsiteY5" fmla="*/ 1476375 h 6457950"/>
              <a:gd name="connsiteX6" fmla="*/ 406917 w 12236969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506365 h 6457950"/>
              <a:gd name="connsiteX5" fmla="*/ 406447 w 12236969"/>
              <a:gd name="connsiteY5" fmla="*/ 1494482 h 6457950"/>
              <a:gd name="connsiteX6" fmla="*/ 406917 w 12236969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506365 h 6457950"/>
              <a:gd name="connsiteX5" fmla="*/ 406447 w 12236969"/>
              <a:gd name="connsiteY5" fmla="*/ 1494482 h 6457950"/>
              <a:gd name="connsiteX6" fmla="*/ 406917 w 12236969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488258 h 6457950"/>
              <a:gd name="connsiteX5" fmla="*/ 406447 w 12236969"/>
              <a:gd name="connsiteY5" fmla="*/ 1494482 h 6457950"/>
              <a:gd name="connsiteX6" fmla="*/ 406917 w 12236969"/>
              <a:gd name="connsiteY6" fmla="*/ 0 h 6457950"/>
              <a:gd name="connsiteX0" fmla="*/ 406917 w 12236969"/>
              <a:gd name="connsiteY0" fmla="*/ 0 h 6457950"/>
              <a:gd name="connsiteX1" fmla="*/ 12236969 w 12236969"/>
              <a:gd name="connsiteY1" fmla="*/ 0 h 6457950"/>
              <a:gd name="connsiteX2" fmla="*/ 12236969 w 12236969"/>
              <a:gd name="connsiteY2" fmla="*/ 6457950 h 6457950"/>
              <a:gd name="connsiteX3" fmla="*/ 406917 w 12236969"/>
              <a:gd name="connsiteY3" fmla="*/ 6457950 h 6457950"/>
              <a:gd name="connsiteX4" fmla="*/ 4073100 w 12236969"/>
              <a:gd name="connsiteY4" fmla="*/ 1488258 h 6457950"/>
              <a:gd name="connsiteX5" fmla="*/ 406447 w 12236969"/>
              <a:gd name="connsiteY5" fmla="*/ 1494482 h 6457950"/>
              <a:gd name="connsiteX6" fmla="*/ 406917 w 12236969"/>
              <a:gd name="connsiteY6" fmla="*/ 0 h 6457950"/>
              <a:gd name="connsiteX0" fmla="*/ 405907 w 12235959"/>
              <a:gd name="connsiteY0" fmla="*/ 0 h 6457950"/>
              <a:gd name="connsiteX1" fmla="*/ 12235959 w 12235959"/>
              <a:gd name="connsiteY1" fmla="*/ 0 h 6457950"/>
              <a:gd name="connsiteX2" fmla="*/ 12235959 w 12235959"/>
              <a:gd name="connsiteY2" fmla="*/ 6457950 h 6457950"/>
              <a:gd name="connsiteX3" fmla="*/ 405907 w 12235959"/>
              <a:gd name="connsiteY3" fmla="*/ 6457950 h 6457950"/>
              <a:gd name="connsiteX4" fmla="*/ 4072090 w 12235959"/>
              <a:gd name="connsiteY4" fmla="*/ 1488258 h 6457950"/>
              <a:gd name="connsiteX5" fmla="*/ 405437 w 12235959"/>
              <a:gd name="connsiteY5" fmla="*/ 1494482 h 6457950"/>
              <a:gd name="connsiteX6" fmla="*/ 405907 w 12235959"/>
              <a:gd name="connsiteY6" fmla="*/ 0 h 6457950"/>
              <a:gd name="connsiteX0" fmla="*/ 404901 w 12234953"/>
              <a:gd name="connsiteY0" fmla="*/ 0 h 6457950"/>
              <a:gd name="connsiteX1" fmla="*/ 12234953 w 12234953"/>
              <a:gd name="connsiteY1" fmla="*/ 0 h 6457950"/>
              <a:gd name="connsiteX2" fmla="*/ 12234953 w 12234953"/>
              <a:gd name="connsiteY2" fmla="*/ 6457950 h 6457950"/>
              <a:gd name="connsiteX3" fmla="*/ 404901 w 12234953"/>
              <a:gd name="connsiteY3" fmla="*/ 6457950 h 6457950"/>
              <a:gd name="connsiteX4" fmla="*/ 4071084 w 12234953"/>
              <a:gd name="connsiteY4" fmla="*/ 1488258 h 6457950"/>
              <a:gd name="connsiteX5" fmla="*/ 404431 w 12234953"/>
              <a:gd name="connsiteY5" fmla="*/ 1494482 h 6457950"/>
              <a:gd name="connsiteX6" fmla="*/ 404901 w 12234953"/>
              <a:gd name="connsiteY6" fmla="*/ 0 h 6457950"/>
              <a:gd name="connsiteX0" fmla="*/ 330202 w 12160254"/>
              <a:gd name="connsiteY0" fmla="*/ 0 h 6457950"/>
              <a:gd name="connsiteX1" fmla="*/ 12160254 w 12160254"/>
              <a:gd name="connsiteY1" fmla="*/ 0 h 6457950"/>
              <a:gd name="connsiteX2" fmla="*/ 12160254 w 12160254"/>
              <a:gd name="connsiteY2" fmla="*/ 6457950 h 6457950"/>
              <a:gd name="connsiteX3" fmla="*/ 330202 w 12160254"/>
              <a:gd name="connsiteY3" fmla="*/ 6457950 h 6457950"/>
              <a:gd name="connsiteX4" fmla="*/ 3969790 w 12160254"/>
              <a:gd name="connsiteY4" fmla="*/ 4969504 h 6457950"/>
              <a:gd name="connsiteX5" fmla="*/ 3996385 w 12160254"/>
              <a:gd name="connsiteY5" fmla="*/ 1488258 h 6457950"/>
              <a:gd name="connsiteX6" fmla="*/ 329732 w 12160254"/>
              <a:gd name="connsiteY6" fmla="*/ 1494482 h 6457950"/>
              <a:gd name="connsiteX7" fmla="*/ 330202 w 12160254"/>
              <a:gd name="connsiteY7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63116 w 12753580"/>
              <a:gd name="connsiteY5" fmla="*/ 4969504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63116 w 12753580"/>
              <a:gd name="connsiteY5" fmla="*/ 4969504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63116 w 12753580"/>
              <a:gd name="connsiteY5" fmla="*/ 4969504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63116 w 12753580"/>
              <a:gd name="connsiteY5" fmla="*/ 4969504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72169 w 12753580"/>
              <a:gd name="connsiteY5" fmla="*/ 5005718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72169 w 12753580"/>
              <a:gd name="connsiteY5" fmla="*/ 5005718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923528 w 12753580"/>
              <a:gd name="connsiteY0" fmla="*/ 0 h 6457950"/>
              <a:gd name="connsiteX1" fmla="*/ 12753580 w 12753580"/>
              <a:gd name="connsiteY1" fmla="*/ 0 h 6457950"/>
              <a:gd name="connsiteX2" fmla="*/ 12753580 w 12753580"/>
              <a:gd name="connsiteY2" fmla="*/ 6457950 h 6457950"/>
              <a:gd name="connsiteX3" fmla="*/ 923528 w 12753580"/>
              <a:gd name="connsiteY3" fmla="*/ 6457950 h 6457950"/>
              <a:gd name="connsiteX4" fmla="*/ 923622 w 12753580"/>
              <a:gd name="connsiteY4" fmla="*/ 5005718 h 6457950"/>
              <a:gd name="connsiteX5" fmla="*/ 4572169 w 12753580"/>
              <a:gd name="connsiteY5" fmla="*/ 5005718 h 6457950"/>
              <a:gd name="connsiteX6" fmla="*/ 4589711 w 12753580"/>
              <a:gd name="connsiteY6" fmla="*/ 1488258 h 6457950"/>
              <a:gd name="connsiteX7" fmla="*/ 923058 w 12753580"/>
              <a:gd name="connsiteY7" fmla="*/ 1494482 h 6457950"/>
              <a:gd name="connsiteX8" fmla="*/ 923528 w 12753580"/>
              <a:gd name="connsiteY8" fmla="*/ 0 h 6457950"/>
              <a:gd name="connsiteX0" fmla="*/ 771762 w 12601814"/>
              <a:gd name="connsiteY0" fmla="*/ 0 h 6457950"/>
              <a:gd name="connsiteX1" fmla="*/ 12601814 w 12601814"/>
              <a:gd name="connsiteY1" fmla="*/ 0 h 6457950"/>
              <a:gd name="connsiteX2" fmla="*/ 12601814 w 12601814"/>
              <a:gd name="connsiteY2" fmla="*/ 6457950 h 6457950"/>
              <a:gd name="connsiteX3" fmla="*/ 771762 w 12601814"/>
              <a:gd name="connsiteY3" fmla="*/ 6457950 h 6457950"/>
              <a:gd name="connsiteX4" fmla="*/ 771856 w 12601814"/>
              <a:gd name="connsiteY4" fmla="*/ 5005718 h 6457950"/>
              <a:gd name="connsiteX5" fmla="*/ 4420403 w 12601814"/>
              <a:gd name="connsiteY5" fmla="*/ 5005718 h 6457950"/>
              <a:gd name="connsiteX6" fmla="*/ 4437945 w 12601814"/>
              <a:gd name="connsiteY6" fmla="*/ 1488258 h 6457950"/>
              <a:gd name="connsiteX7" fmla="*/ 771292 w 12601814"/>
              <a:gd name="connsiteY7" fmla="*/ 1494482 h 6457950"/>
              <a:gd name="connsiteX8" fmla="*/ 771762 w 12601814"/>
              <a:gd name="connsiteY8" fmla="*/ 0 h 6457950"/>
              <a:gd name="connsiteX0" fmla="*/ 1612 w 11831664"/>
              <a:gd name="connsiteY0" fmla="*/ 0 h 6457950"/>
              <a:gd name="connsiteX1" fmla="*/ 11831664 w 11831664"/>
              <a:gd name="connsiteY1" fmla="*/ 0 h 6457950"/>
              <a:gd name="connsiteX2" fmla="*/ 11831664 w 11831664"/>
              <a:gd name="connsiteY2" fmla="*/ 6457950 h 6457950"/>
              <a:gd name="connsiteX3" fmla="*/ 1612 w 11831664"/>
              <a:gd name="connsiteY3" fmla="*/ 6457950 h 6457950"/>
              <a:gd name="connsiteX4" fmla="*/ 1706 w 11831664"/>
              <a:gd name="connsiteY4" fmla="*/ 5005718 h 6457950"/>
              <a:gd name="connsiteX5" fmla="*/ 3650253 w 11831664"/>
              <a:gd name="connsiteY5" fmla="*/ 5005718 h 6457950"/>
              <a:gd name="connsiteX6" fmla="*/ 3667795 w 11831664"/>
              <a:gd name="connsiteY6" fmla="*/ 1488258 h 6457950"/>
              <a:gd name="connsiteX7" fmla="*/ 1142 w 11831664"/>
              <a:gd name="connsiteY7" fmla="*/ 1494482 h 6457950"/>
              <a:gd name="connsiteX8" fmla="*/ 1612 w 11831664"/>
              <a:gd name="connsiteY8" fmla="*/ 0 h 645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31664" h="6457950">
                <a:moveTo>
                  <a:pt x="1612" y="0"/>
                </a:moveTo>
                <a:lnTo>
                  <a:pt x="11831664" y="0"/>
                </a:lnTo>
                <a:lnTo>
                  <a:pt x="11831664" y="6457950"/>
                </a:lnTo>
                <a:lnTo>
                  <a:pt x="1612" y="6457950"/>
                </a:lnTo>
                <a:cubicBezTo>
                  <a:pt x="10075" y="4111412"/>
                  <a:pt x="-4817" y="6101517"/>
                  <a:pt x="1706" y="5005718"/>
                </a:cubicBezTo>
                <a:lnTo>
                  <a:pt x="3650253" y="5005718"/>
                </a:lnTo>
                <a:cubicBezTo>
                  <a:pt x="3651667" y="4113166"/>
                  <a:pt x="3663363" y="1985947"/>
                  <a:pt x="3667795" y="1488258"/>
                </a:cubicBezTo>
                <a:cubicBezTo>
                  <a:pt x="2788147" y="1510184"/>
                  <a:pt x="3158397" y="1481264"/>
                  <a:pt x="1142" y="1494482"/>
                </a:cubicBezTo>
                <a:cubicBezTo>
                  <a:pt x="4317" y="1002357"/>
                  <a:pt x="-1563" y="492125"/>
                  <a:pt x="1612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24C0F4-E8D5-4226-8B16-C542C53C35B8}"/>
              </a:ext>
            </a:extLst>
          </p:cNvPr>
          <p:cNvSpPr/>
          <p:nvPr userDrawn="1"/>
        </p:nvSpPr>
        <p:spPr>
          <a:xfrm>
            <a:off x="180977" y="1695450"/>
            <a:ext cx="3648076" cy="3505200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864">
              <a:solidFill>
                <a:schemeClr val="bg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74E3327-52E3-44D8-8C41-DA5A974213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3641094" y="2097230"/>
            <a:ext cx="3060524" cy="26635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FE9F6C7-AD07-4813-81C8-FA1441D4DC29}"/>
              </a:ext>
            </a:extLst>
          </p:cNvPr>
          <p:cNvSpPr txBox="1">
            <a:spLocks/>
          </p:cNvSpPr>
          <p:nvPr userDrawn="1"/>
        </p:nvSpPr>
        <p:spPr>
          <a:xfrm>
            <a:off x="422908" y="3515013"/>
            <a:ext cx="3060524" cy="15141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0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/>
              <a:defRPr sz="1720" b="1" i="0" kern="12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2pPr>
            <a:lvl3pPr marL="1071563" indent="-357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tabLst/>
              <a:defRPr sz="1720" b="0" i="1" kern="12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3pPr>
            <a:lvl4pPr marL="1466850" indent="-3952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>
                <a:solidFill>
                  <a:schemeClr val="bg1"/>
                </a:solidFill>
              </a:rPr>
              <a:t>Verklarende tekst in ‘SunAntwerpen Regular’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A6CD9A-C242-4669-BA03-24FC57A48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908" y="2077460"/>
            <a:ext cx="3060524" cy="125629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- Blauwe titel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1519828" y="2036800"/>
            <a:ext cx="9149780" cy="44421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pPr lvl="0"/>
            <a:r>
              <a:rPr lang="nl-BE"/>
              <a:t>Doorlopende tekst in ‘Sun Antwerpen Regular’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4" y="4"/>
            <a:ext cx="12192000" cy="11430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11479" y="79023"/>
            <a:ext cx="9160700" cy="106398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1508907" y="1502257"/>
            <a:ext cx="9160700" cy="4142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1"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pPr lvl="0"/>
            <a:r>
              <a:rPr lang="nl-BE"/>
              <a:t>Subtitel in ‘Antwerpen Regular’</a:t>
            </a:r>
          </a:p>
        </p:txBody>
      </p:sp>
      <p:sp>
        <p:nvSpPr>
          <p:cNvPr id="8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22512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pancarte met contactgegevens -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2940844-293D-46A4-AD3B-42699D8DE29D}"/>
              </a:ext>
            </a:extLst>
          </p:cNvPr>
          <p:cNvGrpSpPr/>
          <p:nvPr userDrawn="1"/>
        </p:nvGrpSpPr>
        <p:grpSpPr>
          <a:xfrm>
            <a:off x="5518542" y="4497701"/>
            <a:ext cx="1146133" cy="1146133"/>
            <a:chOff x="0" y="0"/>
            <a:chExt cx="1146133" cy="11461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D28A34-9CE0-43D7-90EA-1EAC76230CA3}"/>
                </a:ext>
              </a:extLst>
            </p:cNvPr>
            <p:cNvSpPr/>
            <p:nvPr userDrawn="1"/>
          </p:nvSpPr>
          <p:spPr>
            <a:xfrm>
              <a:off x="0" y="0"/>
              <a:ext cx="1146133" cy="1146133"/>
            </a:xfrm>
            <a:prstGeom prst="rect">
              <a:avLst/>
            </a:prstGeom>
            <a:solidFill>
              <a:srgbClr val="BA1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1" name="Shape 16">
              <a:extLst>
                <a:ext uri="{FF2B5EF4-FFF2-40B4-BE49-F238E27FC236}">
                  <a16:creationId xmlns:a16="http://schemas.microsoft.com/office/drawing/2014/main" id="{7883EB40-2F27-443A-8FDF-818A682F8E66}"/>
                </a:ext>
              </a:extLst>
            </p:cNvPr>
            <p:cNvPicPr preferRelativeResize="0"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8" y="310132"/>
              <a:ext cx="989949" cy="488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hthoek 4"/>
          <p:cNvSpPr/>
          <p:nvPr userDrawn="1"/>
        </p:nvSpPr>
        <p:spPr>
          <a:xfrm>
            <a:off x="-3962" y="0"/>
            <a:ext cx="12195963" cy="6858000"/>
          </a:xfrm>
          <a:prstGeom prst="rect">
            <a:avLst/>
          </a:prstGeom>
          <a:solidFill>
            <a:srgbClr val="4A9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6135" y="1879960"/>
            <a:ext cx="9139737" cy="232116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Contactgegevens in ‘SunAntwerpen Regular’</a:t>
            </a:r>
          </a:p>
        </p:txBody>
      </p:sp>
      <p:sp>
        <p:nvSpPr>
          <p:cNvPr id="6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2829057" y="5940407"/>
            <a:ext cx="6525104" cy="4004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51" b="1" i="0" baseline="0">
                <a:solidFill>
                  <a:schemeClr val="bg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nl-BE" dirty="0"/>
              <a:t>www.slimnaarantwerpen.be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61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bullets - twee kolommen - Blauwe titel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0" y="4"/>
            <a:ext cx="12192000" cy="1143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1537053" y="1518740"/>
            <a:ext cx="4558953" cy="4960190"/>
          </a:xfrm>
          <a:prstGeom prst="rect">
            <a:avLst/>
          </a:prstGeom>
        </p:spPr>
        <p:txBody>
          <a:bodyPr/>
          <a:lstStyle>
            <a:lvl1pPr>
              <a:defRPr sz="2000" b="1" i="0" baseline="0">
                <a:latin typeface="SunAntwerpen" charset="0"/>
                <a:ea typeface="SunAntwerpen" charset="0"/>
                <a:cs typeface="SunAntwerpen" charset="0"/>
              </a:defRPr>
            </a:lvl1pPr>
            <a:lvl2pPr>
              <a:defRPr sz="2000" i="1">
                <a:latin typeface="SunAntwerpen" charset="0"/>
                <a:ea typeface="SunAntwerpen" charset="0"/>
                <a:cs typeface="SunAntwerpen" charset="0"/>
              </a:defRPr>
            </a:lvl2pPr>
            <a:lvl3pPr>
              <a:defRPr sz="2000">
                <a:latin typeface="SunAntwerpen" charset="0"/>
                <a:ea typeface="SunAntwerpen" charset="0"/>
                <a:cs typeface="SunAntwerpen" charset="0"/>
              </a:defRPr>
            </a:lvl3pPr>
            <a:lvl4pPr>
              <a:defRPr sz="2000">
                <a:latin typeface="SunAntwerpen" charset="0"/>
                <a:ea typeface="SunAntwerpen" charset="0"/>
                <a:cs typeface="SunAntwerpen" charset="0"/>
              </a:defRPr>
            </a:lvl4pPr>
            <a:lvl5pPr>
              <a:defRPr sz="2000">
                <a:latin typeface="SunAntwerpen" charset="0"/>
                <a:ea typeface="SunAntwerpen" charset="0"/>
                <a:cs typeface="SunAntwerpen" charset="0"/>
              </a:defRPr>
            </a:lvl5pPr>
          </a:lstStyle>
          <a:p>
            <a:pPr lvl="0"/>
            <a:r>
              <a:rPr lang="nl-BE"/>
              <a:t>Eerste niveau van inspringende tekst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6608090" y="1518740"/>
            <a:ext cx="4558953" cy="4960190"/>
          </a:xfrm>
          <a:prstGeom prst="rect">
            <a:avLst/>
          </a:prstGeom>
        </p:spPr>
        <p:txBody>
          <a:bodyPr/>
          <a:lstStyle>
            <a:lvl1pPr>
              <a:defRPr sz="2000" b="1" i="0" baseline="0">
                <a:latin typeface="SunAntwerpen" charset="0"/>
                <a:ea typeface="SunAntwerpen" charset="0"/>
                <a:cs typeface="SunAntwerpen" charset="0"/>
              </a:defRPr>
            </a:lvl1pPr>
            <a:lvl2pPr>
              <a:defRPr sz="2000" i="1">
                <a:latin typeface="SunAntwerpen" charset="0"/>
                <a:ea typeface="SunAntwerpen" charset="0"/>
                <a:cs typeface="SunAntwerpen" charset="0"/>
              </a:defRPr>
            </a:lvl2pPr>
            <a:lvl3pPr>
              <a:defRPr sz="2000">
                <a:latin typeface="SunAntwerpen" charset="0"/>
                <a:ea typeface="SunAntwerpen" charset="0"/>
                <a:cs typeface="SunAntwerpen" charset="0"/>
              </a:defRPr>
            </a:lvl3pPr>
            <a:lvl4pPr>
              <a:defRPr sz="2000">
                <a:latin typeface="SunAntwerpen" charset="0"/>
                <a:ea typeface="SunAntwerpen" charset="0"/>
                <a:cs typeface="SunAntwerpen" charset="0"/>
              </a:defRPr>
            </a:lvl4pPr>
            <a:lvl5pPr>
              <a:defRPr sz="2000">
                <a:latin typeface="SunAntwerpen" charset="0"/>
                <a:ea typeface="SunAntwerpen" charset="0"/>
                <a:cs typeface="SunAntwerpen" charset="0"/>
              </a:defRPr>
            </a:lvl5pPr>
          </a:lstStyle>
          <a:p>
            <a:pPr lvl="0"/>
            <a:r>
              <a:rPr lang="nl-BE"/>
              <a:t>Eerste niveau van inspringende tekst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511479" y="79023"/>
            <a:ext cx="9160700" cy="106398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sp>
        <p:nvSpPr>
          <p:cNvPr id="6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6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onderschrift - Blauwe titel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 userDrawn="1"/>
        </p:nvSpPr>
        <p:spPr>
          <a:xfrm>
            <a:off x="-3962" y="4"/>
            <a:ext cx="12195963" cy="1143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828" y="5994939"/>
            <a:ext cx="9152352" cy="39947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700106" indent="-342910" algn="l">
              <a:buFont typeface="Arial" charset="0"/>
              <a:buChar char="•"/>
              <a:tabLst/>
              <a:defRPr sz="1720" b="1" i="0" baseline="0">
                <a:latin typeface="SunAntwerpen" charset="0"/>
                <a:ea typeface="SunAntwerpen" charset="0"/>
                <a:cs typeface="SunAntwerpen" charset="0"/>
              </a:defRPr>
            </a:lvl2pPr>
            <a:lvl3pPr marL="1071590" indent="-357198" algn="l">
              <a:buFont typeface="+mj-lt"/>
              <a:buAutoNum type="arabicPeriod"/>
              <a:tabLst/>
              <a:defRPr sz="1720" b="0" i="1" baseline="0">
                <a:latin typeface="SunAntwerpen" charset="0"/>
                <a:ea typeface="SunAntwerpen" charset="0"/>
                <a:cs typeface="SunAntwerpen" charset="0"/>
              </a:defRPr>
            </a:lvl3pPr>
            <a:lvl4pPr marL="1466888" indent="-395298" algn="l">
              <a:buFont typeface="Arial" charset="0"/>
              <a:buChar char="•"/>
              <a:tabLst/>
              <a:defRPr sz="1600" b="0" i="0">
                <a:latin typeface="SunAntwerpen" charset="0"/>
                <a:ea typeface="SunAntwerpen" charset="0"/>
                <a:cs typeface="SunAntwerpen" charset="0"/>
              </a:defRPr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Verklarende tekst in ‘SunAntwerpen Regular’</a:t>
            </a:r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0"/>
          </p:nvPr>
        </p:nvSpPr>
        <p:spPr>
          <a:xfrm>
            <a:off x="4" y="1143004"/>
            <a:ext cx="12192000" cy="4573598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11479" y="79023"/>
            <a:ext cx="9160700" cy="106398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sp>
        <p:nvSpPr>
          <p:cNvPr id="7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58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 - Blauwe titel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8"/>
          <p:cNvSpPr>
            <a:spLocks noGrp="1"/>
          </p:cNvSpPr>
          <p:nvPr>
            <p:ph type="pic" sz="quarter" idx="10"/>
          </p:nvPr>
        </p:nvSpPr>
        <p:spPr>
          <a:xfrm>
            <a:off x="7622139" y="1528269"/>
            <a:ext cx="4049792" cy="4951929"/>
          </a:xfrm>
          <a:prstGeom prst="rect">
            <a:avLst/>
          </a:prstGeom>
        </p:spPr>
        <p:txBody>
          <a:bodyPr/>
          <a:lstStyle/>
          <a:p>
            <a:r>
              <a:rPr lang="nl-BE"/>
              <a:t>Sleep de afbeelding naar de tijdelijke aanduiding of klik op het pictogram als u een afbeelding wilt toevoegen</a:t>
            </a:r>
            <a:endParaRPr lang="nl-NL"/>
          </a:p>
        </p:txBody>
      </p:sp>
      <p:sp>
        <p:nvSpPr>
          <p:cNvPr id="9" name="Rechthoek 8"/>
          <p:cNvSpPr/>
          <p:nvPr userDrawn="1"/>
        </p:nvSpPr>
        <p:spPr>
          <a:xfrm>
            <a:off x="-3962" y="4"/>
            <a:ext cx="12195963" cy="1143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1309" y="2093647"/>
            <a:ext cx="5594716" cy="43865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nl-BE"/>
              <a:t>Doorlopende tekst in ‘SunAntwerpen Regular’</a:t>
            </a:r>
            <a:endParaRPr lang="en-US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1508906" y="1502257"/>
            <a:ext cx="5597115" cy="588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01"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pPr lvl="0"/>
            <a:r>
              <a:rPr lang="nl-BE"/>
              <a:t>Subtitel in ‘Antwerpen Regular’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511479" y="79023"/>
            <a:ext cx="9160700" cy="106398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ts val="2749"/>
              </a:lnSpc>
              <a:defRPr sz="2749" baseline="0">
                <a:solidFill>
                  <a:schemeClr val="bg1"/>
                </a:solidFill>
                <a:latin typeface="Antwerpen" charset="0"/>
                <a:ea typeface="Antwerpen" charset="0"/>
                <a:cs typeface="Antwerpen" charset="0"/>
              </a:defRPr>
            </a:lvl1pPr>
          </a:lstStyle>
          <a:p>
            <a:r>
              <a:rPr lang="nl-BE"/>
              <a:t>Titel in ‘Antwerpen Regular’</a:t>
            </a:r>
            <a:endParaRPr lang="en-US"/>
          </a:p>
        </p:txBody>
      </p:sp>
      <p:sp>
        <p:nvSpPr>
          <p:cNvPr id="11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11666768" y="6468535"/>
            <a:ext cx="521276" cy="3894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/>
                </a:solidFill>
                <a:latin typeface="SunAntwerpen" charset="0"/>
                <a:ea typeface="SunAntwerpen" charset="0"/>
                <a:cs typeface="SunAntwerpen" charset="0"/>
              </a:defRPr>
            </a:lvl1pPr>
          </a:lstStyle>
          <a:p>
            <a:fld id="{C3FF23FD-B955-9544-8D41-915BB42D747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6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89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1" r:id="rId2"/>
    <p:sldLayoutId id="2147483730" r:id="rId3"/>
    <p:sldLayoutId id="2147483735" r:id="rId4"/>
    <p:sldLayoutId id="2147483744" r:id="rId5"/>
    <p:sldLayoutId id="2147483748" r:id="rId6"/>
    <p:sldLayoutId id="2147483792" r:id="rId7"/>
    <p:sldLayoutId id="2147483757" r:id="rId8"/>
    <p:sldLayoutId id="2147483765" r:id="rId9"/>
    <p:sldLayoutId id="2147483793" r:id="rId10"/>
    <p:sldLayoutId id="2147483794" r:id="rId11"/>
    <p:sldLayoutId id="2147483799" r:id="rId12"/>
    <p:sldLayoutId id="2147483800" r:id="rId13"/>
    <p:sldLayoutId id="2147483797" r:id="rId14"/>
    <p:sldLayoutId id="2147483798" r:id="rId15"/>
    <p:sldLayoutId id="2147483795" r:id="rId16"/>
    <p:sldLayoutId id="2147483796" r:id="rId17"/>
    <p:sldLayoutId id="2147483820" r:id="rId18"/>
    <p:sldLayoutId id="2147483807" r:id="rId19"/>
    <p:sldLayoutId id="2147483784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2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08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2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5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  <p:sldLayoutId id="2147483862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2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1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1CB862-F1E4-48B1-AF9E-26D3639DB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Oslo² Mobiliteit - Antwerpen</a:t>
            </a:r>
          </a:p>
        </p:txBody>
      </p:sp>
      <p:pic>
        <p:nvPicPr>
          <p:cNvPr id="9" name="Picture Placeholder 8" descr="A view of a city&#10;&#10;Description automatically generated">
            <a:extLst>
              <a:ext uri="{FF2B5EF4-FFF2-40B4-BE49-F238E27FC236}">
                <a16:creationId xmlns:a16="http://schemas.microsoft.com/office/drawing/2014/main" id="{2673060F-0E30-478B-848B-44A2A1BC25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813" b="7813"/>
          <a:stretch>
            <a:fillRect/>
          </a:stretch>
        </p:blipFill>
        <p:spPr/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EAC4FF3-E0D2-467A-9DF8-88EF809AF076}"/>
              </a:ext>
            </a:extLst>
          </p:cNvPr>
          <p:cNvGrpSpPr/>
          <p:nvPr/>
        </p:nvGrpSpPr>
        <p:grpSpPr>
          <a:xfrm>
            <a:off x="1132471" y="-20199"/>
            <a:ext cx="1283011" cy="1166374"/>
            <a:chOff x="21548965" y="38099"/>
            <a:chExt cx="2376000" cy="2160000"/>
          </a:xfrm>
        </p:grpSpPr>
        <p:sp>
          <p:nvSpPr>
            <p:cNvPr id="1231" name="Rectangle 1230">
              <a:extLst>
                <a:ext uri="{FF2B5EF4-FFF2-40B4-BE49-F238E27FC236}">
                  <a16:creationId xmlns:a16="http://schemas.microsoft.com/office/drawing/2014/main" id="{2DF881CB-AF87-4ED5-97E4-E9B19A8E1646}"/>
                </a:ext>
              </a:extLst>
            </p:cNvPr>
            <p:cNvSpPr/>
            <p:nvPr userDrawn="1"/>
          </p:nvSpPr>
          <p:spPr bwMode="auto">
            <a:xfrm>
              <a:off x="21548965" y="38099"/>
              <a:ext cx="2376000" cy="2160000"/>
            </a:xfrm>
            <a:prstGeom prst="rect">
              <a:avLst/>
            </a:prstGeom>
            <a:solidFill>
              <a:srgbClr val="034E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pic>
          <p:nvPicPr>
            <p:cNvPr id="1232" name="Picture 1231">
              <a:extLst>
                <a:ext uri="{FF2B5EF4-FFF2-40B4-BE49-F238E27FC236}">
                  <a16:creationId xmlns:a16="http://schemas.microsoft.com/office/drawing/2014/main" id="{DBA9F56E-0184-4B20-803F-2D88FA69F0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986873" y="346073"/>
              <a:ext cx="1410106" cy="1581557"/>
            </a:xfrm>
            <a:prstGeom prst="rect">
              <a:avLst/>
            </a:prstGeom>
          </p:spPr>
        </p:pic>
      </p:grpSp>
      <p:grpSp>
        <p:nvGrpSpPr>
          <p:cNvPr id="1233" name="Group 1232">
            <a:extLst>
              <a:ext uri="{FF2B5EF4-FFF2-40B4-BE49-F238E27FC236}">
                <a16:creationId xmlns:a16="http://schemas.microsoft.com/office/drawing/2014/main" id="{10C9ECDC-73E6-425F-BA71-8A3FC3644BE0}"/>
              </a:ext>
            </a:extLst>
          </p:cNvPr>
          <p:cNvGrpSpPr/>
          <p:nvPr/>
        </p:nvGrpSpPr>
        <p:grpSpPr>
          <a:xfrm>
            <a:off x="0" y="6147516"/>
            <a:ext cx="1657350" cy="497706"/>
            <a:chOff x="3038475" y="1229450"/>
            <a:chExt cx="1657350" cy="497706"/>
          </a:xfrm>
        </p:grpSpPr>
        <p:pic>
          <p:nvPicPr>
            <p:cNvPr id="1234" name="Picture 2" descr="Image result for civitas portis">
              <a:extLst>
                <a:ext uri="{FF2B5EF4-FFF2-40B4-BE49-F238E27FC236}">
                  <a16:creationId xmlns:a16="http://schemas.microsoft.com/office/drawing/2014/main" id="{7CD1DBB4-A312-4012-8201-CC9947D764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14" t="6209" r="24601" b="51103"/>
            <a:stretch/>
          </p:blipFill>
          <p:spPr bwMode="auto">
            <a:xfrm>
              <a:off x="3997325" y="1229450"/>
              <a:ext cx="698500" cy="497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5" name="Picture 2" descr="Image result for civitas portis">
              <a:extLst>
                <a:ext uri="{FF2B5EF4-FFF2-40B4-BE49-F238E27FC236}">
                  <a16:creationId xmlns:a16="http://schemas.microsoft.com/office/drawing/2014/main" id="{2AE1C72A-C7EC-494D-B283-75A49F60AC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01" t="44031" r="17945" b="13281"/>
            <a:stretch/>
          </p:blipFill>
          <p:spPr bwMode="auto">
            <a:xfrm>
              <a:off x="3038475" y="1229450"/>
              <a:ext cx="958850" cy="497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313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186D87-8D22-4C37-8721-08C319F5663C}"/>
              </a:ext>
            </a:extLst>
          </p:cNvPr>
          <p:cNvSpPr/>
          <p:nvPr/>
        </p:nvSpPr>
        <p:spPr>
          <a:xfrm>
            <a:off x="4005943" y="5765612"/>
            <a:ext cx="3280928" cy="885315"/>
          </a:xfrm>
          <a:prstGeom prst="rect">
            <a:avLst/>
          </a:prstGeom>
          <a:solidFill>
            <a:schemeClr val="bg1"/>
          </a:solidFill>
          <a:ln>
            <a:solidFill>
              <a:srgbClr val="4A9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nl-BE" sz="1200" dirty="0">
                <a:solidFill>
                  <a:schemeClr val="tx1"/>
                </a:solidFill>
              </a:rPr>
              <a:t>Operationele Zones</a:t>
            </a:r>
          </a:p>
          <a:p>
            <a:r>
              <a:rPr lang="nl-BE" sz="1200" dirty="0">
                <a:solidFill>
                  <a:schemeClr val="tx1"/>
                </a:solidFill>
              </a:rPr>
              <a:t>No-Go zones</a:t>
            </a:r>
          </a:p>
          <a:p>
            <a:r>
              <a:rPr lang="nl-BE" sz="1200" dirty="0">
                <a:solidFill>
                  <a:schemeClr val="tx1"/>
                </a:solidFill>
              </a:rPr>
              <a:t>Concentratie Zones</a:t>
            </a:r>
          </a:p>
          <a:p>
            <a:r>
              <a:rPr lang="nl-BE" sz="1200" dirty="0">
                <a:solidFill>
                  <a:schemeClr val="tx1"/>
                </a:solidFill>
              </a:rPr>
              <a:t>Drop-off zones</a:t>
            </a:r>
          </a:p>
          <a:p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3F97EB-3173-4199-9F5F-458E60263E79}"/>
              </a:ext>
            </a:extLst>
          </p:cNvPr>
          <p:cNvSpPr/>
          <p:nvPr/>
        </p:nvSpPr>
        <p:spPr>
          <a:xfrm>
            <a:off x="4005943" y="4447646"/>
            <a:ext cx="3280928" cy="885315"/>
          </a:xfrm>
          <a:prstGeom prst="rect">
            <a:avLst/>
          </a:prstGeom>
          <a:solidFill>
            <a:schemeClr val="bg1"/>
          </a:solidFill>
          <a:ln>
            <a:solidFill>
              <a:srgbClr val="4A9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nl-BE" sz="1200" dirty="0">
                <a:solidFill>
                  <a:schemeClr val="tx1"/>
                </a:solidFill>
              </a:rPr>
              <a:t>Voertuig</a:t>
            </a:r>
          </a:p>
          <a:p>
            <a:r>
              <a:rPr lang="nl-BE" sz="1200" dirty="0">
                <a:solidFill>
                  <a:schemeClr val="tx1"/>
                </a:solidFill>
              </a:rPr>
              <a:t>Modus</a:t>
            </a:r>
          </a:p>
          <a:p>
            <a:r>
              <a:rPr lang="nl-BE" sz="1200" dirty="0">
                <a:solidFill>
                  <a:schemeClr val="tx1"/>
                </a:solidFill>
              </a:rPr>
              <a:t>Locatie</a:t>
            </a:r>
          </a:p>
          <a:p>
            <a:endParaRPr lang="nl-BE" sz="1200" dirty="0">
              <a:solidFill>
                <a:schemeClr val="tx1"/>
              </a:solidFill>
            </a:endParaRPr>
          </a:p>
          <a:p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71F4DD-A0FF-4667-816A-3E1AB66B6813}"/>
              </a:ext>
            </a:extLst>
          </p:cNvPr>
          <p:cNvSpPr/>
          <p:nvPr/>
        </p:nvSpPr>
        <p:spPr>
          <a:xfrm>
            <a:off x="4005943" y="3085143"/>
            <a:ext cx="3280928" cy="88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A9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Booking</a:t>
            </a:r>
          </a:p>
          <a:p>
            <a:r>
              <a: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Reservatie</a:t>
            </a:r>
          </a:p>
          <a:p>
            <a:r>
              <a: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Individuele trip</a:t>
            </a:r>
          </a:p>
          <a:p>
            <a:r>
              <a: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Financiële transactie</a:t>
            </a:r>
          </a:p>
          <a:p>
            <a:r>
              <a:rPr lang="nl-B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Producten</a:t>
            </a:r>
          </a:p>
          <a:p>
            <a:endParaRPr lang="nl-B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nl-B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B1C683-CBC6-4290-A676-3F49CC8ABE7C}"/>
              </a:ext>
            </a:extLst>
          </p:cNvPr>
          <p:cNvSpPr/>
          <p:nvPr/>
        </p:nvSpPr>
        <p:spPr>
          <a:xfrm>
            <a:off x="4005943" y="1737900"/>
            <a:ext cx="3280928" cy="885315"/>
          </a:xfrm>
          <a:prstGeom prst="rect">
            <a:avLst/>
          </a:prstGeom>
          <a:solidFill>
            <a:schemeClr val="bg1"/>
          </a:solidFill>
          <a:ln>
            <a:solidFill>
              <a:srgbClr val="4A9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nl-BE" sz="1200" dirty="0">
                <a:solidFill>
                  <a:schemeClr val="tx1"/>
                </a:solidFill>
              </a:rPr>
              <a:t>Aantal klanten</a:t>
            </a:r>
          </a:p>
          <a:p>
            <a:r>
              <a:rPr lang="nl-BE" sz="1200" dirty="0">
                <a:solidFill>
                  <a:schemeClr val="tx1"/>
                </a:solidFill>
              </a:rPr>
              <a:t>Aantal trips</a:t>
            </a:r>
          </a:p>
          <a:p>
            <a:r>
              <a:rPr lang="nl-BE" sz="1200" dirty="0">
                <a:solidFill>
                  <a:schemeClr val="tx1"/>
                </a:solidFill>
              </a:rPr>
              <a:t>Gemiddelde triptijd</a:t>
            </a:r>
          </a:p>
          <a:p>
            <a:r>
              <a:rPr lang="nl-BE" sz="1200" dirty="0">
                <a:solidFill>
                  <a:schemeClr val="tx1"/>
                </a:solidFill>
              </a:rPr>
              <a:t>Gemiddelde  triplengte</a:t>
            </a:r>
          </a:p>
          <a:p>
            <a:r>
              <a:rPr lang="nl-BE" sz="1200" dirty="0">
                <a:solidFill>
                  <a:schemeClr val="tx1"/>
                </a:solidFill>
              </a:rPr>
              <a:t>Aantal voertuigen</a:t>
            </a:r>
          </a:p>
          <a:p>
            <a:r>
              <a:rPr lang="nl-BE" sz="1200" dirty="0">
                <a:solidFill>
                  <a:schemeClr val="tx1"/>
                </a:solidFill>
              </a:rPr>
              <a:t>Spreiding vd voertuigen</a:t>
            </a:r>
          </a:p>
          <a:p>
            <a:r>
              <a:rPr lang="nl-BE" sz="1200" dirty="0">
                <a:solidFill>
                  <a:schemeClr val="tx1"/>
                </a:solidFill>
              </a:rPr>
              <a:t>Trips per tijdseenheid</a:t>
            </a:r>
          </a:p>
          <a:p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8045D-7AA7-44EE-8013-C5807E524E45}"/>
              </a:ext>
            </a:extLst>
          </p:cNvPr>
          <p:cNvSpPr txBox="1"/>
          <p:nvPr/>
        </p:nvSpPr>
        <p:spPr>
          <a:xfrm>
            <a:off x="1161143" y="1393373"/>
            <a:ext cx="61257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Reporting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5CC9D9-4F9E-4A68-9032-FB6C44FCAD63}"/>
              </a:ext>
            </a:extLst>
          </p:cNvPr>
          <p:cNvSpPr/>
          <p:nvPr/>
        </p:nvSpPr>
        <p:spPr>
          <a:xfrm rot="2700000">
            <a:off x="-1413494" y="1312536"/>
            <a:ext cx="5146111" cy="5146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FA0C1C-39AA-4870-A847-8A515A7B4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Minimale gewenste vocabulair + data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A7B76-D2D1-41FC-B3D3-7A4CF0C2833D}"/>
              </a:ext>
            </a:extLst>
          </p:cNvPr>
          <p:cNvSpPr/>
          <p:nvPr/>
        </p:nvSpPr>
        <p:spPr>
          <a:xfrm>
            <a:off x="7692567" y="1727199"/>
            <a:ext cx="4160663" cy="4923728"/>
          </a:xfrm>
          <a:prstGeom prst="rect">
            <a:avLst/>
          </a:prstGeom>
          <a:solidFill>
            <a:schemeClr val="bg1"/>
          </a:solidFill>
          <a:ln>
            <a:solidFill>
              <a:srgbClr val="4A9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Definities basisbegrippen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Modus/Voertuig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Spreiding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Triptijd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“Aantal voertuigen”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Reservatie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</a:t>
            </a:r>
          </a:p>
          <a:p>
            <a:endParaRPr lang="nl-B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41C84-B3B1-426C-8E88-8184961A4B2D}"/>
              </a:ext>
            </a:extLst>
          </p:cNvPr>
          <p:cNvSpPr txBox="1"/>
          <p:nvPr/>
        </p:nvSpPr>
        <p:spPr>
          <a:xfrm>
            <a:off x="1161147" y="2742484"/>
            <a:ext cx="612572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Commerciële laag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F8D6D7-98C1-4E3D-B18A-324CA0DFC069}"/>
              </a:ext>
            </a:extLst>
          </p:cNvPr>
          <p:cNvSpPr/>
          <p:nvPr/>
        </p:nvSpPr>
        <p:spPr>
          <a:xfrm rot="2700000">
            <a:off x="-676146" y="2734318"/>
            <a:ext cx="3671415" cy="3671415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03CCA1-F367-431A-A874-76FE8388B17A}"/>
              </a:ext>
            </a:extLst>
          </p:cNvPr>
          <p:cNvSpPr txBox="1"/>
          <p:nvPr/>
        </p:nvSpPr>
        <p:spPr>
          <a:xfrm>
            <a:off x="1161143" y="4084212"/>
            <a:ext cx="61257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Operationele laag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04BC53-BE87-4408-8609-1DEC76CA47EB}"/>
              </a:ext>
            </a:extLst>
          </p:cNvPr>
          <p:cNvSpPr/>
          <p:nvPr/>
        </p:nvSpPr>
        <p:spPr>
          <a:xfrm rot="2700000">
            <a:off x="25280" y="4069378"/>
            <a:ext cx="2268564" cy="22685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628E01-DCC2-4D68-ADF2-9425D0B15BE7}"/>
              </a:ext>
            </a:extLst>
          </p:cNvPr>
          <p:cNvSpPr txBox="1"/>
          <p:nvPr/>
        </p:nvSpPr>
        <p:spPr>
          <a:xfrm>
            <a:off x="1161143" y="5405245"/>
            <a:ext cx="61257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dirty="0">
                <a:solidFill>
                  <a:schemeClr val="bg1"/>
                </a:solidFill>
              </a:rPr>
              <a:t>Service laag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081C56-4A75-476A-9E7D-382AF5587D67}"/>
              </a:ext>
            </a:extLst>
          </p:cNvPr>
          <p:cNvSpPr txBox="1"/>
          <p:nvPr/>
        </p:nvSpPr>
        <p:spPr>
          <a:xfrm>
            <a:off x="7692567" y="1374969"/>
            <a:ext cx="4160663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Definitie basisbegrippen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E684DB-EE8B-4CBC-B710-4140EA74C473}"/>
              </a:ext>
            </a:extLst>
          </p:cNvPr>
          <p:cNvSpPr txBox="1"/>
          <p:nvPr/>
        </p:nvSpPr>
        <p:spPr>
          <a:xfrm>
            <a:off x="556219" y="1732444"/>
            <a:ext cx="1111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Hoog/gesloten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ED2AF1-5B99-4247-8B53-870EF0911B1B}"/>
              </a:ext>
            </a:extLst>
          </p:cNvPr>
          <p:cNvSpPr/>
          <p:nvPr/>
        </p:nvSpPr>
        <p:spPr>
          <a:xfrm rot="2700000">
            <a:off x="2382890" y="6349085"/>
            <a:ext cx="252718" cy="252718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E1FD3-B5CF-4124-841C-FBE135536A49}"/>
              </a:ext>
            </a:extLst>
          </p:cNvPr>
          <p:cNvSpPr txBox="1"/>
          <p:nvPr/>
        </p:nvSpPr>
        <p:spPr>
          <a:xfrm>
            <a:off x="2615332" y="6332812"/>
            <a:ext cx="1140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= lage prioriteit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89C3801-4E78-4847-8B6C-8835B1D046A6}"/>
              </a:ext>
            </a:extLst>
          </p:cNvPr>
          <p:cNvSpPr/>
          <p:nvPr/>
        </p:nvSpPr>
        <p:spPr>
          <a:xfrm rot="16200000">
            <a:off x="-543107" y="3385697"/>
            <a:ext cx="3346634" cy="69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47B29-5667-4D64-9EDE-03DF78F643E4}"/>
              </a:ext>
            </a:extLst>
          </p:cNvPr>
          <p:cNvSpPr txBox="1"/>
          <p:nvPr/>
        </p:nvSpPr>
        <p:spPr>
          <a:xfrm rot="16200000">
            <a:off x="-262803" y="3743937"/>
            <a:ext cx="2790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chemeClr val="bg1"/>
                </a:solidFill>
              </a:rPr>
              <a:t>Privacy gevoeligheid</a:t>
            </a:r>
          </a:p>
          <a:p>
            <a:r>
              <a:rPr lang="nl-BE" sz="1100" dirty="0">
                <a:solidFill>
                  <a:schemeClr val="bg1"/>
                </a:solidFill>
              </a:rPr>
              <a:t>Openheid/transparantie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CE38CC-D0DB-4B29-B870-96DB7FD40753}"/>
              </a:ext>
            </a:extLst>
          </p:cNvPr>
          <p:cNvSpPr/>
          <p:nvPr/>
        </p:nvSpPr>
        <p:spPr>
          <a:xfrm rot="2700000">
            <a:off x="699010" y="5337574"/>
            <a:ext cx="921103" cy="9211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F40425-A0A1-4359-A27A-F077312FC8BE}"/>
              </a:ext>
            </a:extLst>
          </p:cNvPr>
          <p:cNvSpPr txBox="1"/>
          <p:nvPr/>
        </p:nvSpPr>
        <p:spPr>
          <a:xfrm>
            <a:off x="724909" y="5663353"/>
            <a:ext cx="84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Laag/open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1F9CE0-3162-4FB9-84E5-59F050F8D414}"/>
              </a:ext>
            </a:extLst>
          </p:cNvPr>
          <p:cNvSpPr txBox="1"/>
          <p:nvPr/>
        </p:nvSpPr>
        <p:spPr>
          <a:xfrm>
            <a:off x="4799000" y="5122882"/>
            <a:ext cx="2465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800" dirty="0"/>
              <a:t>Integratie voor informatie aanbieders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65CF92-FB8E-496F-AE4E-703CB8BB82E9}"/>
              </a:ext>
            </a:extLst>
          </p:cNvPr>
          <p:cNvSpPr txBox="1"/>
          <p:nvPr/>
        </p:nvSpPr>
        <p:spPr>
          <a:xfrm>
            <a:off x="4863296" y="6453237"/>
            <a:ext cx="2465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800" dirty="0"/>
              <a:t>Informatie vanuit overheid?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51C554-7876-44E9-98E4-C2F94969AE6F}"/>
              </a:ext>
            </a:extLst>
          </p:cNvPr>
          <p:cNvSpPr txBox="1"/>
          <p:nvPr/>
        </p:nvSpPr>
        <p:spPr>
          <a:xfrm>
            <a:off x="4847747" y="3757374"/>
            <a:ext cx="2465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800" dirty="0"/>
              <a:t>Informatie voor service aanbieders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2B4E5F-79CC-4BDE-8374-91E1A9E45158}"/>
              </a:ext>
            </a:extLst>
          </p:cNvPr>
          <p:cNvSpPr txBox="1"/>
          <p:nvPr/>
        </p:nvSpPr>
        <p:spPr>
          <a:xfrm>
            <a:off x="4821463" y="2406483"/>
            <a:ext cx="2465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800" dirty="0"/>
              <a:t>Informatie voor overheden</a:t>
            </a:r>
          </a:p>
        </p:txBody>
      </p:sp>
    </p:spTree>
    <p:extLst>
      <p:ext uri="{BB962C8B-B14F-4D97-AF65-F5344CB8AC3E}">
        <p14:creationId xmlns:p14="http://schemas.microsoft.com/office/powerpoint/2010/main" val="371106641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sjabloon-stad_Antwerpen_februari_16022017">
  <a:themeElements>
    <a:clrScheme name="Antwerpen - grafieken">
      <a:dk1>
        <a:srgbClr val="000000"/>
      </a:dk1>
      <a:lt1>
        <a:srgbClr val="FFFFFF"/>
      </a:lt1>
      <a:dk2>
        <a:srgbClr val="0064B4"/>
      </a:dk2>
      <a:lt2>
        <a:srgbClr val="FFFFFF"/>
      </a:lt2>
      <a:accent1>
        <a:srgbClr val="0064B4"/>
      </a:accent1>
      <a:accent2>
        <a:srgbClr val="4AA32C"/>
      </a:accent2>
      <a:accent3>
        <a:srgbClr val="F18A00"/>
      </a:accent3>
      <a:accent4>
        <a:srgbClr val="F9E547"/>
      </a:accent4>
      <a:accent5>
        <a:srgbClr val="E04E39"/>
      </a:accent5>
      <a:accent6>
        <a:srgbClr val="840B55"/>
      </a:accent6>
      <a:hlink>
        <a:srgbClr val="0064B4"/>
      </a:hlink>
      <a:folHlink>
        <a:srgbClr val="0064B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sjabloon-stad_Antwerpen_februari_2017" id="{879B5791-FC08-1C4F-AE2F-06EE51AEC890}" vid="{33D2C475-D627-2740-8E6B-33BD92E3BAAC}"/>
    </a:ext>
  </a:extLst>
</a:theme>
</file>

<file path=ppt/theme/theme2.xml><?xml version="1.0" encoding="utf-8"?>
<a:theme xmlns:a="http://schemas.openxmlformats.org/drawingml/2006/main" name="1_Powerpoint_sjabloon-stad_Antwerpen_februari_16022017">
  <a:themeElements>
    <a:clrScheme name="Antwerpen - grafieken">
      <a:dk1>
        <a:srgbClr val="000000"/>
      </a:dk1>
      <a:lt1>
        <a:srgbClr val="FFFFFF"/>
      </a:lt1>
      <a:dk2>
        <a:srgbClr val="0064B4"/>
      </a:dk2>
      <a:lt2>
        <a:srgbClr val="FFFFFF"/>
      </a:lt2>
      <a:accent1>
        <a:srgbClr val="0064B4"/>
      </a:accent1>
      <a:accent2>
        <a:srgbClr val="4AA32C"/>
      </a:accent2>
      <a:accent3>
        <a:srgbClr val="F18A00"/>
      </a:accent3>
      <a:accent4>
        <a:srgbClr val="F9E547"/>
      </a:accent4>
      <a:accent5>
        <a:srgbClr val="E04E39"/>
      </a:accent5>
      <a:accent6>
        <a:srgbClr val="840B55"/>
      </a:accent6>
      <a:hlink>
        <a:srgbClr val="0064B4"/>
      </a:hlink>
      <a:folHlink>
        <a:srgbClr val="0064B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sjabloon-stad_Antwerpen_februari_2017" id="{879B5791-FC08-1C4F-AE2F-06EE51AEC890}" vid="{33D2C475-D627-2740-8E6B-33BD92E3BAAC}"/>
    </a:ext>
  </a:extLst>
</a:theme>
</file>

<file path=ppt/theme/theme3.xml><?xml version="1.0" encoding="utf-8"?>
<a:theme xmlns:a="http://schemas.openxmlformats.org/drawingml/2006/main" name="2_Powerpoint_sjabloon-stad_Antwerpen_februari_16022017">
  <a:themeElements>
    <a:clrScheme name="Antwerpen - grafieken">
      <a:dk1>
        <a:srgbClr val="000000"/>
      </a:dk1>
      <a:lt1>
        <a:srgbClr val="FFFFFF"/>
      </a:lt1>
      <a:dk2>
        <a:srgbClr val="0064B4"/>
      </a:dk2>
      <a:lt2>
        <a:srgbClr val="FFFFFF"/>
      </a:lt2>
      <a:accent1>
        <a:srgbClr val="0064B4"/>
      </a:accent1>
      <a:accent2>
        <a:srgbClr val="4AA32C"/>
      </a:accent2>
      <a:accent3>
        <a:srgbClr val="F18A00"/>
      </a:accent3>
      <a:accent4>
        <a:srgbClr val="F9E547"/>
      </a:accent4>
      <a:accent5>
        <a:srgbClr val="E04E39"/>
      </a:accent5>
      <a:accent6>
        <a:srgbClr val="840B55"/>
      </a:accent6>
      <a:hlink>
        <a:srgbClr val="0064B4"/>
      </a:hlink>
      <a:folHlink>
        <a:srgbClr val="0064B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sjabloon-stad_Antwerpen_februari_2017" id="{879B5791-FC08-1C4F-AE2F-06EE51AEC890}" vid="{33D2C475-D627-2740-8E6B-33BD92E3BAAC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158AFE3E6EC4387134F1FBAE14864" ma:contentTypeVersion="5" ma:contentTypeDescription="Een nieuw document maken." ma:contentTypeScope="" ma:versionID="883f6f05b2ed76aae490a2350a526bdb">
  <xsd:schema xmlns:xsd="http://www.w3.org/2001/XMLSchema" xmlns:xs="http://www.w3.org/2001/XMLSchema" xmlns:p="http://schemas.microsoft.com/office/2006/metadata/properties" xmlns:ns3="389525a9-c9a3-4852-af98-f6dc2ebabf5e" targetNamespace="http://schemas.microsoft.com/office/2006/metadata/properties" ma:root="true" ma:fieldsID="446fd7b4180b8bf1cdd1a955f008332f" ns3:_="">
    <xsd:import namespace="389525a9-c9a3-4852-af98-f6dc2ebabf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9525a9-c9a3-4852-af98-f6dc2ebabf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71CD2C-427C-4213-9E10-A1ECDEEE26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9057C6-6BD7-4019-9D18-947D43CA8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9525a9-c9a3-4852-af98-f6dc2ebabf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811DE7-812B-4A53-B7C7-55493FD10D12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389525a9-c9a3-4852-af98-f6dc2ebabf5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Powerpoint_sjabloon-stad_Antwerpen_februari_16022017</Template>
  <TotalTime>4849</TotalTime>
  <Words>150</Words>
  <Application>Microsoft Office PowerPoint</Application>
  <PresentationFormat>Widescreen</PresentationFormat>
  <Paragraphs>101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Antwerpen</vt:lpstr>
      <vt:lpstr>Arial</vt:lpstr>
      <vt:lpstr>Calibri</vt:lpstr>
      <vt:lpstr>SunAntwerpen</vt:lpstr>
      <vt:lpstr>Powerpoint_sjabloon-stad_Antwerpen_februari_16022017</vt:lpstr>
      <vt:lpstr>1_Powerpoint_sjabloon-stad_Antwerpen_februari_16022017</vt:lpstr>
      <vt:lpstr>2_Powerpoint_sjabloon-stad_Antwerpen_februari_16022017</vt:lpstr>
      <vt:lpstr>Oslo² Mobiliteit - Antwerpen</vt:lpstr>
      <vt:lpstr>Minimale gewenste vocabulair + data model</vt:lpstr>
    </vt:vector>
  </TitlesOfParts>
  <Company>Digipolis Antwerpen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Eveline Leemans</dc:creator>
  <cp:lastModifiedBy>Stijn Vernaillen</cp:lastModifiedBy>
  <cp:revision>4</cp:revision>
  <cp:lastPrinted>2018-01-30T14:07:54Z</cp:lastPrinted>
  <dcterms:created xsi:type="dcterms:W3CDTF">2017-12-11T09:48:59Z</dcterms:created>
  <dcterms:modified xsi:type="dcterms:W3CDTF">2019-10-22T13:57:40Z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0x0101001FF158AFE3E6EC4387134F1FBAE14864</vt:lpwstr>
  </property>
</Properties>
</file>