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4" r:id="rId3"/>
    <p:sldId id="283" r:id="rId4"/>
    <p:sldId id="282" r:id="rId5"/>
    <p:sldId id="284" r:id="rId6"/>
    <p:sldId id="281" r:id="rId7"/>
    <p:sldId id="273" r:id="rId8"/>
    <p:sldId id="271" r:id="rId9"/>
    <p:sldId id="270" r:id="rId10"/>
    <p:sldId id="275" r:id="rId11"/>
    <p:sldId id="276" r:id="rId12"/>
    <p:sldId id="272" r:id="rId13"/>
    <p:sldId id="260" r:id="rId14"/>
    <p:sldId id="261" r:id="rId15"/>
    <p:sldId id="262" r:id="rId16"/>
    <p:sldId id="263" r:id="rId17"/>
    <p:sldId id="264" r:id="rId18"/>
    <p:sldId id="265" r:id="rId19"/>
    <p:sldId id="277" r:id="rId20"/>
    <p:sldId id="259" r:id="rId21"/>
    <p:sldId id="266" r:id="rId22"/>
    <p:sldId id="267" r:id="rId23"/>
    <p:sldId id="268" r:id="rId24"/>
    <p:sldId id="269" r:id="rId25"/>
    <p:sldId id="280" r:id="rId26"/>
    <p:sldId id="278" r:id="rId2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5BCA-62D0-4FF4-83E6-4B6ABFDE54C0}" type="datetimeFigureOut">
              <a:rPr lang="nl-BE" smtClean="0"/>
              <a:t>15/06/2015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0AAB-01B6-4317-8D39-34AA66BD69E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588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5BCA-62D0-4FF4-83E6-4B6ABFDE54C0}" type="datetimeFigureOut">
              <a:rPr lang="nl-BE" smtClean="0"/>
              <a:t>15/06/2015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0AAB-01B6-4317-8D39-34AA66BD69E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461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5BCA-62D0-4FF4-83E6-4B6ABFDE54C0}" type="datetimeFigureOut">
              <a:rPr lang="nl-BE" smtClean="0"/>
              <a:t>15/06/2015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0AAB-01B6-4317-8D39-34AA66BD69E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963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5BCA-62D0-4FF4-83E6-4B6ABFDE54C0}" type="datetimeFigureOut">
              <a:rPr lang="nl-BE" smtClean="0"/>
              <a:t>15/06/2015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0AAB-01B6-4317-8D39-34AA66BD69E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035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5BCA-62D0-4FF4-83E6-4B6ABFDE54C0}" type="datetimeFigureOut">
              <a:rPr lang="nl-BE" smtClean="0"/>
              <a:t>15/06/2015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0AAB-01B6-4317-8D39-34AA66BD69E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03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5BCA-62D0-4FF4-83E6-4B6ABFDE54C0}" type="datetimeFigureOut">
              <a:rPr lang="nl-BE" smtClean="0"/>
              <a:t>15/06/2015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0AAB-01B6-4317-8D39-34AA66BD69E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565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5BCA-62D0-4FF4-83E6-4B6ABFDE54C0}" type="datetimeFigureOut">
              <a:rPr lang="nl-BE" smtClean="0"/>
              <a:t>15/06/2015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0AAB-01B6-4317-8D39-34AA66BD69E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74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5BCA-62D0-4FF4-83E6-4B6ABFDE54C0}" type="datetimeFigureOut">
              <a:rPr lang="nl-BE" smtClean="0"/>
              <a:t>15/06/2015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0AAB-01B6-4317-8D39-34AA66BD69E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758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5BCA-62D0-4FF4-83E6-4B6ABFDE54C0}" type="datetimeFigureOut">
              <a:rPr lang="nl-BE" smtClean="0"/>
              <a:t>15/06/2015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0AAB-01B6-4317-8D39-34AA66BD69E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770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5BCA-62D0-4FF4-83E6-4B6ABFDE54C0}" type="datetimeFigureOut">
              <a:rPr lang="nl-BE" smtClean="0"/>
              <a:t>15/06/2015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0AAB-01B6-4317-8D39-34AA66BD69E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276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5BCA-62D0-4FF4-83E6-4B6ABFDE54C0}" type="datetimeFigureOut">
              <a:rPr lang="nl-BE" smtClean="0"/>
              <a:t>15/06/2015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0AAB-01B6-4317-8D39-34AA66BD69E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792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E5BCA-62D0-4FF4-83E6-4B6ABFDE54C0}" type="datetimeFigureOut">
              <a:rPr lang="nl-BE" smtClean="0"/>
              <a:t>15/06/2015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D0AAB-01B6-4317-8D39-34AA66BD69E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611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061980" y="1027788"/>
            <a:ext cx="5748718" cy="5283428"/>
            <a:chOff x="5618568" y="533266"/>
            <a:chExt cx="4598974" cy="4226742"/>
          </a:xfrm>
        </p:grpSpPr>
        <p:sp>
          <p:nvSpPr>
            <p:cNvPr id="5" name="Hexagon 4"/>
            <p:cNvSpPr/>
            <p:nvPr/>
          </p:nvSpPr>
          <p:spPr>
            <a:xfrm>
              <a:off x="5618568" y="533266"/>
              <a:ext cx="4598974" cy="4226742"/>
            </a:xfrm>
            <a:prstGeom prst="hexagon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000" dirty="0"/>
            </a:p>
          </p:txBody>
        </p:sp>
        <p:sp>
          <p:nvSpPr>
            <p:cNvPr id="4" name="Hexagon 3"/>
            <p:cNvSpPr/>
            <p:nvPr/>
          </p:nvSpPr>
          <p:spPr>
            <a:xfrm>
              <a:off x="6199144" y="1061609"/>
              <a:ext cx="3449231" cy="3170057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000" dirty="0"/>
            </a:p>
          </p:txBody>
        </p:sp>
        <p:sp>
          <p:nvSpPr>
            <p:cNvPr id="3" name="Hexagon 2"/>
            <p:cNvSpPr/>
            <p:nvPr/>
          </p:nvSpPr>
          <p:spPr>
            <a:xfrm>
              <a:off x="6768312" y="1593455"/>
              <a:ext cx="2299487" cy="2113371"/>
            </a:xfrm>
            <a:prstGeom prst="hexago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000" dirty="0"/>
            </a:p>
          </p:txBody>
        </p:sp>
        <p:sp>
          <p:nvSpPr>
            <p:cNvPr id="2" name="Hexagon 1"/>
            <p:cNvSpPr/>
            <p:nvPr/>
          </p:nvSpPr>
          <p:spPr>
            <a:xfrm>
              <a:off x="7331384" y="2128205"/>
              <a:ext cx="1173345" cy="104387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000" dirty="0"/>
            </a:p>
          </p:txBody>
        </p:sp>
      </p:grpSp>
      <p:sp>
        <p:nvSpPr>
          <p:cNvPr id="7" name="Hexagon 6"/>
          <p:cNvSpPr/>
          <p:nvPr/>
        </p:nvSpPr>
        <p:spPr>
          <a:xfrm>
            <a:off x="5679747" y="1120733"/>
            <a:ext cx="513184" cy="466531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lang="en-US" sz="800" b="1" dirty="0" smtClean="0">
                <a:solidFill>
                  <a:schemeClr val="accent6">
                    <a:lumMod val="50000"/>
                  </a:schemeClr>
                </a:solidFill>
              </a:rPr>
              <a:t>HTML5</a:t>
            </a:r>
            <a:endParaRPr lang="nl-BE" sz="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Hexagon 7"/>
          <p:cNvSpPr/>
          <p:nvPr/>
        </p:nvSpPr>
        <p:spPr>
          <a:xfrm>
            <a:off x="3817498" y="2119758"/>
            <a:ext cx="513184" cy="466531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lang="en-US" sz="800" b="1" dirty="0" smtClean="0">
                <a:solidFill>
                  <a:schemeClr val="accent6">
                    <a:lumMod val="50000"/>
                  </a:schemeClr>
                </a:solidFill>
              </a:rPr>
              <a:t>WPF</a:t>
            </a:r>
            <a:endParaRPr lang="nl-BE" sz="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Hexagon 8"/>
          <p:cNvSpPr/>
          <p:nvPr/>
        </p:nvSpPr>
        <p:spPr>
          <a:xfrm>
            <a:off x="5203000" y="5745549"/>
            <a:ext cx="513184" cy="466531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b="1" dirty="0" smtClean="0">
                <a:solidFill>
                  <a:schemeClr val="accent6">
                    <a:lumMod val="50000"/>
                  </a:schemeClr>
                </a:solidFill>
              </a:rPr>
              <a:t>Android</a:t>
            </a:r>
            <a:endParaRPr lang="nl-BE" sz="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Hexagon 10"/>
          <p:cNvSpPr/>
          <p:nvPr/>
        </p:nvSpPr>
        <p:spPr>
          <a:xfrm>
            <a:off x="3468765" y="4071235"/>
            <a:ext cx="513184" cy="466531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sz="800" b="1" dirty="0" smtClean="0">
                <a:solidFill>
                  <a:schemeClr val="accent6">
                    <a:lumMod val="50000"/>
                  </a:schemeClr>
                </a:solidFill>
              </a:rPr>
              <a:t>MySQL</a:t>
            </a:r>
            <a:endParaRPr lang="nl-BE" sz="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Hexagon 11"/>
          <p:cNvSpPr/>
          <p:nvPr/>
        </p:nvSpPr>
        <p:spPr>
          <a:xfrm>
            <a:off x="3985976" y="5101246"/>
            <a:ext cx="513184" cy="466531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sz="800" b="1" dirty="0" smtClean="0">
                <a:solidFill>
                  <a:schemeClr val="accent6">
                    <a:lumMod val="50000"/>
                  </a:schemeClr>
                </a:solidFill>
              </a:rPr>
              <a:t>SQL Server</a:t>
            </a:r>
            <a:endParaRPr lang="nl-BE" sz="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Hexagon 12"/>
          <p:cNvSpPr/>
          <p:nvPr/>
        </p:nvSpPr>
        <p:spPr>
          <a:xfrm>
            <a:off x="6172034" y="5739079"/>
            <a:ext cx="513184" cy="466531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sz="800" b="1" dirty="0" smtClean="0">
                <a:solidFill>
                  <a:schemeClr val="accent6">
                    <a:lumMod val="50000"/>
                  </a:schemeClr>
                </a:solidFill>
              </a:rPr>
              <a:t>IOS</a:t>
            </a:r>
            <a:endParaRPr lang="nl-BE" sz="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7890730" y="2845073"/>
            <a:ext cx="513184" cy="466531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b="1" dirty="0" smtClean="0">
                <a:solidFill>
                  <a:schemeClr val="accent6">
                    <a:lumMod val="50000"/>
                  </a:schemeClr>
                </a:solidFill>
              </a:rPr>
              <a:t>Raspberry PI</a:t>
            </a:r>
            <a:endParaRPr lang="nl-BE" sz="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654220" y="2534181"/>
            <a:ext cx="522514" cy="3472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accent6">
                    <a:lumMod val="50000"/>
                  </a:schemeClr>
                </a:solidFill>
              </a:rPr>
              <a:t>EAS</a:t>
            </a:r>
            <a:endParaRPr lang="nl-BE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Pentagon 15"/>
          <p:cNvSpPr/>
          <p:nvPr/>
        </p:nvSpPr>
        <p:spPr>
          <a:xfrm>
            <a:off x="5679747" y="5173162"/>
            <a:ext cx="578498" cy="299203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sz="800" dirty="0" smtClean="0">
                <a:solidFill>
                  <a:schemeClr val="accent6">
                    <a:lumMod val="50000"/>
                  </a:schemeClr>
                </a:solidFill>
              </a:rPr>
              <a:t>Interfaces</a:t>
            </a:r>
            <a:endParaRPr lang="nl-BE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Pentagon 16"/>
          <p:cNvSpPr/>
          <p:nvPr/>
        </p:nvSpPr>
        <p:spPr>
          <a:xfrm>
            <a:off x="5654220" y="1875397"/>
            <a:ext cx="578498" cy="299203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sz="800" dirty="0" smtClean="0">
                <a:solidFill>
                  <a:schemeClr val="accent6">
                    <a:lumMod val="50000"/>
                  </a:schemeClr>
                </a:solidFill>
              </a:rPr>
              <a:t>Adapters</a:t>
            </a:r>
            <a:endParaRPr lang="nl-BE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Hexagon 17"/>
          <p:cNvSpPr/>
          <p:nvPr/>
        </p:nvSpPr>
        <p:spPr>
          <a:xfrm>
            <a:off x="7754533" y="4284201"/>
            <a:ext cx="513184" cy="466531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rIns="46800" rtlCol="0" anchor="ctr"/>
          <a:lstStyle/>
          <a:p>
            <a:pPr algn="ctr"/>
            <a:r>
              <a:rPr lang="en-US" sz="700" b="1" dirty="0" err="1" smtClean="0">
                <a:solidFill>
                  <a:schemeClr val="accent6">
                    <a:lumMod val="50000"/>
                  </a:schemeClr>
                </a:solidFill>
              </a:rPr>
              <a:t>ElasticSearch</a:t>
            </a:r>
            <a:endParaRPr lang="nl-BE" sz="7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Hexagon 18"/>
          <p:cNvSpPr/>
          <p:nvPr/>
        </p:nvSpPr>
        <p:spPr>
          <a:xfrm>
            <a:off x="7353505" y="5125000"/>
            <a:ext cx="513184" cy="466531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46800" rtlCol="0" anchor="ctr"/>
          <a:lstStyle/>
          <a:p>
            <a:pPr algn="ctr"/>
            <a:r>
              <a:rPr lang="en-US" sz="700" b="1" dirty="0" smtClean="0">
                <a:solidFill>
                  <a:schemeClr val="accent6">
                    <a:lumMod val="50000"/>
                  </a:schemeClr>
                </a:solidFill>
              </a:rPr>
              <a:t>Docker</a:t>
            </a:r>
            <a:endParaRPr lang="nl-BE" sz="7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Pentagon 19"/>
          <p:cNvSpPr/>
          <p:nvPr/>
        </p:nvSpPr>
        <p:spPr>
          <a:xfrm rot="17803807">
            <a:off x="4302053" y="2674540"/>
            <a:ext cx="578498" cy="299203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sz="800" dirty="0" smtClean="0">
                <a:solidFill>
                  <a:schemeClr val="accent6">
                    <a:lumMod val="50000"/>
                  </a:schemeClr>
                </a:solidFill>
              </a:rPr>
              <a:t>Adapters</a:t>
            </a:r>
            <a:endParaRPr lang="nl-BE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Pentagon 20"/>
          <p:cNvSpPr/>
          <p:nvPr/>
        </p:nvSpPr>
        <p:spPr>
          <a:xfrm rot="3789565">
            <a:off x="7034578" y="2689556"/>
            <a:ext cx="578498" cy="299203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sz="800" dirty="0" smtClean="0">
                <a:solidFill>
                  <a:schemeClr val="accent6">
                    <a:lumMod val="50000"/>
                  </a:schemeClr>
                </a:solidFill>
              </a:rPr>
              <a:t>Adapters</a:t>
            </a:r>
            <a:endParaRPr lang="nl-BE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Pentagon 33"/>
          <p:cNvSpPr/>
          <p:nvPr/>
        </p:nvSpPr>
        <p:spPr>
          <a:xfrm rot="17763925">
            <a:off x="7037699" y="4336128"/>
            <a:ext cx="578498" cy="299203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sz="800" dirty="0" smtClean="0">
                <a:solidFill>
                  <a:schemeClr val="accent6">
                    <a:lumMod val="50000"/>
                  </a:schemeClr>
                </a:solidFill>
              </a:rPr>
              <a:t>Interfaces</a:t>
            </a:r>
            <a:endParaRPr lang="nl-BE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" name="Pentagon 34"/>
          <p:cNvSpPr/>
          <p:nvPr/>
        </p:nvSpPr>
        <p:spPr>
          <a:xfrm rot="3879600">
            <a:off x="4291651" y="4370436"/>
            <a:ext cx="578498" cy="299203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sz="800" dirty="0" smtClean="0">
                <a:solidFill>
                  <a:schemeClr val="accent6">
                    <a:lumMod val="50000"/>
                  </a:schemeClr>
                </a:solidFill>
              </a:rPr>
              <a:t>Interfaces</a:t>
            </a:r>
            <a:endParaRPr lang="nl-BE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589732" y="3178177"/>
            <a:ext cx="522514" cy="3472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sz="800" dirty="0" smtClean="0">
                <a:solidFill>
                  <a:schemeClr val="accent6">
                    <a:lumMod val="50000"/>
                  </a:schemeClr>
                </a:solidFill>
              </a:rPr>
              <a:t>Ensor</a:t>
            </a:r>
            <a:endParaRPr lang="nl-BE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184" y="4464087"/>
            <a:ext cx="522514" cy="34720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sz="800" dirty="0" smtClean="0">
                <a:solidFill>
                  <a:schemeClr val="accent6">
                    <a:lumMod val="50000"/>
                  </a:schemeClr>
                </a:solidFill>
              </a:rPr>
              <a:t>Project X</a:t>
            </a:r>
            <a:endParaRPr lang="nl-BE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Hexagon 37"/>
          <p:cNvSpPr/>
          <p:nvPr/>
        </p:nvSpPr>
        <p:spPr>
          <a:xfrm>
            <a:off x="7479787" y="1996515"/>
            <a:ext cx="513184" cy="466531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 dirty="0" smtClean="0">
                <a:solidFill>
                  <a:schemeClr val="accent6">
                    <a:lumMod val="50000"/>
                  </a:schemeClr>
                </a:solidFill>
              </a:rPr>
              <a:t>AGV</a:t>
            </a:r>
            <a:endParaRPr lang="nl-BE" sz="9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465554" y="3138956"/>
            <a:ext cx="951830" cy="31367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accent6">
                    <a:lumMod val="50000"/>
                  </a:schemeClr>
                </a:solidFill>
              </a:rPr>
              <a:t>Foundation</a:t>
            </a:r>
            <a:endParaRPr lang="nl-BE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467554" y="3515591"/>
            <a:ext cx="951830" cy="31367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accent6">
                    <a:lumMod val="50000"/>
                  </a:schemeClr>
                </a:solidFill>
              </a:rPr>
              <a:t>Common</a:t>
            </a:r>
            <a:endParaRPr lang="nl-BE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459592" y="3883595"/>
            <a:ext cx="951830" cy="31367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accent6">
                    <a:lumMod val="50000"/>
                  </a:schemeClr>
                </a:solidFill>
              </a:rPr>
              <a:t>Enterprise</a:t>
            </a:r>
            <a:endParaRPr lang="nl-BE" sz="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31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665380" y="830425"/>
            <a:ext cx="1532613" cy="69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Requirements</a:t>
            </a:r>
            <a:endParaRPr lang="nl-BE" sz="1400" dirty="0"/>
          </a:p>
        </p:txBody>
      </p:sp>
      <p:sp>
        <p:nvSpPr>
          <p:cNvPr id="3" name="Rounded Rectangle 2"/>
          <p:cNvSpPr/>
          <p:nvPr/>
        </p:nvSpPr>
        <p:spPr>
          <a:xfrm>
            <a:off x="684032" y="1964419"/>
            <a:ext cx="1532613" cy="6962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Features</a:t>
            </a:r>
            <a:endParaRPr lang="nl-BE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2653859" y="1964420"/>
            <a:ext cx="1532613" cy="696221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 Cases</a:t>
            </a:r>
            <a:endParaRPr lang="nl-BE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653142" y="3343680"/>
            <a:ext cx="1532613" cy="696221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Documentation</a:t>
            </a:r>
            <a:endParaRPr lang="nl-BE" sz="1400" dirty="0"/>
          </a:p>
        </p:txBody>
      </p:sp>
      <p:sp>
        <p:nvSpPr>
          <p:cNvPr id="6" name="Down Arrow 5"/>
          <p:cNvSpPr/>
          <p:nvPr/>
        </p:nvSpPr>
        <p:spPr>
          <a:xfrm>
            <a:off x="1173519" y="2697561"/>
            <a:ext cx="491861" cy="58545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400"/>
          </a:p>
        </p:txBody>
      </p:sp>
      <p:sp>
        <p:nvSpPr>
          <p:cNvPr id="7" name="Rounded Rectangle 6"/>
          <p:cNvSpPr/>
          <p:nvPr/>
        </p:nvSpPr>
        <p:spPr>
          <a:xfrm>
            <a:off x="2682373" y="3343679"/>
            <a:ext cx="1532613" cy="696221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Test Cases</a:t>
            </a:r>
            <a:endParaRPr lang="nl-BE" sz="1400" dirty="0"/>
          </a:p>
        </p:txBody>
      </p:sp>
      <p:cxnSp>
        <p:nvCxnSpPr>
          <p:cNvPr id="18" name="Straight Arrow Connector 17"/>
          <p:cNvCxnSpPr>
            <a:stCxn id="2" idx="2"/>
            <a:endCxn id="4" idx="0"/>
          </p:cNvCxnSpPr>
          <p:nvPr/>
        </p:nvCxnSpPr>
        <p:spPr>
          <a:xfrm>
            <a:off x="2431687" y="1526646"/>
            <a:ext cx="988479" cy="43777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2"/>
            <a:endCxn id="3" idx="0"/>
          </p:cNvCxnSpPr>
          <p:nvPr/>
        </p:nvCxnSpPr>
        <p:spPr>
          <a:xfrm flipH="1">
            <a:off x="1450339" y="1526646"/>
            <a:ext cx="981348" cy="4377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own Arrow 23"/>
          <p:cNvSpPr/>
          <p:nvPr/>
        </p:nvSpPr>
        <p:spPr>
          <a:xfrm>
            <a:off x="3197993" y="2705472"/>
            <a:ext cx="491861" cy="58545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400"/>
          </a:p>
        </p:txBody>
      </p:sp>
      <p:sp>
        <p:nvSpPr>
          <p:cNvPr id="20" name="Rectangle 19"/>
          <p:cNvSpPr/>
          <p:nvPr/>
        </p:nvSpPr>
        <p:spPr>
          <a:xfrm>
            <a:off x="4837533" y="2006210"/>
            <a:ext cx="1012238" cy="6171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Use Case Scenarios</a:t>
            </a:r>
            <a:endParaRPr lang="nl-BE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/>
          <p:cNvCxnSpPr>
            <a:stCxn id="4" idx="3"/>
            <a:endCxn id="20" idx="1"/>
          </p:cNvCxnSpPr>
          <p:nvPr/>
        </p:nvCxnSpPr>
        <p:spPr>
          <a:xfrm>
            <a:off x="4186472" y="2312531"/>
            <a:ext cx="651061" cy="223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/>
          <p:cNvSpPr/>
          <p:nvPr/>
        </p:nvSpPr>
        <p:spPr>
          <a:xfrm rot="16200000">
            <a:off x="5962172" y="2019799"/>
            <a:ext cx="491861" cy="58545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400"/>
          </a:p>
        </p:txBody>
      </p:sp>
      <p:sp>
        <p:nvSpPr>
          <p:cNvPr id="25" name="Rounded Rectangle 24"/>
          <p:cNvSpPr/>
          <p:nvPr/>
        </p:nvSpPr>
        <p:spPr>
          <a:xfrm>
            <a:off x="6557160" y="1964419"/>
            <a:ext cx="1532613" cy="6962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Activity Diagram</a:t>
            </a:r>
            <a:endParaRPr lang="nl-BE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9228164" y="1552086"/>
            <a:ext cx="1725313" cy="15208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Archimate</a:t>
            </a:r>
          </a:p>
          <a:p>
            <a:pPr algn="ctr"/>
            <a:r>
              <a:rPr lang="en-US" sz="1400" dirty="0" smtClean="0"/>
              <a:t>Application Layer</a:t>
            </a:r>
            <a:endParaRPr lang="nl-BE" sz="1400" dirty="0"/>
          </a:p>
        </p:txBody>
      </p:sp>
      <p:cxnSp>
        <p:nvCxnSpPr>
          <p:cNvPr id="17" name="Elbow Connector 16"/>
          <p:cNvCxnSpPr>
            <a:stCxn id="25" idx="3"/>
            <a:endCxn id="16" idx="1"/>
          </p:cNvCxnSpPr>
          <p:nvPr/>
        </p:nvCxnSpPr>
        <p:spPr>
          <a:xfrm>
            <a:off x="8089773" y="2312530"/>
            <a:ext cx="1138391" cy="1"/>
          </a:xfrm>
          <a:prstGeom prst="bentConnector3">
            <a:avLst/>
          </a:prstGeom>
          <a:ln w="3492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62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665380" y="830425"/>
            <a:ext cx="1532613" cy="69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Requirements</a:t>
            </a:r>
            <a:endParaRPr lang="nl-BE" sz="1400" dirty="0"/>
          </a:p>
        </p:txBody>
      </p:sp>
      <p:sp>
        <p:nvSpPr>
          <p:cNvPr id="3" name="Rounded Rectangle 2"/>
          <p:cNvSpPr/>
          <p:nvPr/>
        </p:nvSpPr>
        <p:spPr>
          <a:xfrm>
            <a:off x="684032" y="1964419"/>
            <a:ext cx="1532613" cy="6962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Features</a:t>
            </a:r>
            <a:endParaRPr lang="nl-BE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2653859" y="1964420"/>
            <a:ext cx="1532613" cy="696221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 Cases</a:t>
            </a:r>
            <a:endParaRPr lang="nl-BE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653142" y="3343680"/>
            <a:ext cx="1532613" cy="696221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Documentation</a:t>
            </a:r>
            <a:endParaRPr lang="nl-BE" sz="1400" dirty="0"/>
          </a:p>
        </p:txBody>
      </p:sp>
      <p:sp>
        <p:nvSpPr>
          <p:cNvPr id="6" name="Down Arrow 5"/>
          <p:cNvSpPr/>
          <p:nvPr/>
        </p:nvSpPr>
        <p:spPr>
          <a:xfrm>
            <a:off x="1173519" y="2697561"/>
            <a:ext cx="491861" cy="58545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400"/>
          </a:p>
        </p:txBody>
      </p:sp>
      <p:sp>
        <p:nvSpPr>
          <p:cNvPr id="7" name="Rounded Rectangle 6"/>
          <p:cNvSpPr/>
          <p:nvPr/>
        </p:nvSpPr>
        <p:spPr>
          <a:xfrm>
            <a:off x="2682373" y="3343679"/>
            <a:ext cx="1532613" cy="696221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Test Cases</a:t>
            </a:r>
            <a:endParaRPr lang="nl-BE" sz="1400" dirty="0"/>
          </a:p>
        </p:txBody>
      </p:sp>
      <p:cxnSp>
        <p:nvCxnSpPr>
          <p:cNvPr id="18" name="Straight Arrow Connector 17"/>
          <p:cNvCxnSpPr>
            <a:stCxn id="2" idx="2"/>
            <a:endCxn id="4" idx="0"/>
          </p:cNvCxnSpPr>
          <p:nvPr/>
        </p:nvCxnSpPr>
        <p:spPr>
          <a:xfrm>
            <a:off x="2431687" y="1526646"/>
            <a:ext cx="988479" cy="43777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2"/>
            <a:endCxn id="3" idx="0"/>
          </p:cNvCxnSpPr>
          <p:nvPr/>
        </p:nvCxnSpPr>
        <p:spPr>
          <a:xfrm flipH="1">
            <a:off x="1450339" y="1526646"/>
            <a:ext cx="981348" cy="4377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own Arrow 23"/>
          <p:cNvSpPr/>
          <p:nvPr/>
        </p:nvSpPr>
        <p:spPr>
          <a:xfrm>
            <a:off x="3197993" y="2705472"/>
            <a:ext cx="491861" cy="58545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400"/>
          </a:p>
        </p:txBody>
      </p:sp>
      <p:sp>
        <p:nvSpPr>
          <p:cNvPr id="20" name="Rectangle 19"/>
          <p:cNvSpPr/>
          <p:nvPr/>
        </p:nvSpPr>
        <p:spPr>
          <a:xfrm>
            <a:off x="4837533" y="2006210"/>
            <a:ext cx="1012238" cy="6171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Use Case Scenarios</a:t>
            </a:r>
            <a:endParaRPr lang="nl-BE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/>
          <p:cNvCxnSpPr>
            <a:stCxn id="4" idx="3"/>
            <a:endCxn id="20" idx="1"/>
          </p:cNvCxnSpPr>
          <p:nvPr/>
        </p:nvCxnSpPr>
        <p:spPr>
          <a:xfrm>
            <a:off x="4186472" y="2312531"/>
            <a:ext cx="651061" cy="223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/>
          <p:cNvSpPr/>
          <p:nvPr/>
        </p:nvSpPr>
        <p:spPr>
          <a:xfrm rot="16200000">
            <a:off x="5962172" y="2019799"/>
            <a:ext cx="491861" cy="58545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400"/>
          </a:p>
        </p:txBody>
      </p:sp>
      <p:sp>
        <p:nvSpPr>
          <p:cNvPr id="25" name="Rounded Rectangle 24"/>
          <p:cNvSpPr/>
          <p:nvPr/>
        </p:nvSpPr>
        <p:spPr>
          <a:xfrm>
            <a:off x="6557160" y="1964419"/>
            <a:ext cx="1532613" cy="6962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Activity Diagram</a:t>
            </a:r>
            <a:endParaRPr lang="nl-BE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9228164" y="1552086"/>
            <a:ext cx="1725313" cy="15208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Archimate</a:t>
            </a:r>
          </a:p>
          <a:p>
            <a:pPr algn="ctr"/>
            <a:r>
              <a:rPr lang="en-US" sz="1400" dirty="0" smtClean="0"/>
              <a:t>Application Layer</a:t>
            </a:r>
            <a:endParaRPr lang="nl-BE" sz="1400" dirty="0"/>
          </a:p>
        </p:txBody>
      </p:sp>
      <p:cxnSp>
        <p:nvCxnSpPr>
          <p:cNvPr id="17" name="Elbow Connector 16"/>
          <p:cNvCxnSpPr>
            <a:stCxn id="25" idx="3"/>
            <a:endCxn id="16" idx="1"/>
          </p:cNvCxnSpPr>
          <p:nvPr/>
        </p:nvCxnSpPr>
        <p:spPr>
          <a:xfrm>
            <a:off x="8089773" y="2312530"/>
            <a:ext cx="1138391" cy="1"/>
          </a:xfrm>
          <a:prstGeom prst="bentConnector3">
            <a:avLst/>
          </a:prstGeom>
          <a:ln w="3492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9228164" y="3833420"/>
            <a:ext cx="1725313" cy="15208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Archimate</a:t>
            </a:r>
          </a:p>
          <a:p>
            <a:pPr algn="ctr"/>
            <a:r>
              <a:rPr lang="en-US" sz="1400" dirty="0" smtClean="0"/>
              <a:t>Technology Layer</a:t>
            </a:r>
            <a:endParaRPr lang="nl-BE" sz="1400" dirty="0"/>
          </a:p>
        </p:txBody>
      </p:sp>
      <p:cxnSp>
        <p:nvCxnSpPr>
          <p:cNvPr id="13" name="Straight Arrow Connector 12"/>
          <p:cNvCxnSpPr>
            <a:stCxn id="19" idx="0"/>
            <a:endCxn id="16" idx="2"/>
          </p:cNvCxnSpPr>
          <p:nvPr/>
        </p:nvCxnSpPr>
        <p:spPr>
          <a:xfrm flipV="1">
            <a:off x="10090821" y="3072976"/>
            <a:ext cx="0" cy="7604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37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354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212637" y="802433"/>
            <a:ext cx="1532613" cy="69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Requirements</a:t>
            </a:r>
            <a:endParaRPr lang="nl-BE" sz="1400" dirty="0"/>
          </a:p>
        </p:txBody>
      </p:sp>
      <p:sp>
        <p:nvSpPr>
          <p:cNvPr id="3" name="Rounded Rectangle 2"/>
          <p:cNvSpPr/>
          <p:nvPr/>
        </p:nvSpPr>
        <p:spPr>
          <a:xfrm>
            <a:off x="3231289" y="1936427"/>
            <a:ext cx="1532613" cy="6962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Features</a:t>
            </a:r>
            <a:endParaRPr lang="nl-BE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5201116" y="1936428"/>
            <a:ext cx="1532613" cy="696221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 Cases</a:t>
            </a:r>
            <a:endParaRPr lang="nl-BE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3200399" y="3315688"/>
            <a:ext cx="1532613" cy="696221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Documentation</a:t>
            </a:r>
            <a:endParaRPr lang="nl-BE" sz="1400" dirty="0"/>
          </a:p>
        </p:txBody>
      </p:sp>
      <p:sp>
        <p:nvSpPr>
          <p:cNvPr id="6" name="Down Arrow 5"/>
          <p:cNvSpPr/>
          <p:nvPr/>
        </p:nvSpPr>
        <p:spPr>
          <a:xfrm>
            <a:off x="3720776" y="2669569"/>
            <a:ext cx="491861" cy="58545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400"/>
          </a:p>
        </p:txBody>
      </p:sp>
      <p:sp>
        <p:nvSpPr>
          <p:cNvPr id="7" name="Rounded Rectangle 6"/>
          <p:cNvSpPr/>
          <p:nvPr/>
        </p:nvSpPr>
        <p:spPr>
          <a:xfrm>
            <a:off x="5229630" y="3315687"/>
            <a:ext cx="1532613" cy="696221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Test Cases</a:t>
            </a:r>
            <a:endParaRPr lang="nl-BE" sz="1400" dirty="0"/>
          </a:p>
        </p:txBody>
      </p:sp>
      <p:sp>
        <p:nvSpPr>
          <p:cNvPr id="8" name="Rectangle 7"/>
          <p:cNvSpPr/>
          <p:nvPr/>
        </p:nvSpPr>
        <p:spPr>
          <a:xfrm>
            <a:off x="7413305" y="3355244"/>
            <a:ext cx="1012238" cy="617106"/>
          </a:xfrm>
          <a:prstGeom prst="rect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Test Scenarios</a:t>
            </a:r>
            <a:endParaRPr lang="nl-BE" sz="1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84790" y="1975984"/>
            <a:ext cx="1012238" cy="6171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Use Case Scenarios</a:t>
            </a:r>
            <a:endParaRPr lang="nl-BE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 flipV="1">
            <a:off x="6762243" y="3663797"/>
            <a:ext cx="651062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9" idx="1"/>
          </p:cNvCxnSpPr>
          <p:nvPr/>
        </p:nvCxnSpPr>
        <p:spPr>
          <a:xfrm flipV="1">
            <a:off x="6733729" y="2284537"/>
            <a:ext cx="651062" cy="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2"/>
            <a:endCxn id="4" idx="0"/>
          </p:cNvCxnSpPr>
          <p:nvPr/>
        </p:nvCxnSpPr>
        <p:spPr>
          <a:xfrm>
            <a:off x="4978944" y="1498654"/>
            <a:ext cx="988479" cy="43777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2"/>
            <a:endCxn id="3" idx="0"/>
          </p:cNvCxnSpPr>
          <p:nvPr/>
        </p:nvCxnSpPr>
        <p:spPr>
          <a:xfrm flipH="1">
            <a:off x="3997596" y="1498654"/>
            <a:ext cx="981348" cy="4377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own Arrow 23"/>
          <p:cNvSpPr/>
          <p:nvPr/>
        </p:nvSpPr>
        <p:spPr>
          <a:xfrm>
            <a:off x="5745250" y="2677480"/>
            <a:ext cx="491861" cy="58545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400"/>
          </a:p>
        </p:txBody>
      </p:sp>
      <p:sp>
        <p:nvSpPr>
          <p:cNvPr id="26" name="Left Brace 25"/>
          <p:cNvSpPr/>
          <p:nvPr/>
        </p:nvSpPr>
        <p:spPr>
          <a:xfrm rot="16200000">
            <a:off x="6578371" y="2722504"/>
            <a:ext cx="498431" cy="3195913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 sz="1400"/>
          </a:p>
        </p:txBody>
      </p:sp>
      <p:sp>
        <p:nvSpPr>
          <p:cNvPr id="27" name="Rounded Rectangle 26"/>
          <p:cNvSpPr/>
          <p:nvPr/>
        </p:nvSpPr>
        <p:spPr>
          <a:xfrm>
            <a:off x="6066031" y="4663297"/>
            <a:ext cx="1532614" cy="67248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TDD Feed</a:t>
            </a:r>
            <a:endParaRPr lang="nl-BE" sz="1400" dirty="0"/>
          </a:p>
        </p:txBody>
      </p:sp>
      <p:sp>
        <p:nvSpPr>
          <p:cNvPr id="28" name="Down Arrow 27"/>
          <p:cNvSpPr/>
          <p:nvPr/>
        </p:nvSpPr>
        <p:spPr>
          <a:xfrm>
            <a:off x="6595913" y="5380615"/>
            <a:ext cx="491861" cy="30855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400"/>
          </a:p>
        </p:txBody>
      </p:sp>
      <p:sp>
        <p:nvSpPr>
          <p:cNvPr id="29" name="Rectangle 28"/>
          <p:cNvSpPr/>
          <p:nvPr/>
        </p:nvSpPr>
        <p:spPr>
          <a:xfrm>
            <a:off x="6251369" y="5755100"/>
            <a:ext cx="1176194" cy="561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Code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407323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200399" y="802433"/>
            <a:ext cx="5225144" cy="5514391"/>
            <a:chOff x="1035697" y="65315"/>
            <a:chExt cx="6839340" cy="6503436"/>
          </a:xfrm>
        </p:grpSpPr>
        <p:sp>
          <p:nvSpPr>
            <p:cNvPr id="2" name="Rounded Rectangle 1"/>
            <p:cNvSpPr/>
            <p:nvPr/>
          </p:nvSpPr>
          <p:spPr>
            <a:xfrm>
              <a:off x="2360644" y="65315"/>
              <a:ext cx="2006081" cy="821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Requirements</a:t>
              </a:r>
              <a:endParaRPr lang="nl-BE" sz="1400"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076130" y="1402699"/>
              <a:ext cx="2006081" cy="82109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Features</a:t>
              </a:r>
              <a:endParaRPr lang="nl-BE" sz="14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54492" y="1402700"/>
              <a:ext cx="2006081" cy="821093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Use Cases</a:t>
              </a:r>
              <a:endParaRPr lang="nl-BE" sz="14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035697" y="3029340"/>
              <a:ext cx="2006081" cy="821093"/>
            </a:xfrm>
            <a:prstGeom prst="roundRect">
              <a:avLst/>
            </a:prstGeom>
            <a:solidFill>
              <a:srgbClr val="FF9999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Documentation</a:t>
              </a:r>
              <a:endParaRPr lang="nl-BE" sz="1400" dirty="0"/>
            </a:p>
          </p:txBody>
        </p:sp>
        <p:sp>
          <p:nvSpPr>
            <p:cNvPr id="6" name="Down Arrow 5"/>
            <p:cNvSpPr/>
            <p:nvPr/>
          </p:nvSpPr>
          <p:spPr>
            <a:xfrm>
              <a:off x="1716833" y="2267335"/>
              <a:ext cx="643811" cy="690465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40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691815" y="3029339"/>
              <a:ext cx="2006081" cy="821093"/>
            </a:xfrm>
            <a:prstGeom prst="roundRect">
              <a:avLst/>
            </a:prstGeom>
            <a:solidFill>
              <a:srgbClr val="FF9999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Test Cases</a:t>
              </a:r>
              <a:endParaRPr lang="nl-BE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50090" y="3075991"/>
              <a:ext cx="1324947" cy="727788"/>
            </a:xfrm>
            <a:prstGeom prst="rect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Test Scenarios</a:t>
              </a:r>
              <a:endParaRPr lang="nl-BE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2766" y="1449351"/>
              <a:ext cx="1324947" cy="72778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Use Case Scenarios</a:t>
              </a:r>
              <a:endParaRPr lang="nl-BE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7" idx="3"/>
              <a:endCxn id="8" idx="1"/>
            </p:cNvCxnSpPr>
            <p:nvPr/>
          </p:nvCxnSpPr>
          <p:spPr>
            <a:xfrm flipV="1">
              <a:off x="5697896" y="3439885"/>
              <a:ext cx="852194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4" idx="3"/>
              <a:endCxn id="9" idx="1"/>
            </p:cNvCxnSpPr>
            <p:nvPr/>
          </p:nvCxnSpPr>
          <p:spPr>
            <a:xfrm flipV="1">
              <a:off x="5660573" y="1813245"/>
              <a:ext cx="852193" cy="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2" idx="2"/>
              <a:endCxn id="4" idx="0"/>
            </p:cNvCxnSpPr>
            <p:nvPr/>
          </p:nvCxnSpPr>
          <p:spPr>
            <a:xfrm>
              <a:off x="3363685" y="886408"/>
              <a:ext cx="1293848" cy="516292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" idx="2"/>
              <a:endCxn id="3" idx="0"/>
            </p:cNvCxnSpPr>
            <p:nvPr/>
          </p:nvCxnSpPr>
          <p:spPr>
            <a:xfrm flipH="1">
              <a:off x="2079171" y="886408"/>
              <a:ext cx="1284514" cy="516291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Down Arrow 23"/>
            <p:cNvSpPr/>
            <p:nvPr/>
          </p:nvSpPr>
          <p:spPr>
            <a:xfrm>
              <a:off x="4366725" y="2276665"/>
              <a:ext cx="643811" cy="690465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400"/>
            </a:p>
          </p:txBody>
        </p:sp>
        <p:sp>
          <p:nvSpPr>
            <p:cNvPr id="26" name="Left Brace 25"/>
            <p:cNvSpPr/>
            <p:nvPr/>
          </p:nvSpPr>
          <p:spPr>
            <a:xfrm rot="16200000">
              <a:off x="5489512" y="2122715"/>
              <a:ext cx="587828" cy="4183222"/>
            </a:xfrm>
            <a:prstGeom prst="lef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 sz="140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86604" y="4618652"/>
              <a:ext cx="2006082" cy="79310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TDD Feed</a:t>
              </a:r>
              <a:endParaRPr lang="nl-BE" sz="1400" dirty="0"/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5480182" y="5464626"/>
              <a:ext cx="643811" cy="363894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4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29198" y="5906278"/>
              <a:ext cx="1539554" cy="6624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Code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397028" y="2099871"/>
            <a:ext cx="2339815" cy="369332"/>
            <a:chOff x="8397028" y="2099871"/>
            <a:chExt cx="2339815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9171991" y="2099871"/>
              <a:ext cx="1564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Designer Input</a:t>
              </a:r>
              <a:endParaRPr lang="nl-BE" dirty="0"/>
            </a:p>
          </p:txBody>
        </p:sp>
        <p:cxnSp>
          <p:nvCxnSpPr>
            <p:cNvPr id="14" name="Straight Arrow Connector 13"/>
            <p:cNvCxnSpPr>
              <a:stCxn id="10" idx="1"/>
              <a:endCxn id="9" idx="3"/>
            </p:cNvCxnSpPr>
            <p:nvPr/>
          </p:nvCxnSpPr>
          <p:spPr>
            <a:xfrm flipH="1">
              <a:off x="8397028" y="2284537"/>
              <a:ext cx="77496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872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200399" y="802433"/>
            <a:ext cx="5225144" cy="5514391"/>
            <a:chOff x="1035697" y="65315"/>
            <a:chExt cx="6839340" cy="6503436"/>
          </a:xfrm>
        </p:grpSpPr>
        <p:sp>
          <p:nvSpPr>
            <p:cNvPr id="2" name="Rounded Rectangle 1"/>
            <p:cNvSpPr/>
            <p:nvPr/>
          </p:nvSpPr>
          <p:spPr>
            <a:xfrm>
              <a:off x="2360644" y="65315"/>
              <a:ext cx="2006081" cy="821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Requirements</a:t>
              </a:r>
              <a:endParaRPr lang="nl-BE" sz="1400"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076130" y="1402699"/>
              <a:ext cx="2006081" cy="82109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Features</a:t>
              </a:r>
              <a:endParaRPr lang="nl-BE" sz="14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54492" y="1402700"/>
              <a:ext cx="2006081" cy="821093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Use Cases</a:t>
              </a:r>
              <a:endParaRPr lang="nl-BE" sz="14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035697" y="3029340"/>
              <a:ext cx="2006081" cy="821093"/>
            </a:xfrm>
            <a:prstGeom prst="roundRect">
              <a:avLst/>
            </a:prstGeom>
            <a:solidFill>
              <a:srgbClr val="FF9999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Documentation</a:t>
              </a:r>
              <a:endParaRPr lang="nl-BE" sz="1400" dirty="0"/>
            </a:p>
          </p:txBody>
        </p:sp>
        <p:sp>
          <p:nvSpPr>
            <p:cNvPr id="6" name="Down Arrow 5"/>
            <p:cNvSpPr/>
            <p:nvPr/>
          </p:nvSpPr>
          <p:spPr>
            <a:xfrm>
              <a:off x="1716833" y="2267335"/>
              <a:ext cx="643811" cy="690465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40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691815" y="3029339"/>
              <a:ext cx="2006081" cy="821093"/>
            </a:xfrm>
            <a:prstGeom prst="roundRect">
              <a:avLst/>
            </a:prstGeom>
            <a:solidFill>
              <a:srgbClr val="FF9999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Test Cases</a:t>
              </a:r>
              <a:endParaRPr lang="nl-BE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50090" y="3075991"/>
              <a:ext cx="1324947" cy="727788"/>
            </a:xfrm>
            <a:prstGeom prst="rect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Test Scenarios</a:t>
              </a:r>
              <a:endParaRPr lang="nl-BE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2766" y="1449351"/>
              <a:ext cx="1324947" cy="72778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Use Case Scenarios</a:t>
              </a:r>
              <a:endParaRPr lang="nl-BE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7" idx="3"/>
              <a:endCxn id="8" idx="1"/>
            </p:cNvCxnSpPr>
            <p:nvPr/>
          </p:nvCxnSpPr>
          <p:spPr>
            <a:xfrm flipV="1">
              <a:off x="5697896" y="3439885"/>
              <a:ext cx="852194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4" idx="3"/>
              <a:endCxn id="9" idx="1"/>
            </p:cNvCxnSpPr>
            <p:nvPr/>
          </p:nvCxnSpPr>
          <p:spPr>
            <a:xfrm flipV="1">
              <a:off x="5660573" y="1813245"/>
              <a:ext cx="852193" cy="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2" idx="2"/>
              <a:endCxn id="4" idx="0"/>
            </p:cNvCxnSpPr>
            <p:nvPr/>
          </p:nvCxnSpPr>
          <p:spPr>
            <a:xfrm>
              <a:off x="3363685" y="886408"/>
              <a:ext cx="1293848" cy="516292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" idx="2"/>
              <a:endCxn id="3" idx="0"/>
            </p:cNvCxnSpPr>
            <p:nvPr/>
          </p:nvCxnSpPr>
          <p:spPr>
            <a:xfrm flipH="1">
              <a:off x="2079171" y="886408"/>
              <a:ext cx="1284514" cy="516291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Down Arrow 23"/>
            <p:cNvSpPr/>
            <p:nvPr/>
          </p:nvSpPr>
          <p:spPr>
            <a:xfrm>
              <a:off x="4366725" y="2276665"/>
              <a:ext cx="643811" cy="690465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400"/>
            </a:p>
          </p:txBody>
        </p:sp>
        <p:sp>
          <p:nvSpPr>
            <p:cNvPr id="26" name="Left Brace 25"/>
            <p:cNvSpPr/>
            <p:nvPr/>
          </p:nvSpPr>
          <p:spPr>
            <a:xfrm rot="16200000">
              <a:off x="5489512" y="2122715"/>
              <a:ext cx="587828" cy="4183222"/>
            </a:xfrm>
            <a:prstGeom prst="lef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 sz="140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86604" y="4618652"/>
              <a:ext cx="2006082" cy="79310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TDD Feed</a:t>
              </a:r>
              <a:endParaRPr lang="nl-BE" sz="1400" dirty="0"/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5480182" y="5464626"/>
              <a:ext cx="643811" cy="363894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4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29198" y="5906278"/>
              <a:ext cx="1539554" cy="6624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Code</a:t>
              </a:r>
              <a:endParaRPr lang="nl-BE" sz="14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324947" y="2710910"/>
            <a:ext cx="117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Generated</a:t>
            </a:r>
            <a:endParaRPr lang="nl-BE" dirty="0"/>
          </a:p>
        </p:txBody>
      </p:sp>
      <p:cxnSp>
        <p:nvCxnSpPr>
          <p:cNvPr id="22" name="Straight Arrow Connector 21"/>
          <p:cNvCxnSpPr>
            <a:stCxn id="20" idx="3"/>
          </p:cNvCxnSpPr>
          <p:nvPr/>
        </p:nvCxnSpPr>
        <p:spPr>
          <a:xfrm>
            <a:off x="2503731" y="2895576"/>
            <a:ext cx="1217045" cy="113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88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200399" y="802433"/>
            <a:ext cx="5225144" cy="5514391"/>
            <a:chOff x="1035697" y="65315"/>
            <a:chExt cx="6839340" cy="6503436"/>
          </a:xfrm>
        </p:grpSpPr>
        <p:sp>
          <p:nvSpPr>
            <p:cNvPr id="2" name="Rounded Rectangle 1"/>
            <p:cNvSpPr/>
            <p:nvPr/>
          </p:nvSpPr>
          <p:spPr>
            <a:xfrm>
              <a:off x="2360644" y="65315"/>
              <a:ext cx="2006081" cy="821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Requirements</a:t>
              </a:r>
              <a:endParaRPr lang="nl-BE" sz="1400"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076130" y="1402699"/>
              <a:ext cx="2006081" cy="82109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Features</a:t>
              </a:r>
              <a:endParaRPr lang="nl-BE" sz="14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54492" y="1402700"/>
              <a:ext cx="2006081" cy="821093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Use Cases</a:t>
              </a:r>
              <a:endParaRPr lang="nl-BE" sz="14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035697" y="3029340"/>
              <a:ext cx="2006081" cy="821093"/>
            </a:xfrm>
            <a:prstGeom prst="roundRect">
              <a:avLst/>
            </a:prstGeom>
            <a:solidFill>
              <a:srgbClr val="FF9999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Documentation</a:t>
              </a:r>
              <a:endParaRPr lang="nl-BE" sz="1400" dirty="0"/>
            </a:p>
          </p:txBody>
        </p:sp>
        <p:sp>
          <p:nvSpPr>
            <p:cNvPr id="6" name="Down Arrow 5"/>
            <p:cNvSpPr/>
            <p:nvPr/>
          </p:nvSpPr>
          <p:spPr>
            <a:xfrm>
              <a:off x="1716833" y="2267335"/>
              <a:ext cx="643811" cy="690465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40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691815" y="3029339"/>
              <a:ext cx="2006081" cy="821093"/>
            </a:xfrm>
            <a:prstGeom prst="roundRect">
              <a:avLst/>
            </a:prstGeom>
            <a:solidFill>
              <a:srgbClr val="FF9999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Test Cases</a:t>
              </a:r>
              <a:endParaRPr lang="nl-BE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50090" y="3075991"/>
              <a:ext cx="1324947" cy="727788"/>
            </a:xfrm>
            <a:prstGeom prst="rect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Test Scenarios</a:t>
              </a:r>
              <a:endParaRPr lang="nl-BE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2766" y="1449351"/>
              <a:ext cx="1324947" cy="72778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Use Case Scenarios</a:t>
              </a:r>
              <a:endParaRPr lang="nl-BE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7" idx="3"/>
              <a:endCxn id="8" idx="1"/>
            </p:cNvCxnSpPr>
            <p:nvPr/>
          </p:nvCxnSpPr>
          <p:spPr>
            <a:xfrm flipV="1">
              <a:off x="5697896" y="3439885"/>
              <a:ext cx="852194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4" idx="3"/>
              <a:endCxn id="9" idx="1"/>
            </p:cNvCxnSpPr>
            <p:nvPr/>
          </p:nvCxnSpPr>
          <p:spPr>
            <a:xfrm flipV="1">
              <a:off x="5660573" y="1813245"/>
              <a:ext cx="852193" cy="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2" idx="2"/>
              <a:endCxn id="4" idx="0"/>
            </p:cNvCxnSpPr>
            <p:nvPr/>
          </p:nvCxnSpPr>
          <p:spPr>
            <a:xfrm>
              <a:off x="3363685" y="886408"/>
              <a:ext cx="1293848" cy="516292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" idx="2"/>
              <a:endCxn id="3" idx="0"/>
            </p:cNvCxnSpPr>
            <p:nvPr/>
          </p:nvCxnSpPr>
          <p:spPr>
            <a:xfrm flipH="1">
              <a:off x="2079171" y="886408"/>
              <a:ext cx="1284514" cy="516291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Down Arrow 23"/>
            <p:cNvSpPr/>
            <p:nvPr/>
          </p:nvSpPr>
          <p:spPr>
            <a:xfrm>
              <a:off x="4366725" y="2276665"/>
              <a:ext cx="643811" cy="690465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400"/>
            </a:p>
          </p:txBody>
        </p:sp>
        <p:sp>
          <p:nvSpPr>
            <p:cNvPr id="26" name="Left Brace 25"/>
            <p:cNvSpPr/>
            <p:nvPr/>
          </p:nvSpPr>
          <p:spPr>
            <a:xfrm rot="16200000">
              <a:off x="5489512" y="2122715"/>
              <a:ext cx="587828" cy="4183222"/>
            </a:xfrm>
            <a:prstGeom prst="lef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 sz="140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86604" y="4618652"/>
              <a:ext cx="2006082" cy="79310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TDD Feed</a:t>
              </a:r>
              <a:endParaRPr lang="nl-BE" sz="1400" dirty="0"/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5480182" y="5464626"/>
              <a:ext cx="643811" cy="363894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4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29198" y="5906278"/>
              <a:ext cx="1539554" cy="6624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Code</a:t>
              </a:r>
              <a:endParaRPr lang="nl-BE" sz="14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324947" y="2710910"/>
            <a:ext cx="117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Generated</a:t>
            </a:r>
            <a:endParaRPr lang="nl-BE" dirty="0"/>
          </a:p>
        </p:txBody>
      </p:sp>
      <p:cxnSp>
        <p:nvCxnSpPr>
          <p:cNvPr id="22" name="Straight Arrow Connector 21"/>
          <p:cNvCxnSpPr>
            <a:stCxn id="20" idx="3"/>
            <a:endCxn id="24" idx="1"/>
          </p:cNvCxnSpPr>
          <p:nvPr/>
        </p:nvCxnSpPr>
        <p:spPr>
          <a:xfrm>
            <a:off x="2503731" y="2895576"/>
            <a:ext cx="3241519" cy="121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50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200399" y="802433"/>
            <a:ext cx="5225144" cy="5514391"/>
            <a:chOff x="1035697" y="65315"/>
            <a:chExt cx="6839340" cy="6503436"/>
          </a:xfrm>
        </p:grpSpPr>
        <p:sp>
          <p:nvSpPr>
            <p:cNvPr id="2" name="Rounded Rectangle 1"/>
            <p:cNvSpPr/>
            <p:nvPr/>
          </p:nvSpPr>
          <p:spPr>
            <a:xfrm>
              <a:off x="2360644" y="65315"/>
              <a:ext cx="2006081" cy="821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Requirements</a:t>
              </a:r>
              <a:endParaRPr lang="nl-BE" sz="1400"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076130" y="1402699"/>
              <a:ext cx="2006081" cy="82109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Features</a:t>
              </a:r>
              <a:endParaRPr lang="nl-BE" sz="14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54492" y="1402700"/>
              <a:ext cx="2006081" cy="821093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Use Cases</a:t>
              </a:r>
              <a:endParaRPr lang="nl-BE" sz="14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035697" y="3029340"/>
              <a:ext cx="2006081" cy="821093"/>
            </a:xfrm>
            <a:prstGeom prst="roundRect">
              <a:avLst/>
            </a:prstGeom>
            <a:solidFill>
              <a:srgbClr val="FF9999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Documentation</a:t>
              </a:r>
              <a:endParaRPr lang="nl-BE" sz="1400" dirty="0"/>
            </a:p>
          </p:txBody>
        </p:sp>
        <p:sp>
          <p:nvSpPr>
            <p:cNvPr id="6" name="Down Arrow 5"/>
            <p:cNvSpPr/>
            <p:nvPr/>
          </p:nvSpPr>
          <p:spPr>
            <a:xfrm>
              <a:off x="1716833" y="2267335"/>
              <a:ext cx="643811" cy="690465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40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691815" y="3029339"/>
              <a:ext cx="2006081" cy="821093"/>
            </a:xfrm>
            <a:prstGeom prst="roundRect">
              <a:avLst/>
            </a:prstGeom>
            <a:solidFill>
              <a:srgbClr val="FF9999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Test Cases</a:t>
              </a:r>
              <a:endParaRPr lang="nl-BE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50090" y="3075991"/>
              <a:ext cx="1324947" cy="727788"/>
            </a:xfrm>
            <a:prstGeom prst="rect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Test Scenarios</a:t>
              </a:r>
              <a:endParaRPr lang="nl-BE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2766" y="1449351"/>
              <a:ext cx="1324947" cy="72778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Use Case Scenarios</a:t>
              </a:r>
              <a:endParaRPr lang="nl-BE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7" idx="3"/>
              <a:endCxn id="8" idx="1"/>
            </p:cNvCxnSpPr>
            <p:nvPr/>
          </p:nvCxnSpPr>
          <p:spPr>
            <a:xfrm flipV="1">
              <a:off x="5697896" y="3439885"/>
              <a:ext cx="852194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4" idx="3"/>
              <a:endCxn id="9" idx="1"/>
            </p:cNvCxnSpPr>
            <p:nvPr/>
          </p:nvCxnSpPr>
          <p:spPr>
            <a:xfrm flipV="1">
              <a:off x="5660573" y="1813245"/>
              <a:ext cx="852193" cy="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2" idx="2"/>
              <a:endCxn id="4" idx="0"/>
            </p:cNvCxnSpPr>
            <p:nvPr/>
          </p:nvCxnSpPr>
          <p:spPr>
            <a:xfrm>
              <a:off x="3363685" y="886408"/>
              <a:ext cx="1293848" cy="516292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" idx="2"/>
              <a:endCxn id="3" idx="0"/>
            </p:cNvCxnSpPr>
            <p:nvPr/>
          </p:nvCxnSpPr>
          <p:spPr>
            <a:xfrm flipH="1">
              <a:off x="2079171" y="886408"/>
              <a:ext cx="1284514" cy="516291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Down Arrow 23"/>
            <p:cNvSpPr/>
            <p:nvPr/>
          </p:nvSpPr>
          <p:spPr>
            <a:xfrm>
              <a:off x="4366725" y="2276665"/>
              <a:ext cx="643811" cy="690465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400"/>
            </a:p>
          </p:txBody>
        </p:sp>
        <p:sp>
          <p:nvSpPr>
            <p:cNvPr id="26" name="Left Brace 25"/>
            <p:cNvSpPr/>
            <p:nvPr/>
          </p:nvSpPr>
          <p:spPr>
            <a:xfrm rot="16200000">
              <a:off x="5489512" y="2122715"/>
              <a:ext cx="587828" cy="4183222"/>
            </a:xfrm>
            <a:prstGeom prst="lef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 sz="140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86604" y="4618652"/>
              <a:ext cx="2006082" cy="79310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TDD Feed</a:t>
              </a:r>
              <a:endParaRPr lang="nl-BE" sz="1400" dirty="0"/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5480182" y="5464626"/>
              <a:ext cx="643811" cy="363894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4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29198" y="5906278"/>
              <a:ext cx="1539554" cy="6624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Code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265298" y="3788229"/>
            <a:ext cx="1642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needed can be manually expanded.</a:t>
            </a:r>
            <a:endParaRPr lang="nl-BE" dirty="0"/>
          </a:p>
        </p:txBody>
      </p:sp>
      <p:cxnSp>
        <p:nvCxnSpPr>
          <p:cNvPr id="14" name="Straight Arrow Connector 13"/>
          <p:cNvCxnSpPr>
            <a:stCxn id="10" idx="1"/>
            <a:endCxn id="8" idx="3"/>
          </p:cNvCxnSpPr>
          <p:nvPr/>
        </p:nvCxnSpPr>
        <p:spPr>
          <a:xfrm flipH="1" flipV="1">
            <a:off x="8425543" y="3663797"/>
            <a:ext cx="839755" cy="586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69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200399" y="802433"/>
            <a:ext cx="5225144" cy="5514391"/>
            <a:chOff x="1035697" y="65315"/>
            <a:chExt cx="6839340" cy="6503436"/>
          </a:xfrm>
        </p:grpSpPr>
        <p:sp>
          <p:nvSpPr>
            <p:cNvPr id="2" name="Rounded Rectangle 1"/>
            <p:cNvSpPr/>
            <p:nvPr/>
          </p:nvSpPr>
          <p:spPr>
            <a:xfrm>
              <a:off x="2360644" y="65315"/>
              <a:ext cx="2006081" cy="821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Requirements</a:t>
              </a:r>
              <a:endParaRPr lang="nl-BE" sz="1400"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076130" y="1402699"/>
              <a:ext cx="2006081" cy="82109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Features</a:t>
              </a:r>
              <a:endParaRPr lang="nl-BE" sz="14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54492" y="1402700"/>
              <a:ext cx="2006081" cy="821093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Use Cases</a:t>
              </a:r>
              <a:endParaRPr lang="nl-BE" sz="14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035697" y="3029340"/>
              <a:ext cx="2006081" cy="821093"/>
            </a:xfrm>
            <a:prstGeom prst="roundRect">
              <a:avLst/>
            </a:prstGeom>
            <a:solidFill>
              <a:srgbClr val="FF9999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Documentation</a:t>
              </a:r>
              <a:endParaRPr lang="nl-BE" sz="1400" dirty="0"/>
            </a:p>
          </p:txBody>
        </p:sp>
        <p:sp>
          <p:nvSpPr>
            <p:cNvPr id="6" name="Down Arrow 5"/>
            <p:cNvSpPr/>
            <p:nvPr/>
          </p:nvSpPr>
          <p:spPr>
            <a:xfrm>
              <a:off x="1716833" y="2267335"/>
              <a:ext cx="643811" cy="690465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40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691815" y="3029339"/>
              <a:ext cx="2006081" cy="821093"/>
            </a:xfrm>
            <a:prstGeom prst="roundRect">
              <a:avLst/>
            </a:prstGeom>
            <a:solidFill>
              <a:srgbClr val="FF9999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Test Cases</a:t>
              </a:r>
              <a:endParaRPr lang="nl-BE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50090" y="3075991"/>
              <a:ext cx="1324947" cy="727788"/>
            </a:xfrm>
            <a:prstGeom prst="rect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Test Scenarios</a:t>
              </a:r>
              <a:endParaRPr lang="nl-BE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12766" y="1449351"/>
              <a:ext cx="1324947" cy="72778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Use Case Scenarios</a:t>
              </a:r>
              <a:endParaRPr lang="nl-BE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7" idx="3"/>
              <a:endCxn id="8" idx="1"/>
            </p:cNvCxnSpPr>
            <p:nvPr/>
          </p:nvCxnSpPr>
          <p:spPr>
            <a:xfrm flipV="1">
              <a:off x="5697896" y="3439885"/>
              <a:ext cx="852194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4" idx="3"/>
              <a:endCxn id="9" idx="1"/>
            </p:cNvCxnSpPr>
            <p:nvPr/>
          </p:nvCxnSpPr>
          <p:spPr>
            <a:xfrm flipV="1">
              <a:off x="5660573" y="1813245"/>
              <a:ext cx="852193" cy="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2" idx="2"/>
              <a:endCxn id="4" idx="0"/>
            </p:cNvCxnSpPr>
            <p:nvPr/>
          </p:nvCxnSpPr>
          <p:spPr>
            <a:xfrm>
              <a:off x="3363685" y="886408"/>
              <a:ext cx="1293848" cy="516292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" idx="2"/>
              <a:endCxn id="3" idx="0"/>
            </p:cNvCxnSpPr>
            <p:nvPr/>
          </p:nvCxnSpPr>
          <p:spPr>
            <a:xfrm flipH="1">
              <a:off x="2079171" y="886408"/>
              <a:ext cx="1284514" cy="516291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Down Arrow 23"/>
            <p:cNvSpPr/>
            <p:nvPr/>
          </p:nvSpPr>
          <p:spPr>
            <a:xfrm>
              <a:off x="4366725" y="2276665"/>
              <a:ext cx="643811" cy="690465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400"/>
            </a:p>
          </p:txBody>
        </p:sp>
        <p:sp>
          <p:nvSpPr>
            <p:cNvPr id="26" name="Left Brace 25"/>
            <p:cNvSpPr/>
            <p:nvPr/>
          </p:nvSpPr>
          <p:spPr>
            <a:xfrm rot="16200000">
              <a:off x="5489512" y="2122715"/>
              <a:ext cx="587828" cy="4183222"/>
            </a:xfrm>
            <a:prstGeom prst="lef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 sz="140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86604" y="4618652"/>
              <a:ext cx="2006082" cy="79310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TDD Feed</a:t>
              </a:r>
              <a:endParaRPr lang="nl-BE" sz="1400" dirty="0"/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5480182" y="5464626"/>
              <a:ext cx="643811" cy="363894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4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29198" y="5906278"/>
              <a:ext cx="1539554" cy="6624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Code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77469" y="4851918"/>
            <a:ext cx="1879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Manual (for now).</a:t>
            </a:r>
            <a:endParaRPr lang="nl-BE" dirty="0"/>
          </a:p>
        </p:txBody>
      </p:sp>
      <p:cxnSp>
        <p:nvCxnSpPr>
          <p:cNvPr id="14" name="Straight Arrow Connector 13"/>
          <p:cNvCxnSpPr>
            <a:stCxn id="10" idx="1"/>
            <a:endCxn id="27" idx="3"/>
          </p:cNvCxnSpPr>
          <p:nvPr/>
        </p:nvCxnSpPr>
        <p:spPr>
          <a:xfrm flipH="1" flipV="1">
            <a:off x="7598645" y="4999541"/>
            <a:ext cx="1078824" cy="370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5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000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744482" y="1352939"/>
            <a:ext cx="1532613" cy="69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Requirements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22830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727788" y="1044026"/>
            <a:ext cx="10468946" cy="5559065"/>
            <a:chOff x="727788" y="1044026"/>
            <a:chExt cx="10468946" cy="5559065"/>
          </a:xfrm>
        </p:grpSpPr>
        <p:grpSp>
          <p:nvGrpSpPr>
            <p:cNvPr id="24" name="Group 23"/>
            <p:cNvGrpSpPr/>
            <p:nvPr/>
          </p:nvGrpSpPr>
          <p:grpSpPr>
            <a:xfrm>
              <a:off x="727788" y="1044026"/>
              <a:ext cx="5236384" cy="5559065"/>
              <a:chOff x="424021" y="111658"/>
              <a:chExt cx="3844212" cy="4444577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424021" y="111658"/>
                <a:ext cx="3844212" cy="44445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Analysis &amp; Design</a:t>
                </a:r>
                <a:endParaRPr lang="nl-BE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97032" y="568165"/>
                <a:ext cx="3692413" cy="389331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041909" y="1044026"/>
              <a:ext cx="5154825" cy="5559065"/>
              <a:chOff x="6292822" y="3182745"/>
              <a:chExt cx="3844212" cy="4444577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6292822" y="3182745"/>
                <a:ext cx="3844212" cy="44445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Implementation</a:t>
                </a:r>
                <a:endParaRPr lang="nl-BE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367653" y="3657083"/>
                <a:ext cx="3692413" cy="389331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7726" y="1887420"/>
              <a:ext cx="4692517" cy="4306016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9989" y="1762340"/>
              <a:ext cx="4224112" cy="44552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34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727788" y="1044026"/>
            <a:ext cx="10468946" cy="5559065"/>
            <a:chOff x="727788" y="1044026"/>
            <a:chExt cx="10468946" cy="5559065"/>
          </a:xfrm>
        </p:grpSpPr>
        <p:grpSp>
          <p:nvGrpSpPr>
            <p:cNvPr id="24" name="Group 23"/>
            <p:cNvGrpSpPr/>
            <p:nvPr/>
          </p:nvGrpSpPr>
          <p:grpSpPr>
            <a:xfrm>
              <a:off x="727788" y="1044026"/>
              <a:ext cx="5236384" cy="5559065"/>
              <a:chOff x="424021" y="111658"/>
              <a:chExt cx="3844212" cy="4444577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424021" y="111658"/>
                <a:ext cx="3844212" cy="44445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Analysis &amp; Design</a:t>
                </a:r>
                <a:endParaRPr lang="nl-BE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97032" y="568165"/>
                <a:ext cx="3692413" cy="389331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041909" y="1044026"/>
              <a:ext cx="5154825" cy="5559065"/>
              <a:chOff x="6292822" y="3182745"/>
              <a:chExt cx="3844212" cy="4444577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6292822" y="3182745"/>
                <a:ext cx="3844212" cy="44445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Implementation</a:t>
                </a:r>
                <a:endParaRPr lang="nl-BE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367653" y="3657083"/>
                <a:ext cx="3692413" cy="389331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7726" y="1887420"/>
              <a:ext cx="4692517" cy="4306016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9989" y="1762340"/>
              <a:ext cx="4224112" cy="4455233"/>
            </a:xfrm>
            <a:prstGeom prst="rect">
              <a:avLst/>
            </a:prstGeom>
          </p:spPr>
        </p:pic>
      </p:grpSp>
      <p:sp>
        <p:nvSpPr>
          <p:cNvPr id="2" name="Right Arrow 1"/>
          <p:cNvSpPr/>
          <p:nvPr/>
        </p:nvSpPr>
        <p:spPr>
          <a:xfrm>
            <a:off x="5598367" y="3620278"/>
            <a:ext cx="867747" cy="83975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620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727788" y="1044026"/>
            <a:ext cx="5236384" cy="5559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Analysis &amp; Design</a:t>
            </a:r>
            <a:endParaRPr lang="nl-BE" dirty="0"/>
          </a:p>
        </p:txBody>
      </p:sp>
      <p:sp>
        <p:nvSpPr>
          <p:cNvPr id="23" name="Rectangle 22"/>
          <p:cNvSpPr/>
          <p:nvPr/>
        </p:nvSpPr>
        <p:spPr>
          <a:xfrm>
            <a:off x="827240" y="1615003"/>
            <a:ext cx="5029611" cy="48695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2" name="Rectangle 41"/>
          <p:cNvSpPr/>
          <p:nvPr/>
        </p:nvSpPr>
        <p:spPr>
          <a:xfrm>
            <a:off x="6041909" y="1044026"/>
            <a:ext cx="5154825" cy="55590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Implementation</a:t>
            </a:r>
            <a:endParaRPr lang="nl-BE" dirty="0"/>
          </a:p>
        </p:txBody>
      </p:sp>
      <p:sp>
        <p:nvSpPr>
          <p:cNvPr id="43" name="Rectangle 42"/>
          <p:cNvSpPr/>
          <p:nvPr/>
        </p:nvSpPr>
        <p:spPr>
          <a:xfrm>
            <a:off x="6142252" y="1637305"/>
            <a:ext cx="4951273" cy="48695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726" y="1887420"/>
            <a:ext cx="4692517" cy="43060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89" y="1762340"/>
            <a:ext cx="4224112" cy="4455233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5658207" y="5603796"/>
            <a:ext cx="867747" cy="83975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149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08719" y="1650516"/>
            <a:ext cx="2338171" cy="2660227"/>
            <a:chOff x="3396343" y="1650516"/>
            <a:chExt cx="2338171" cy="2660227"/>
          </a:xfrm>
        </p:grpSpPr>
        <p:sp>
          <p:nvSpPr>
            <p:cNvPr id="3" name="Rectangle 2"/>
            <p:cNvSpPr/>
            <p:nvPr/>
          </p:nvSpPr>
          <p:spPr>
            <a:xfrm>
              <a:off x="3396343" y="1650516"/>
              <a:ext cx="2338171" cy="26602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nl-BE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440751" y="2304661"/>
              <a:ext cx="2245842" cy="194936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44883" y="1650516"/>
            <a:ext cx="2301753" cy="2660227"/>
            <a:chOff x="5769226" y="1650516"/>
            <a:chExt cx="2301753" cy="2660227"/>
          </a:xfrm>
        </p:grpSpPr>
        <p:sp>
          <p:nvSpPr>
            <p:cNvPr id="5" name="Rectangle 4"/>
            <p:cNvSpPr/>
            <p:nvPr/>
          </p:nvSpPr>
          <p:spPr>
            <a:xfrm>
              <a:off x="5769226" y="1650516"/>
              <a:ext cx="2301753" cy="266022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nl-BE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14031" y="2304661"/>
              <a:ext cx="2210862" cy="196004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0" name="Right Arrow 9"/>
          <p:cNvSpPr/>
          <p:nvPr/>
        </p:nvSpPr>
        <p:spPr>
          <a:xfrm>
            <a:off x="5262013" y="2560751"/>
            <a:ext cx="867747" cy="83975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424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108719" y="1650516"/>
            <a:ext cx="2338171" cy="2660227"/>
            <a:chOff x="3396343" y="1650516"/>
            <a:chExt cx="2338171" cy="2660227"/>
          </a:xfrm>
        </p:grpSpPr>
        <p:sp>
          <p:nvSpPr>
            <p:cNvPr id="3" name="Rectangle 2"/>
            <p:cNvSpPr/>
            <p:nvPr/>
          </p:nvSpPr>
          <p:spPr>
            <a:xfrm>
              <a:off x="3396343" y="1650516"/>
              <a:ext cx="2338171" cy="26602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nl-BE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440751" y="2304661"/>
              <a:ext cx="2245842" cy="194936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44883" y="1650516"/>
            <a:ext cx="2301753" cy="2660227"/>
            <a:chOff x="5769226" y="1650516"/>
            <a:chExt cx="2301753" cy="2660227"/>
          </a:xfrm>
        </p:grpSpPr>
        <p:sp>
          <p:nvSpPr>
            <p:cNvPr id="5" name="Rectangle 4"/>
            <p:cNvSpPr/>
            <p:nvPr/>
          </p:nvSpPr>
          <p:spPr>
            <a:xfrm>
              <a:off x="5769226" y="1650516"/>
              <a:ext cx="2301753" cy="266022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nl-BE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14031" y="2304661"/>
              <a:ext cx="2210862" cy="196004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0" name="Right Arrow 9"/>
          <p:cNvSpPr/>
          <p:nvPr/>
        </p:nvSpPr>
        <p:spPr>
          <a:xfrm>
            <a:off x="5262013" y="2560751"/>
            <a:ext cx="867747" cy="83975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extBox 1"/>
          <p:cNvSpPr txBox="1"/>
          <p:nvPr/>
        </p:nvSpPr>
        <p:spPr>
          <a:xfrm>
            <a:off x="6105580" y="4805265"/>
            <a:ext cx="19698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SOLID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YAGNI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Law of Demeter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Guidelines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Key Values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Tools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2958391" y="5486570"/>
            <a:ext cx="221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Developer’s Backpack</a:t>
            </a:r>
            <a:endParaRPr lang="nl-BE" dirty="0"/>
          </a:p>
        </p:txBody>
      </p:sp>
      <p:sp>
        <p:nvSpPr>
          <p:cNvPr id="12" name="Right Arrow 11"/>
          <p:cNvSpPr/>
          <p:nvPr/>
        </p:nvSpPr>
        <p:spPr>
          <a:xfrm>
            <a:off x="5262013" y="5453913"/>
            <a:ext cx="759591" cy="45702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299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4590394" y="4969951"/>
            <a:ext cx="2238677" cy="1467708"/>
            <a:chOff x="4416273" y="4745697"/>
            <a:chExt cx="2238677" cy="1467708"/>
          </a:xfrm>
        </p:grpSpPr>
        <p:grpSp>
          <p:nvGrpSpPr>
            <p:cNvPr id="12" name="Group 11"/>
            <p:cNvGrpSpPr/>
            <p:nvPr/>
          </p:nvGrpSpPr>
          <p:grpSpPr>
            <a:xfrm>
              <a:off x="4416273" y="4745697"/>
              <a:ext cx="2238677" cy="1098376"/>
              <a:chOff x="1222980" y="1038334"/>
              <a:chExt cx="2238677" cy="1098376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72381" y="1038334"/>
                <a:ext cx="1196964" cy="1098376"/>
              </a:xfrm>
              <a:prstGeom prst="rect">
                <a:avLst/>
              </a:prstGeom>
            </p:spPr>
          </p:pic>
          <p:sp>
            <p:nvSpPr>
              <p:cNvPr id="14" name="Isosceles Triangle 13"/>
              <p:cNvSpPr/>
              <p:nvPr/>
            </p:nvSpPr>
            <p:spPr>
              <a:xfrm rot="10800000">
                <a:off x="3181739" y="1447563"/>
                <a:ext cx="279918" cy="279918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5" name="Straight Arrow Connector 14"/>
              <p:cNvCxnSpPr>
                <a:stCxn id="13" idx="3"/>
                <a:endCxn id="14" idx="5"/>
              </p:cNvCxnSpPr>
              <p:nvPr/>
            </p:nvCxnSpPr>
            <p:spPr>
              <a:xfrm>
                <a:off x="2969345" y="1587522"/>
                <a:ext cx="2823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Isosceles Triangle 15"/>
              <p:cNvSpPr/>
              <p:nvPr/>
            </p:nvSpPr>
            <p:spPr>
              <a:xfrm rot="10800000">
                <a:off x="1222980" y="1447563"/>
                <a:ext cx="279918" cy="279918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6" idx="1"/>
                <a:endCxn id="13" idx="1"/>
              </p:cNvCxnSpPr>
              <p:nvPr/>
            </p:nvCxnSpPr>
            <p:spPr>
              <a:xfrm>
                <a:off x="1432918" y="1587522"/>
                <a:ext cx="3394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5129902" y="5844073"/>
              <a:ext cx="868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Actor C</a:t>
              </a:r>
              <a:endParaRPr lang="nl-BE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137378" y="3374251"/>
            <a:ext cx="2238677" cy="1467708"/>
            <a:chOff x="2715877" y="2307297"/>
            <a:chExt cx="2238677" cy="1467708"/>
          </a:xfrm>
        </p:grpSpPr>
        <p:grpSp>
          <p:nvGrpSpPr>
            <p:cNvPr id="11" name="Group 10"/>
            <p:cNvGrpSpPr/>
            <p:nvPr/>
          </p:nvGrpSpPr>
          <p:grpSpPr>
            <a:xfrm>
              <a:off x="2715877" y="2307297"/>
              <a:ext cx="2238677" cy="1098376"/>
              <a:chOff x="1222980" y="1038334"/>
              <a:chExt cx="2238677" cy="1098376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72381" y="1038334"/>
                <a:ext cx="1196964" cy="1098376"/>
              </a:xfrm>
              <a:prstGeom prst="rect">
                <a:avLst/>
              </a:prstGeom>
            </p:spPr>
          </p:pic>
          <p:sp>
            <p:nvSpPr>
              <p:cNvPr id="3" name="Isosceles Triangle 2"/>
              <p:cNvSpPr/>
              <p:nvPr/>
            </p:nvSpPr>
            <p:spPr>
              <a:xfrm rot="10800000">
                <a:off x="3181739" y="1447563"/>
                <a:ext cx="279918" cy="279918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" name="Straight Arrow Connector 4"/>
              <p:cNvCxnSpPr>
                <a:stCxn id="2" idx="3"/>
                <a:endCxn id="3" idx="5"/>
              </p:cNvCxnSpPr>
              <p:nvPr/>
            </p:nvCxnSpPr>
            <p:spPr>
              <a:xfrm>
                <a:off x="2969345" y="1587522"/>
                <a:ext cx="2823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Isosceles Triangle 7"/>
              <p:cNvSpPr/>
              <p:nvPr/>
            </p:nvSpPr>
            <p:spPr>
              <a:xfrm rot="10800000">
                <a:off x="1222980" y="1447563"/>
                <a:ext cx="279918" cy="279918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0" name="Straight Arrow Connector 9"/>
              <p:cNvCxnSpPr>
                <a:stCxn id="8" idx="1"/>
                <a:endCxn id="2" idx="1"/>
              </p:cNvCxnSpPr>
              <p:nvPr/>
            </p:nvCxnSpPr>
            <p:spPr>
              <a:xfrm>
                <a:off x="1432918" y="1587522"/>
                <a:ext cx="3394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3429506" y="3405673"/>
              <a:ext cx="878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Actor A</a:t>
              </a:r>
              <a:endParaRPr lang="nl-BE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280100" y="3189585"/>
            <a:ext cx="2238677" cy="1467708"/>
            <a:chOff x="6375032" y="2307297"/>
            <a:chExt cx="2238677" cy="1467708"/>
          </a:xfrm>
        </p:grpSpPr>
        <p:grpSp>
          <p:nvGrpSpPr>
            <p:cNvPr id="18" name="Group 17"/>
            <p:cNvGrpSpPr/>
            <p:nvPr/>
          </p:nvGrpSpPr>
          <p:grpSpPr>
            <a:xfrm>
              <a:off x="6375032" y="2307297"/>
              <a:ext cx="2238677" cy="1098376"/>
              <a:chOff x="1222980" y="1038334"/>
              <a:chExt cx="2238677" cy="1098376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72381" y="1038334"/>
                <a:ext cx="1196964" cy="1098376"/>
              </a:xfrm>
              <a:prstGeom prst="rect">
                <a:avLst/>
              </a:prstGeom>
            </p:spPr>
          </p:pic>
          <p:sp>
            <p:nvSpPr>
              <p:cNvPr id="20" name="Isosceles Triangle 19"/>
              <p:cNvSpPr/>
              <p:nvPr/>
            </p:nvSpPr>
            <p:spPr>
              <a:xfrm rot="10800000">
                <a:off x="3181739" y="1447563"/>
                <a:ext cx="279918" cy="279918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3"/>
                <a:endCxn id="20" idx="5"/>
              </p:cNvCxnSpPr>
              <p:nvPr/>
            </p:nvCxnSpPr>
            <p:spPr>
              <a:xfrm>
                <a:off x="2969345" y="1587522"/>
                <a:ext cx="2823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Isosceles Triangle 21"/>
              <p:cNvSpPr/>
              <p:nvPr/>
            </p:nvSpPr>
            <p:spPr>
              <a:xfrm rot="10800000">
                <a:off x="1222980" y="1447563"/>
                <a:ext cx="279918" cy="279918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3" name="Straight Arrow Connector 22"/>
              <p:cNvCxnSpPr>
                <a:stCxn id="22" idx="1"/>
                <a:endCxn id="19" idx="1"/>
              </p:cNvCxnSpPr>
              <p:nvPr/>
            </p:nvCxnSpPr>
            <p:spPr>
              <a:xfrm>
                <a:off x="1432918" y="1587522"/>
                <a:ext cx="3394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7088661" y="3405673"/>
              <a:ext cx="870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Actor B</a:t>
              </a:r>
              <a:endParaRPr lang="nl-BE" dirty="0"/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6" y="1578026"/>
            <a:ext cx="1196964" cy="109837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904771" y="2670265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Supervisor</a:t>
            </a:r>
            <a:endParaRPr lang="nl-BE" dirty="0"/>
          </a:p>
        </p:txBody>
      </p:sp>
      <p:cxnSp>
        <p:nvCxnSpPr>
          <p:cNvPr id="39" name="Straight Arrow Connector 38"/>
          <p:cNvCxnSpPr>
            <a:stCxn id="3" idx="1"/>
            <a:endCxn id="22" idx="5"/>
          </p:cNvCxnSpPr>
          <p:nvPr/>
        </p:nvCxnSpPr>
        <p:spPr>
          <a:xfrm flipV="1">
            <a:off x="4306075" y="3738773"/>
            <a:ext cx="3044004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2" idx="5"/>
          </p:cNvCxnSpPr>
          <p:nvPr/>
        </p:nvCxnSpPr>
        <p:spPr>
          <a:xfrm flipV="1">
            <a:off x="6689112" y="3738773"/>
            <a:ext cx="660967" cy="1640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" idx="1"/>
            <a:endCxn id="16" idx="3"/>
          </p:cNvCxnSpPr>
          <p:nvPr/>
        </p:nvCxnSpPr>
        <p:spPr>
          <a:xfrm>
            <a:off x="4306075" y="3923439"/>
            <a:ext cx="424278" cy="1455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own Arrow 45"/>
          <p:cNvSpPr/>
          <p:nvPr/>
        </p:nvSpPr>
        <p:spPr>
          <a:xfrm rot="2647534">
            <a:off x="4334074" y="2679655"/>
            <a:ext cx="295796" cy="72771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7" name="Down Arrow 46"/>
          <p:cNvSpPr/>
          <p:nvPr/>
        </p:nvSpPr>
        <p:spPr>
          <a:xfrm rot="18271957">
            <a:off x="7072989" y="2622446"/>
            <a:ext cx="295796" cy="72771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8" name="Down Arrow 47"/>
          <p:cNvSpPr/>
          <p:nvPr/>
        </p:nvSpPr>
        <p:spPr>
          <a:xfrm>
            <a:off x="5592922" y="3066437"/>
            <a:ext cx="295796" cy="72771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9" name="TextBox 48"/>
          <p:cNvSpPr txBox="1"/>
          <p:nvPr/>
        </p:nvSpPr>
        <p:spPr>
          <a:xfrm>
            <a:off x="10095722" y="2771192"/>
            <a:ext cx="848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Isolated</a:t>
            </a:r>
          </a:p>
          <a:p>
            <a:r>
              <a:rPr lang="en-US" sz="1200" dirty="0" smtClean="0"/>
              <a:t>Messaging</a:t>
            </a:r>
          </a:p>
          <a:p>
            <a:r>
              <a:rPr lang="en-US" sz="1200" dirty="0" smtClean="0"/>
              <a:t>Queueing</a:t>
            </a:r>
          </a:p>
          <a:p>
            <a:r>
              <a:rPr lang="en-US" sz="1200" dirty="0" smtClean="0"/>
              <a:t>Atomic</a:t>
            </a: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321035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Values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Technology Independence.</a:t>
            </a:r>
          </a:p>
          <a:p>
            <a:r>
              <a:rPr lang="en-US" dirty="0" smtClean="0"/>
              <a:t>Test Driven.</a:t>
            </a:r>
          </a:p>
          <a:p>
            <a:r>
              <a:rPr lang="en-US" dirty="0" smtClean="0"/>
              <a:t>Growth.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3466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792760" y="931274"/>
            <a:ext cx="3774368" cy="1520890"/>
            <a:chOff x="3792760" y="931274"/>
            <a:chExt cx="3774368" cy="1520890"/>
          </a:xfrm>
        </p:grpSpPr>
        <p:sp>
          <p:nvSpPr>
            <p:cNvPr id="2" name="Rounded Rectangle 1"/>
            <p:cNvSpPr/>
            <p:nvPr/>
          </p:nvSpPr>
          <p:spPr>
            <a:xfrm>
              <a:off x="3792760" y="1343609"/>
              <a:ext cx="1532613" cy="6962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Requirements</a:t>
              </a:r>
              <a:endParaRPr lang="nl-BE" sz="1400"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5841815" y="931274"/>
              <a:ext cx="1725313" cy="152089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Archimate</a:t>
              </a:r>
            </a:p>
            <a:p>
              <a:pPr algn="ctr"/>
              <a:r>
                <a:rPr lang="en-US" sz="1400" dirty="0" smtClean="0"/>
                <a:t>Business Layer</a:t>
              </a:r>
              <a:endParaRPr lang="nl-BE" sz="1400" dirty="0"/>
            </a:p>
          </p:txBody>
        </p:sp>
        <p:cxnSp>
          <p:nvCxnSpPr>
            <p:cNvPr id="4" name="Elbow Connector 3"/>
            <p:cNvCxnSpPr>
              <a:stCxn id="2" idx="3"/>
              <a:endCxn id="3" idx="1"/>
            </p:cNvCxnSpPr>
            <p:nvPr/>
          </p:nvCxnSpPr>
          <p:spPr>
            <a:xfrm flipV="1">
              <a:off x="5325373" y="1691719"/>
              <a:ext cx="516442" cy="1"/>
            </a:xfrm>
            <a:prstGeom prst="bentConnector3">
              <a:avLst/>
            </a:prstGeom>
            <a:ln w="34925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494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763134" y="1352939"/>
            <a:ext cx="3502440" cy="1830216"/>
            <a:chOff x="3763134" y="1352939"/>
            <a:chExt cx="3502440" cy="1830216"/>
          </a:xfrm>
        </p:grpSpPr>
        <p:sp>
          <p:nvSpPr>
            <p:cNvPr id="2" name="Rounded Rectangle 1"/>
            <p:cNvSpPr/>
            <p:nvPr/>
          </p:nvSpPr>
          <p:spPr>
            <a:xfrm>
              <a:off x="4744482" y="1352939"/>
              <a:ext cx="1532613" cy="6962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Requirements</a:t>
              </a:r>
              <a:endParaRPr lang="nl-BE" sz="1400"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763134" y="2486933"/>
              <a:ext cx="1532613" cy="69622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Features</a:t>
              </a:r>
              <a:endParaRPr lang="nl-BE" sz="14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732961" y="2486934"/>
              <a:ext cx="1532613" cy="696221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Use Cases</a:t>
              </a:r>
              <a:endParaRPr lang="nl-BE" sz="1400" dirty="0"/>
            </a:p>
          </p:txBody>
        </p:sp>
        <p:cxnSp>
          <p:nvCxnSpPr>
            <p:cNvPr id="8" name="Straight Arrow Connector 7"/>
            <p:cNvCxnSpPr>
              <a:stCxn id="2" idx="2"/>
              <a:endCxn id="4" idx="0"/>
            </p:cNvCxnSpPr>
            <p:nvPr/>
          </p:nvCxnSpPr>
          <p:spPr>
            <a:xfrm>
              <a:off x="5510789" y="2049160"/>
              <a:ext cx="988479" cy="437774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2"/>
              <a:endCxn id="3" idx="0"/>
            </p:cNvCxnSpPr>
            <p:nvPr/>
          </p:nvCxnSpPr>
          <p:spPr>
            <a:xfrm flipH="1">
              <a:off x="4529441" y="2049160"/>
              <a:ext cx="981348" cy="437773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394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673056" y="2440735"/>
            <a:ext cx="1278294" cy="625151"/>
            <a:chOff x="1436914" y="2006082"/>
            <a:chExt cx="1278294" cy="625151"/>
          </a:xfrm>
        </p:grpSpPr>
        <p:sp>
          <p:nvSpPr>
            <p:cNvPr id="2" name="Rectangle 1"/>
            <p:cNvSpPr/>
            <p:nvPr/>
          </p:nvSpPr>
          <p:spPr>
            <a:xfrm>
              <a:off x="1436914" y="2006082"/>
              <a:ext cx="1278294" cy="6251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dirty="0" smtClean="0"/>
                <a:t>Requirement</a:t>
              </a:r>
              <a:endParaRPr lang="nl-BE" sz="1000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670178" y="2220689"/>
              <a:ext cx="1017037" cy="382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Motion Lights</a:t>
              </a:r>
              <a:endParaRPr lang="nl-BE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92529" y="3579073"/>
            <a:ext cx="1278294" cy="625151"/>
            <a:chOff x="2715208" y="3371461"/>
            <a:chExt cx="1278294" cy="625151"/>
          </a:xfrm>
        </p:grpSpPr>
        <p:sp>
          <p:nvSpPr>
            <p:cNvPr id="4" name="Rectangle 3"/>
            <p:cNvSpPr/>
            <p:nvPr/>
          </p:nvSpPr>
          <p:spPr>
            <a:xfrm>
              <a:off x="2715208" y="3371461"/>
              <a:ext cx="1278294" cy="6251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dirty="0" smtClean="0"/>
                <a:t>Requirement</a:t>
              </a:r>
              <a:endParaRPr lang="nl-BE" sz="1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48472" y="3586068"/>
              <a:ext cx="1017037" cy="382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Motion Sounds</a:t>
              </a:r>
              <a:endParaRPr lang="nl-BE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92529" y="4750847"/>
            <a:ext cx="1278294" cy="625151"/>
            <a:chOff x="2677884" y="4668417"/>
            <a:chExt cx="1278294" cy="625151"/>
          </a:xfrm>
        </p:grpSpPr>
        <p:sp>
          <p:nvSpPr>
            <p:cNvPr id="6" name="Rectangle 5"/>
            <p:cNvSpPr/>
            <p:nvPr/>
          </p:nvSpPr>
          <p:spPr>
            <a:xfrm>
              <a:off x="2677884" y="4668417"/>
              <a:ext cx="1278294" cy="6251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dirty="0" smtClean="0"/>
                <a:t>Requirement</a:t>
              </a:r>
              <a:endParaRPr lang="nl-BE" sz="1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11148" y="4883024"/>
              <a:ext cx="1017037" cy="382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Alarm</a:t>
              </a:r>
              <a:endParaRPr lang="nl-BE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226487" y="3693373"/>
            <a:ext cx="1601755" cy="625151"/>
            <a:chOff x="5853404" y="1978093"/>
            <a:chExt cx="1278294" cy="625151"/>
          </a:xfrm>
        </p:grpSpPr>
        <p:sp>
          <p:nvSpPr>
            <p:cNvPr id="11" name="Rectangle 10"/>
            <p:cNvSpPr/>
            <p:nvPr/>
          </p:nvSpPr>
          <p:spPr>
            <a:xfrm>
              <a:off x="5853404" y="1978093"/>
              <a:ext cx="1278294" cy="6251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dirty="0" smtClean="0"/>
                <a:t>Feature</a:t>
              </a:r>
              <a:endParaRPr lang="nl-BE" sz="1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86668" y="2192700"/>
              <a:ext cx="1017037" cy="382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>
                  <a:solidFill>
                    <a:schemeClr val="tx1"/>
                  </a:solidFill>
                </a:rPr>
                <a:t>SecurityManagement</a:t>
              </a:r>
              <a:endParaRPr lang="nl-BE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88217" y="2440734"/>
            <a:ext cx="1278294" cy="625151"/>
            <a:chOff x="6920204" y="3343472"/>
            <a:chExt cx="1278294" cy="625151"/>
          </a:xfrm>
        </p:grpSpPr>
        <p:sp>
          <p:nvSpPr>
            <p:cNvPr id="13" name="Rectangle 12"/>
            <p:cNvSpPr/>
            <p:nvPr/>
          </p:nvSpPr>
          <p:spPr>
            <a:xfrm>
              <a:off x="6920204" y="3343472"/>
              <a:ext cx="1278294" cy="6251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dirty="0" smtClean="0"/>
                <a:t>Feature</a:t>
              </a:r>
              <a:endParaRPr lang="nl-BE" sz="10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53468" y="3558079"/>
              <a:ext cx="1017037" cy="382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AGV</a:t>
              </a:r>
              <a:endParaRPr lang="nl-BE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Arrow Connector 17"/>
          <p:cNvCxnSpPr>
            <a:stCxn id="11" idx="1"/>
            <a:endCxn id="35" idx="3"/>
          </p:cNvCxnSpPr>
          <p:nvPr/>
        </p:nvCxnSpPr>
        <p:spPr>
          <a:xfrm flipH="1" flipV="1">
            <a:off x="6556200" y="3282829"/>
            <a:ext cx="670287" cy="7231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4954445" y="2970253"/>
            <a:ext cx="1601755" cy="625151"/>
            <a:chOff x="5853404" y="1978093"/>
            <a:chExt cx="1278294" cy="625151"/>
          </a:xfrm>
        </p:grpSpPr>
        <p:sp>
          <p:nvSpPr>
            <p:cNvPr id="35" name="Rectangle 34"/>
            <p:cNvSpPr/>
            <p:nvPr/>
          </p:nvSpPr>
          <p:spPr>
            <a:xfrm>
              <a:off x="5853404" y="1978093"/>
              <a:ext cx="1278294" cy="6251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dirty="0" smtClean="0"/>
                <a:t>Feature</a:t>
              </a:r>
              <a:endParaRPr lang="nl-BE" sz="10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86668" y="2192700"/>
              <a:ext cx="1017037" cy="382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>
                  <a:solidFill>
                    <a:schemeClr val="tx1"/>
                  </a:solidFill>
                </a:rPr>
                <a:t>LightManagement</a:t>
              </a:r>
              <a:endParaRPr lang="nl-BE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948224" y="4153699"/>
            <a:ext cx="1601755" cy="625151"/>
            <a:chOff x="5853404" y="1978093"/>
            <a:chExt cx="1278294" cy="625151"/>
          </a:xfrm>
        </p:grpSpPr>
        <p:sp>
          <p:nvSpPr>
            <p:cNvPr id="38" name="Rectangle 37"/>
            <p:cNvSpPr/>
            <p:nvPr/>
          </p:nvSpPr>
          <p:spPr>
            <a:xfrm>
              <a:off x="5853404" y="1978093"/>
              <a:ext cx="1278294" cy="6251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dirty="0" smtClean="0"/>
                <a:t>Feature</a:t>
              </a:r>
              <a:endParaRPr lang="nl-BE" sz="10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086668" y="2192700"/>
              <a:ext cx="1017037" cy="382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>
                  <a:solidFill>
                    <a:schemeClr val="tx1"/>
                  </a:solidFill>
                </a:rPr>
                <a:t>SoundManagement</a:t>
              </a:r>
              <a:endParaRPr lang="nl-BE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Straight Arrow Connector 41"/>
          <p:cNvCxnSpPr>
            <a:stCxn id="13" idx="2"/>
            <a:endCxn id="11" idx="0"/>
          </p:cNvCxnSpPr>
          <p:nvPr/>
        </p:nvCxnSpPr>
        <p:spPr>
          <a:xfrm>
            <a:off x="8027364" y="3065885"/>
            <a:ext cx="1" cy="6274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1"/>
            <a:endCxn id="38" idx="3"/>
          </p:cNvCxnSpPr>
          <p:nvPr/>
        </p:nvCxnSpPr>
        <p:spPr>
          <a:xfrm flipH="1">
            <a:off x="6549979" y="4005949"/>
            <a:ext cx="676508" cy="46032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617637" y="3230208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&lt;&lt;include&gt;&gt;</a:t>
            </a:r>
            <a:endParaRPr lang="nl-BE" sz="1000" dirty="0"/>
          </a:p>
        </p:txBody>
      </p:sp>
      <p:cxnSp>
        <p:nvCxnSpPr>
          <p:cNvPr id="51" name="Straight Connector 50"/>
          <p:cNvCxnSpPr>
            <a:stCxn id="35" idx="1"/>
            <a:endCxn id="2" idx="3"/>
          </p:cNvCxnSpPr>
          <p:nvPr/>
        </p:nvCxnSpPr>
        <p:spPr>
          <a:xfrm flipH="1" flipV="1">
            <a:off x="3951350" y="2753311"/>
            <a:ext cx="1003095" cy="529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8" idx="1"/>
            <a:endCxn id="4" idx="3"/>
          </p:cNvCxnSpPr>
          <p:nvPr/>
        </p:nvCxnSpPr>
        <p:spPr>
          <a:xfrm flipH="1" flipV="1">
            <a:off x="3970823" y="3891649"/>
            <a:ext cx="977401" cy="574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8" idx="1"/>
            <a:endCxn id="6" idx="3"/>
          </p:cNvCxnSpPr>
          <p:nvPr/>
        </p:nvCxnSpPr>
        <p:spPr>
          <a:xfrm flipH="1">
            <a:off x="3970823" y="4466275"/>
            <a:ext cx="977401" cy="597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93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732244" y="1352939"/>
            <a:ext cx="3561844" cy="3209476"/>
            <a:chOff x="3732244" y="1352939"/>
            <a:chExt cx="3561844" cy="3209476"/>
          </a:xfrm>
        </p:grpSpPr>
        <p:sp>
          <p:nvSpPr>
            <p:cNvPr id="2" name="Rounded Rectangle 1"/>
            <p:cNvSpPr/>
            <p:nvPr/>
          </p:nvSpPr>
          <p:spPr>
            <a:xfrm>
              <a:off x="4744482" y="1352939"/>
              <a:ext cx="1532613" cy="6962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Requirements</a:t>
              </a:r>
              <a:endParaRPr lang="nl-BE" sz="1400"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763134" y="2486933"/>
              <a:ext cx="1532613" cy="69622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Features</a:t>
              </a:r>
              <a:endParaRPr lang="nl-BE" sz="1400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732961" y="2486934"/>
              <a:ext cx="1532613" cy="696221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Use Cases</a:t>
              </a:r>
              <a:endParaRPr lang="nl-BE" sz="14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732244" y="3866194"/>
              <a:ext cx="1532613" cy="696221"/>
            </a:xfrm>
            <a:prstGeom prst="roundRect">
              <a:avLst/>
            </a:prstGeom>
            <a:solidFill>
              <a:srgbClr val="FF9999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Documentation</a:t>
              </a:r>
              <a:endParaRPr lang="nl-BE" sz="1400" dirty="0"/>
            </a:p>
          </p:txBody>
        </p:sp>
        <p:sp>
          <p:nvSpPr>
            <p:cNvPr id="6" name="Down Arrow 5"/>
            <p:cNvSpPr/>
            <p:nvPr/>
          </p:nvSpPr>
          <p:spPr>
            <a:xfrm>
              <a:off x="4252621" y="3220075"/>
              <a:ext cx="491861" cy="585459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40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761475" y="3866193"/>
              <a:ext cx="1532613" cy="696221"/>
            </a:xfrm>
            <a:prstGeom prst="roundRect">
              <a:avLst/>
            </a:prstGeom>
            <a:solidFill>
              <a:srgbClr val="FF9999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Test Cases</a:t>
              </a:r>
              <a:endParaRPr lang="nl-BE" sz="1400" dirty="0"/>
            </a:p>
          </p:txBody>
        </p:sp>
        <p:cxnSp>
          <p:nvCxnSpPr>
            <p:cNvPr id="8" name="Straight Arrow Connector 7"/>
            <p:cNvCxnSpPr>
              <a:stCxn id="2" idx="2"/>
              <a:endCxn id="4" idx="0"/>
            </p:cNvCxnSpPr>
            <p:nvPr/>
          </p:nvCxnSpPr>
          <p:spPr>
            <a:xfrm>
              <a:off x="5510789" y="2049160"/>
              <a:ext cx="988479" cy="437774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2"/>
              <a:endCxn id="3" idx="0"/>
            </p:cNvCxnSpPr>
            <p:nvPr/>
          </p:nvCxnSpPr>
          <p:spPr>
            <a:xfrm flipH="1">
              <a:off x="4529441" y="2049160"/>
              <a:ext cx="981348" cy="437773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Down Arrow 9"/>
            <p:cNvSpPr/>
            <p:nvPr/>
          </p:nvSpPr>
          <p:spPr>
            <a:xfrm>
              <a:off x="6277095" y="3227986"/>
              <a:ext cx="491861" cy="585459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400"/>
            </a:p>
          </p:txBody>
        </p:sp>
      </p:grpSp>
    </p:spTree>
    <p:extLst>
      <p:ext uri="{BB962C8B-B14F-4D97-AF65-F5344CB8AC3E}">
        <p14:creationId xmlns:p14="http://schemas.microsoft.com/office/powerpoint/2010/main" val="278250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744482" y="1352939"/>
            <a:ext cx="1532613" cy="69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Requirements</a:t>
            </a:r>
            <a:endParaRPr lang="nl-BE" sz="1400" dirty="0"/>
          </a:p>
        </p:txBody>
      </p:sp>
      <p:sp>
        <p:nvSpPr>
          <p:cNvPr id="3" name="Rounded Rectangle 2"/>
          <p:cNvSpPr/>
          <p:nvPr/>
        </p:nvSpPr>
        <p:spPr>
          <a:xfrm>
            <a:off x="3763134" y="2486933"/>
            <a:ext cx="1532613" cy="6962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Features</a:t>
            </a:r>
            <a:endParaRPr lang="nl-BE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5732961" y="2486934"/>
            <a:ext cx="1532613" cy="696221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 Cases</a:t>
            </a:r>
            <a:endParaRPr lang="nl-BE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3732244" y="3866194"/>
            <a:ext cx="1532613" cy="696221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Documentation</a:t>
            </a:r>
            <a:endParaRPr lang="nl-BE" sz="1400" dirty="0"/>
          </a:p>
        </p:txBody>
      </p:sp>
      <p:sp>
        <p:nvSpPr>
          <p:cNvPr id="6" name="Down Arrow 5"/>
          <p:cNvSpPr/>
          <p:nvPr/>
        </p:nvSpPr>
        <p:spPr>
          <a:xfrm>
            <a:off x="4252621" y="3220075"/>
            <a:ext cx="491861" cy="58545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400"/>
          </a:p>
        </p:txBody>
      </p:sp>
      <p:sp>
        <p:nvSpPr>
          <p:cNvPr id="7" name="Rounded Rectangle 6"/>
          <p:cNvSpPr/>
          <p:nvPr/>
        </p:nvSpPr>
        <p:spPr>
          <a:xfrm>
            <a:off x="5761475" y="3866193"/>
            <a:ext cx="1532613" cy="696221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Test Cases</a:t>
            </a:r>
            <a:endParaRPr lang="nl-BE" sz="1400" dirty="0"/>
          </a:p>
        </p:txBody>
      </p:sp>
      <p:cxnSp>
        <p:nvCxnSpPr>
          <p:cNvPr id="8" name="Straight Arrow Connector 7"/>
          <p:cNvCxnSpPr>
            <a:stCxn id="2" idx="2"/>
            <a:endCxn id="4" idx="0"/>
          </p:cNvCxnSpPr>
          <p:nvPr/>
        </p:nvCxnSpPr>
        <p:spPr>
          <a:xfrm>
            <a:off x="5510789" y="2049160"/>
            <a:ext cx="988479" cy="43777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3" idx="0"/>
          </p:cNvCxnSpPr>
          <p:nvPr/>
        </p:nvCxnSpPr>
        <p:spPr>
          <a:xfrm flipH="1">
            <a:off x="4529441" y="2049160"/>
            <a:ext cx="981348" cy="4377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wn Arrow 9"/>
          <p:cNvSpPr/>
          <p:nvPr/>
        </p:nvSpPr>
        <p:spPr>
          <a:xfrm>
            <a:off x="6277095" y="3227986"/>
            <a:ext cx="491861" cy="58545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400"/>
          </a:p>
        </p:txBody>
      </p:sp>
      <p:sp>
        <p:nvSpPr>
          <p:cNvPr id="13" name="Rounded Rectangle 12"/>
          <p:cNvSpPr/>
          <p:nvPr/>
        </p:nvSpPr>
        <p:spPr>
          <a:xfrm>
            <a:off x="8734303" y="940604"/>
            <a:ext cx="1725313" cy="15208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Archimate</a:t>
            </a:r>
          </a:p>
          <a:p>
            <a:pPr algn="ctr"/>
            <a:r>
              <a:rPr lang="en-US" sz="1400" dirty="0" smtClean="0"/>
              <a:t>Business Layer</a:t>
            </a:r>
            <a:endParaRPr lang="nl-BE" sz="1400" dirty="0"/>
          </a:p>
        </p:txBody>
      </p:sp>
      <p:cxnSp>
        <p:nvCxnSpPr>
          <p:cNvPr id="15" name="Elbow Connector 14"/>
          <p:cNvCxnSpPr>
            <a:stCxn id="2" idx="3"/>
            <a:endCxn id="13" idx="1"/>
          </p:cNvCxnSpPr>
          <p:nvPr/>
        </p:nvCxnSpPr>
        <p:spPr>
          <a:xfrm flipV="1">
            <a:off x="6277095" y="1701049"/>
            <a:ext cx="2457208" cy="1"/>
          </a:xfrm>
          <a:prstGeom prst="bentConnector3">
            <a:avLst/>
          </a:prstGeom>
          <a:ln w="3492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3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744482" y="1352939"/>
            <a:ext cx="1532613" cy="69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Requirements</a:t>
            </a:r>
            <a:endParaRPr lang="nl-BE" sz="1400" dirty="0"/>
          </a:p>
        </p:txBody>
      </p:sp>
      <p:sp>
        <p:nvSpPr>
          <p:cNvPr id="3" name="Rounded Rectangle 2"/>
          <p:cNvSpPr/>
          <p:nvPr/>
        </p:nvSpPr>
        <p:spPr>
          <a:xfrm>
            <a:off x="3763134" y="2486933"/>
            <a:ext cx="1532613" cy="6962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Features</a:t>
            </a:r>
            <a:endParaRPr lang="nl-BE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5732961" y="2486934"/>
            <a:ext cx="1532613" cy="696221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 Cases</a:t>
            </a:r>
            <a:endParaRPr lang="nl-BE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3732244" y="3866194"/>
            <a:ext cx="1532613" cy="696221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Documentation</a:t>
            </a:r>
            <a:endParaRPr lang="nl-BE" sz="1400" dirty="0"/>
          </a:p>
        </p:txBody>
      </p:sp>
      <p:sp>
        <p:nvSpPr>
          <p:cNvPr id="6" name="Down Arrow 5"/>
          <p:cNvSpPr/>
          <p:nvPr/>
        </p:nvSpPr>
        <p:spPr>
          <a:xfrm>
            <a:off x="4252621" y="3220075"/>
            <a:ext cx="491861" cy="58545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400"/>
          </a:p>
        </p:txBody>
      </p:sp>
      <p:sp>
        <p:nvSpPr>
          <p:cNvPr id="7" name="Rounded Rectangle 6"/>
          <p:cNvSpPr/>
          <p:nvPr/>
        </p:nvSpPr>
        <p:spPr>
          <a:xfrm>
            <a:off x="5761475" y="3866193"/>
            <a:ext cx="1532613" cy="696221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Test Cases</a:t>
            </a:r>
            <a:endParaRPr lang="nl-BE" sz="1400" dirty="0"/>
          </a:p>
        </p:txBody>
      </p:sp>
      <p:cxnSp>
        <p:nvCxnSpPr>
          <p:cNvPr id="8" name="Straight Arrow Connector 7"/>
          <p:cNvCxnSpPr>
            <a:stCxn id="2" idx="2"/>
            <a:endCxn id="4" idx="0"/>
          </p:cNvCxnSpPr>
          <p:nvPr/>
        </p:nvCxnSpPr>
        <p:spPr>
          <a:xfrm>
            <a:off x="5510789" y="2049160"/>
            <a:ext cx="988479" cy="43777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3" idx="0"/>
          </p:cNvCxnSpPr>
          <p:nvPr/>
        </p:nvCxnSpPr>
        <p:spPr>
          <a:xfrm flipH="1">
            <a:off x="4529441" y="2049160"/>
            <a:ext cx="981348" cy="4377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wn Arrow 9"/>
          <p:cNvSpPr/>
          <p:nvPr/>
        </p:nvSpPr>
        <p:spPr>
          <a:xfrm>
            <a:off x="6277095" y="3227986"/>
            <a:ext cx="491861" cy="58545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400"/>
          </a:p>
        </p:txBody>
      </p:sp>
      <p:sp>
        <p:nvSpPr>
          <p:cNvPr id="11" name="Rectangle 10"/>
          <p:cNvSpPr/>
          <p:nvPr/>
        </p:nvSpPr>
        <p:spPr>
          <a:xfrm>
            <a:off x="7916635" y="2528724"/>
            <a:ext cx="1012238" cy="6171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Use Case Scenarios</a:t>
            </a:r>
            <a:endParaRPr lang="nl-BE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4" idx="3"/>
            <a:endCxn id="11" idx="1"/>
          </p:cNvCxnSpPr>
          <p:nvPr/>
        </p:nvCxnSpPr>
        <p:spPr>
          <a:xfrm>
            <a:off x="7265574" y="2835045"/>
            <a:ext cx="651061" cy="223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30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665380" y="830425"/>
            <a:ext cx="1532613" cy="69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Requirements</a:t>
            </a:r>
            <a:endParaRPr lang="nl-BE" sz="1400" dirty="0"/>
          </a:p>
        </p:txBody>
      </p:sp>
      <p:sp>
        <p:nvSpPr>
          <p:cNvPr id="3" name="Rounded Rectangle 2"/>
          <p:cNvSpPr/>
          <p:nvPr/>
        </p:nvSpPr>
        <p:spPr>
          <a:xfrm>
            <a:off x="684032" y="1964419"/>
            <a:ext cx="1532613" cy="6962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Features</a:t>
            </a:r>
            <a:endParaRPr lang="nl-BE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2653859" y="1964420"/>
            <a:ext cx="1532613" cy="696221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 Cases</a:t>
            </a:r>
            <a:endParaRPr lang="nl-BE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653142" y="3343680"/>
            <a:ext cx="1532613" cy="696221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Documentation</a:t>
            </a:r>
            <a:endParaRPr lang="nl-BE" sz="1400" dirty="0"/>
          </a:p>
        </p:txBody>
      </p:sp>
      <p:sp>
        <p:nvSpPr>
          <p:cNvPr id="6" name="Down Arrow 5"/>
          <p:cNvSpPr/>
          <p:nvPr/>
        </p:nvSpPr>
        <p:spPr>
          <a:xfrm>
            <a:off x="1173519" y="2697561"/>
            <a:ext cx="491861" cy="58545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400"/>
          </a:p>
        </p:txBody>
      </p:sp>
      <p:sp>
        <p:nvSpPr>
          <p:cNvPr id="7" name="Rounded Rectangle 6"/>
          <p:cNvSpPr/>
          <p:nvPr/>
        </p:nvSpPr>
        <p:spPr>
          <a:xfrm>
            <a:off x="2682373" y="3343679"/>
            <a:ext cx="1532613" cy="696221"/>
          </a:xfrm>
          <a:prstGeom prst="roundRect">
            <a:avLst/>
          </a:prstGeom>
          <a:solidFill>
            <a:srgbClr val="FF9999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Test Cases</a:t>
            </a:r>
            <a:endParaRPr lang="nl-BE" sz="1400" dirty="0"/>
          </a:p>
        </p:txBody>
      </p:sp>
      <p:cxnSp>
        <p:nvCxnSpPr>
          <p:cNvPr id="18" name="Straight Arrow Connector 17"/>
          <p:cNvCxnSpPr>
            <a:stCxn id="2" idx="2"/>
            <a:endCxn id="4" idx="0"/>
          </p:cNvCxnSpPr>
          <p:nvPr/>
        </p:nvCxnSpPr>
        <p:spPr>
          <a:xfrm>
            <a:off x="2431687" y="1526646"/>
            <a:ext cx="988479" cy="43777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2"/>
            <a:endCxn id="3" idx="0"/>
          </p:cNvCxnSpPr>
          <p:nvPr/>
        </p:nvCxnSpPr>
        <p:spPr>
          <a:xfrm flipH="1">
            <a:off x="1450339" y="1526646"/>
            <a:ext cx="981348" cy="43777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own Arrow 23"/>
          <p:cNvSpPr/>
          <p:nvPr/>
        </p:nvSpPr>
        <p:spPr>
          <a:xfrm>
            <a:off x="3197993" y="2705472"/>
            <a:ext cx="491861" cy="58545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400"/>
          </a:p>
        </p:txBody>
      </p:sp>
      <p:sp>
        <p:nvSpPr>
          <p:cNvPr id="20" name="Rectangle 19"/>
          <p:cNvSpPr/>
          <p:nvPr/>
        </p:nvSpPr>
        <p:spPr>
          <a:xfrm>
            <a:off x="4837533" y="2006210"/>
            <a:ext cx="1012238" cy="6171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Use Case Scenarios</a:t>
            </a:r>
            <a:endParaRPr lang="nl-BE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/>
          <p:cNvCxnSpPr>
            <a:stCxn id="4" idx="3"/>
            <a:endCxn id="20" idx="1"/>
          </p:cNvCxnSpPr>
          <p:nvPr/>
        </p:nvCxnSpPr>
        <p:spPr>
          <a:xfrm>
            <a:off x="4186472" y="2312531"/>
            <a:ext cx="651061" cy="223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/>
          <p:cNvSpPr/>
          <p:nvPr/>
        </p:nvSpPr>
        <p:spPr>
          <a:xfrm rot="16200000">
            <a:off x="5962172" y="2019799"/>
            <a:ext cx="491861" cy="58545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400"/>
          </a:p>
        </p:txBody>
      </p:sp>
      <p:sp>
        <p:nvSpPr>
          <p:cNvPr id="25" name="Rounded Rectangle 24"/>
          <p:cNvSpPr/>
          <p:nvPr/>
        </p:nvSpPr>
        <p:spPr>
          <a:xfrm>
            <a:off x="6557160" y="1964419"/>
            <a:ext cx="1532613" cy="69622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Activity Diagram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01596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Widescreen</PresentationFormat>
  <Paragraphs>173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Values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Van Laethem</dc:creator>
  <cp:lastModifiedBy>Geert Van Laethem</cp:lastModifiedBy>
  <cp:revision>21</cp:revision>
  <dcterms:created xsi:type="dcterms:W3CDTF">2015-06-15T07:22:01Z</dcterms:created>
  <dcterms:modified xsi:type="dcterms:W3CDTF">2015-06-16T13:20:52Z</dcterms:modified>
</cp:coreProperties>
</file>