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144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098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2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26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774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5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62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54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18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753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BBDE-64A5-49FA-8C50-7C4BA6EF2962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5A5-7CF0-43CD-AFA9-166A8CFD68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14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247753"/>
            <a:ext cx="2808312" cy="33843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247753"/>
            <a:ext cx="28083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MemorySpel</a:t>
            </a:r>
            <a:endParaRPr lang="nl-NL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555530"/>
            <a:ext cx="280831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- bord: int[][]</a:t>
            </a:r>
          </a:p>
          <a:p>
            <a:r>
              <a:rPr lang="nl-NL" sz="1400" dirty="0" smtClean="0"/>
              <a:t>- numberOfCouples: int</a:t>
            </a:r>
          </a:p>
          <a:p>
            <a:r>
              <a:rPr lang="nl-NL" sz="1400" dirty="0" smtClean="0"/>
              <a:t>- player: Player</a:t>
            </a:r>
          </a:p>
          <a:p>
            <a:r>
              <a:rPr lang="nl-NL" sz="1400" dirty="0" smtClean="0"/>
              <a:t>- startTime: Long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4496830"/>
            <a:ext cx="2880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+ MemorySpel(numberOfCouples: int, player: Player)</a:t>
            </a:r>
          </a:p>
          <a:p>
            <a:r>
              <a:rPr lang="nl-NL" sz="1400" dirty="0" smtClean="0"/>
              <a:t>- Shufflecards():</a:t>
            </a:r>
          </a:p>
          <a:p>
            <a:r>
              <a:rPr lang="nl-NL" sz="1400" dirty="0" smtClean="0"/>
              <a:t>+ </a:t>
            </a:r>
            <a:r>
              <a:rPr lang="nl-NL" sz="1400" dirty="0" smtClean="0"/>
              <a:t>theSame(i1: int, j1: int, i2: int, j2: int): boolean</a:t>
            </a:r>
            <a:endParaRPr lang="nl-NL" sz="1400" dirty="0" smtClean="0"/>
          </a:p>
          <a:p>
            <a:r>
              <a:rPr lang="nl-NL" sz="1400" dirty="0" smtClean="0"/>
              <a:t>- checkEndGame(): boolean</a:t>
            </a:r>
          </a:p>
          <a:p>
            <a:r>
              <a:rPr lang="nl-NL" sz="1400" dirty="0" smtClean="0"/>
              <a:t>- endGame():</a:t>
            </a:r>
          </a:p>
          <a:p>
            <a:r>
              <a:rPr lang="nl-NL" sz="1400" dirty="0" smtClean="0"/>
              <a:t>- setScore(endTime</a:t>
            </a:r>
            <a:r>
              <a:rPr lang="nl-NL" sz="1400" dirty="0" smtClean="0"/>
              <a:t>: Long</a:t>
            </a:r>
            <a:r>
              <a:rPr lang="nl-NL" sz="1400" dirty="0" smtClean="0"/>
              <a:t>):</a:t>
            </a:r>
          </a:p>
          <a:p>
            <a:r>
              <a:rPr lang="nl-NL" sz="1400" dirty="0" smtClean="0"/>
              <a:t>+ getBord(): int[][]</a:t>
            </a:r>
            <a:endParaRPr lang="nl-NL" sz="1400" dirty="0" smtClean="0"/>
          </a:p>
          <a:p>
            <a:endParaRPr lang="nl-NL" sz="1400" dirty="0"/>
          </a:p>
        </p:txBody>
      </p:sp>
      <p:sp>
        <p:nvSpPr>
          <p:cNvPr id="9" name="Rectangle 8"/>
          <p:cNvSpPr/>
          <p:nvPr/>
        </p:nvSpPr>
        <p:spPr>
          <a:xfrm>
            <a:off x="3779912" y="404665"/>
            <a:ext cx="2808312" cy="2520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3779912" y="404664"/>
            <a:ext cx="28083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Player</a:t>
            </a:r>
            <a:endParaRPr lang="nl-NL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712441"/>
            <a:ext cx="28083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- name: String</a:t>
            </a:r>
          </a:p>
          <a:p>
            <a:r>
              <a:rPr lang="nl-NL" sz="1400" dirty="0" smtClean="0"/>
              <a:t>- scoreLastGame: </a:t>
            </a:r>
            <a:r>
              <a:rPr lang="nl-NL" sz="1400" dirty="0" smtClean="0"/>
              <a:t>score</a:t>
            </a:r>
            <a:endParaRPr lang="nl-NL" sz="1400" dirty="0" smtClean="0"/>
          </a:p>
          <a:p>
            <a:r>
              <a:rPr lang="nl-NL" sz="1400" dirty="0" smtClean="0"/>
              <a:t>- highScore: </a:t>
            </a:r>
            <a:r>
              <a:rPr lang="nl-NL" sz="1400" dirty="0" smtClean="0"/>
              <a:t>LinkedList&lt;Score&gt;</a:t>
            </a:r>
            <a:endParaRPr lang="nl-NL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781916" y="1447115"/>
            <a:ext cx="29143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+ Player(name: String)</a:t>
            </a:r>
          </a:p>
          <a:p>
            <a:r>
              <a:rPr lang="nl-NL" sz="1400" dirty="0" smtClean="0"/>
              <a:t>+ setScore(score: </a:t>
            </a:r>
            <a:r>
              <a:rPr lang="nl-NL" sz="1400" dirty="0" smtClean="0"/>
              <a:t>Score):</a:t>
            </a:r>
            <a:endParaRPr lang="nl-NL" sz="1400" dirty="0" smtClean="0"/>
          </a:p>
          <a:p>
            <a:r>
              <a:rPr lang="nl-NL" sz="1400" dirty="0" smtClean="0"/>
              <a:t>+ getScoreLastGame (): </a:t>
            </a:r>
            <a:r>
              <a:rPr lang="nl-NL" sz="1400" dirty="0" smtClean="0"/>
              <a:t>Score</a:t>
            </a:r>
            <a:endParaRPr lang="nl-NL" sz="1400" dirty="0" smtClean="0"/>
          </a:p>
          <a:p>
            <a:r>
              <a:rPr lang="nl-NL" sz="1400" dirty="0" smtClean="0"/>
              <a:t>+ getHighScore(): </a:t>
            </a:r>
            <a:r>
              <a:rPr lang="nl-NL" sz="1400" dirty="0" smtClean="0"/>
              <a:t>LinkedList&lt;Integer&gt;</a:t>
            </a:r>
            <a:endParaRPr lang="nl-NL" sz="1400" dirty="0" smtClean="0"/>
          </a:p>
          <a:p>
            <a:r>
              <a:rPr lang="nl-NL" sz="1400" dirty="0" smtClean="0"/>
              <a:t>+ getName(): String</a:t>
            </a:r>
            <a:endParaRPr lang="nl-N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235387"/>
            <a:ext cx="33483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Hoe wordt de highscore bijgehouden van de verschillende moeilijkheidsgraden?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Wat wordt er gecommuniceerd met het javafx gedeelte van het spel;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Hoe geven we de score weer is een hoge score goed of slecht</a:t>
            </a:r>
            <a:r>
              <a:rPr lang="nl-NL" sz="1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Ik ben er nog vanuit gegaan dat de moeilijkheidsgraad het aantal kaarten bepaalt, maar het kan zo worden aangepast dat het aanatlkaarten vast staat.</a:t>
            </a:r>
            <a:endParaRPr lang="nl-N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96236" y="1883422"/>
            <a:ext cx="24477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Set scoreLastGame en eventueel voeg toe aan highScore</a:t>
            </a:r>
            <a:endParaRPr lang="nl-N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41412" y="4319781"/>
            <a:ext cx="2916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Maakt bord zodat alle kaarten er twee keer op kunnen; startTime = getMillisTime();</a:t>
            </a:r>
          </a:p>
          <a:p>
            <a:r>
              <a:rPr lang="nl-NL" sz="1200" dirty="0" smtClean="0"/>
              <a:t>invokes methode to shufflecards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57" y="5160631"/>
            <a:ext cx="321835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Checked if two card is selected</a:t>
            </a:r>
          </a:p>
          <a:p>
            <a:r>
              <a:rPr lang="nl-NL" sz="1200" dirty="0" smtClean="0"/>
              <a:t>Checked if the cards are the same</a:t>
            </a:r>
          </a:p>
          <a:p>
            <a:r>
              <a:rPr lang="nl-NL" sz="1200" dirty="0" smtClean="0"/>
              <a:t>Checked if EndGame</a:t>
            </a:r>
          </a:p>
          <a:p>
            <a:r>
              <a:rPr lang="nl-NL" sz="1200" dirty="0" smtClean="0"/>
              <a:t>En voert acties uit die gedaan moeten worden</a:t>
            </a:r>
            <a:endParaRPr lang="nl-NL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71800" y="5404771"/>
            <a:ext cx="526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059832" y="712444"/>
            <a:ext cx="576064" cy="3220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3455876" y="424409"/>
            <a:ext cx="360040" cy="2880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Straight Arrow Connector 32"/>
          <p:cNvCxnSpPr>
            <a:stCxn id="14" idx="1"/>
          </p:cNvCxnSpPr>
          <p:nvPr/>
        </p:nvCxnSpPr>
        <p:spPr>
          <a:xfrm flipH="1" flipV="1">
            <a:off x="5724128" y="1844824"/>
            <a:ext cx="972108" cy="26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1"/>
          </p:cNvCxnSpPr>
          <p:nvPr/>
        </p:nvCxnSpPr>
        <p:spPr>
          <a:xfrm flipH="1">
            <a:off x="2879812" y="4642947"/>
            <a:ext cx="261600" cy="24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156176" y="3247753"/>
            <a:ext cx="2808312" cy="23316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3247751"/>
            <a:ext cx="28083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Score</a:t>
            </a:r>
            <a:endParaRPr lang="nl-NL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56176" y="3555529"/>
            <a:ext cx="28083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- </a:t>
            </a:r>
            <a:r>
              <a:rPr lang="nl-NL" sz="1400" dirty="0" smtClean="0"/>
              <a:t>player: Player</a:t>
            </a:r>
            <a:endParaRPr lang="nl-NL" sz="1400" dirty="0" smtClean="0"/>
          </a:p>
          <a:p>
            <a:r>
              <a:rPr lang="nl-NL" sz="1400" dirty="0" smtClean="0"/>
              <a:t>- </a:t>
            </a:r>
            <a:r>
              <a:rPr lang="nl-NL" sz="1400" dirty="0" smtClean="0"/>
              <a:t>score: int</a:t>
            </a:r>
            <a:endParaRPr lang="nl-NL" sz="1400" dirty="0" smtClean="0"/>
          </a:p>
          <a:p>
            <a:r>
              <a:rPr lang="nl-NL" sz="1400" dirty="0" smtClean="0"/>
              <a:t>- </a:t>
            </a:r>
            <a:r>
              <a:rPr lang="nl-NL" sz="1400" dirty="0" smtClean="0"/>
              <a:t>spel: String</a:t>
            </a:r>
            <a:endParaRPr lang="nl-NL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158181" y="4290203"/>
            <a:ext cx="28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+ </a:t>
            </a:r>
            <a:r>
              <a:rPr lang="nl-NL" sz="1400" dirty="0" smtClean="0"/>
              <a:t>Score(player: Player, score: int, spel: String)</a:t>
            </a:r>
            <a:endParaRPr lang="nl-NL" sz="1400" dirty="0" smtClean="0"/>
          </a:p>
          <a:p>
            <a:r>
              <a:rPr lang="nl-NL" sz="1400" dirty="0" smtClean="0"/>
              <a:t>+ getScore(): </a:t>
            </a:r>
            <a:r>
              <a:rPr lang="nl-NL" sz="1400" dirty="0" smtClean="0"/>
              <a:t>int</a:t>
            </a:r>
          </a:p>
          <a:p>
            <a:r>
              <a:rPr lang="nl-NL" sz="1400" dirty="0" smtClean="0"/>
              <a:t>+ </a:t>
            </a:r>
            <a:r>
              <a:rPr lang="nl-NL" sz="1400" dirty="0" smtClean="0"/>
              <a:t>getPlayer(): player</a:t>
            </a:r>
            <a:endParaRPr lang="nl-NL" sz="1400" dirty="0" smtClean="0"/>
          </a:p>
          <a:p>
            <a:r>
              <a:rPr lang="nl-NL" sz="1400" dirty="0" smtClean="0"/>
              <a:t>+ </a:t>
            </a:r>
            <a:r>
              <a:rPr lang="nl-NL" sz="1400" dirty="0" smtClean="0"/>
              <a:t>getSpel(): </a:t>
            </a:r>
            <a:r>
              <a:rPr lang="nl-NL" sz="1400" dirty="0" smtClean="0"/>
              <a:t>String</a:t>
            </a:r>
            <a:endParaRPr lang="nl-NL" sz="1400" dirty="0"/>
          </a:p>
        </p:txBody>
      </p:sp>
      <p:cxnSp>
        <p:nvCxnSpPr>
          <p:cNvPr id="24" name="Straight Connector 23"/>
          <p:cNvCxnSpPr>
            <a:stCxn id="21" idx="0"/>
            <a:endCxn id="26" idx="2"/>
          </p:cNvCxnSpPr>
          <p:nvPr/>
        </p:nvCxnSpPr>
        <p:spPr>
          <a:xfrm flipH="1" flipV="1">
            <a:off x="6696236" y="712444"/>
            <a:ext cx="864096" cy="2535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6516216" y="424412"/>
            <a:ext cx="360040" cy="2880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3187229" y="6144028"/>
            <a:ext cx="32183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Set de score voor de speler en voegt de score toe aan de algemene high score (Die nog gemaakt moet worden in de suite).</a:t>
            </a:r>
            <a:endParaRPr lang="nl-NL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267744" y="6144028"/>
            <a:ext cx="919486" cy="24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3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280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Hospes</dc:creator>
  <cp:lastModifiedBy>Marijke</cp:lastModifiedBy>
  <cp:revision>15</cp:revision>
  <dcterms:created xsi:type="dcterms:W3CDTF">2014-12-13T13:16:15Z</dcterms:created>
  <dcterms:modified xsi:type="dcterms:W3CDTF">2014-12-15T13:02:30Z</dcterms:modified>
</cp:coreProperties>
</file>