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3" autoAdjust="0"/>
  </p:normalViewPr>
  <p:slideViewPr>
    <p:cSldViewPr snapToGrid="0">
      <p:cViewPr varScale="1">
        <p:scale>
          <a:sx n="92" d="100"/>
          <a:sy n="92" d="100"/>
        </p:scale>
        <p:origin x="4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491B88-E912-4F75-B710-42226024EE27}" type="slidenum"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1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B6D56B-4CD4-4518-ACEA-1C92A89BD4CE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46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94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and Geertjan discuss the next level of features to add.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68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Geertjand and Eben discuss next steps.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88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47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talks about Couchbase,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what’s unique about it, and its terminology.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9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and Geertjan discuss 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together scenarios that someone using Couchbase in NetBeans might be interested in.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08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 explores NetBeans IDE and shows places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where Couchbase fits well, as well as common wrong decisions.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93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briefly explains the NetBeans extension point mechanism.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64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Geertjan shows how to set up a NetBeans module project, using Maven. Eben talks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about Couchbase Maven dependencies needed.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40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Geertjan shows the ‘hello world’ scenario.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27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 and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Eben discuss the basic node hierarchy and Geertjan discusses the Node hierarchy structure.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66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189000" cy="68529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11995200" y="0"/>
            <a:ext cx="189000" cy="68529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400800"/>
            <a:ext cx="12184200" cy="4521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84200" cy="186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376600" y="6556320"/>
            <a:ext cx="31953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100000"/>
              </a:lnSpc>
            </a:pPr>
            <a:r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2015, Oracle and/or its affiliates. All rights reserved.  |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15"/>
          <p:cNvPicPr/>
          <p:nvPr/>
        </p:nvPicPr>
        <p:blipFill>
          <a:blip r:embed="rId14"/>
          <a:stretch/>
        </p:blipFill>
        <p:spPr>
          <a:xfrm>
            <a:off x="530280" y="6263640"/>
            <a:ext cx="1620000" cy="5893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/>
              <a:t>How to Plug into </a:t>
            </a:r>
            <a:r>
              <a:rPr lang="en-US" sz="3600" dirty="0" smtClean="0"/>
              <a:t>NetBeans in </a:t>
            </a:r>
            <a:r>
              <a:rPr lang="en-US" sz="3600" dirty="0"/>
              <a:t>60 Minutes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030586A-6FA6-434C-931B-80C70AAAE949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Eben Haber (Couchbase)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Geertjan Wielenga (NetBeans)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8. Get Feedback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Interact with community.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Publish on plugins.netbeans.org.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articles and blogs.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Twitter and Facebook.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040">
              <a:lnSpc>
                <a:spcPct val="90000"/>
              </a:lnSpc>
              <a:buClr>
                <a:srgbClr val="9F9F9F"/>
              </a:buClr>
            </a:pP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1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/>
              <a:t>9</a:t>
            </a:r>
            <a:r>
              <a:rPr lang="en-US" sz="3600" dirty="0" smtClean="0"/>
              <a:t>. Implement the Next Level of Requirements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careful to not get feature creep.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Stay focused on the requirements for each stage.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Whenever a new stage is complete, release a new version of the plugin.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assign tasks to new members involved in the project.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Keep going at a steady pace.</a:t>
            </a: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59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10. Engage the Community to Get Involved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Engage the NetBeans mailing list.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Engage the Couchbase mailing list.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demos and YouTube screencasts.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8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Conclusion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a NetBeans plugin is a process.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Keep focused on specific and well-defined aims.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Helps to be knowledgeable of the technology you want to support.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Lots of NetBeans API documentation and helpful community.</a:t>
            </a: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NetBeans plugins is fun!</a:t>
            </a: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7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nl-NL" sz="36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Explain the process of creating plugins for NetBeans IDE.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Couchbase as an example.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We’ll go through a complete process from beginning to end.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You’ll be ready to create a plugin of your choice at the end of this session.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/>
              <a:t>1. Understand the </a:t>
            </a:r>
            <a:r>
              <a:rPr lang="en-US" sz="3600" dirty="0" smtClean="0"/>
              <a:t>Technology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Couchbase?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are Nodes and Clusters?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are Buckets and Documents?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Queries?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2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2. </a:t>
            </a:r>
            <a:r>
              <a:rPr lang="en-US" sz="3600" dirty="0"/>
              <a:t>Create </a:t>
            </a:r>
            <a:r>
              <a:rPr lang="en-US" sz="3600" dirty="0" smtClean="0"/>
              <a:t>Levels </a:t>
            </a:r>
            <a:r>
              <a:rPr lang="en-US" sz="3600" dirty="0"/>
              <a:t>of </a:t>
            </a:r>
            <a:r>
              <a:rPr lang="en-US" sz="3600" dirty="0" smtClean="0"/>
              <a:t>Requirements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1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Prototype: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Hack together a few basic scenarios.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1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Minimal: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Create an absolutely bare-minimum set of requirements.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1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Medium: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Provide the next level of requirements.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1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Full: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What would “full” support provide?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1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Advanced: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Advanced and sophisticated features.</a:t>
            </a: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9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3. Identify Relevant Extension Points in NetBeans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helps if you already know NetBeans a bit.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Explore the latest release of NetBeans and find similar features.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example, Couchbase is a database technology,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find how other database technologies are supported. 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4. Understand NetBeans Extension Mechanism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FileSystem, extended via XML files.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Couchbase will be visualized in a hierarchical structure,</a:t>
            </a:r>
            <a:b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therefore need to find NetBeans API to support this.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Nodes API provides hierarchical infrastructure.</a:t>
            </a: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Actions API provides loosely coupled action infrastructure.</a:t>
            </a: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6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/>
              <a:t>5</a:t>
            </a:r>
            <a:r>
              <a:rPr lang="en-US" sz="3600" dirty="0" smtClean="0"/>
              <a:t>. Set Up a NetBeans Plugin Project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modules are defined in Ant or Maven.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Demo: Setting up a NetBeans Maven module project.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dependency on Couchbase API.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into GitHub repo.</a:t>
            </a: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3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 smtClean="0"/>
              <a:t>6. Create a Simple “Hello World” Scenario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Hook a root node for Couchbase</a:t>
            </a:r>
            <a:b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into the correct place within NetBeans IDE.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Demo:</a:t>
            </a:r>
            <a:b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new layer.xml file in the project.</a:t>
            </a:r>
            <a:b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Hook it into a new root node.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it and show the node in the applicable place.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4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1720" y="406440"/>
            <a:ext cx="1112004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dirty="0"/>
              <a:t>7</a:t>
            </a:r>
            <a:r>
              <a:rPr lang="en-US" sz="3600" dirty="0" smtClean="0"/>
              <a:t>. Prototype and Release Minimal Requirements</a:t>
            </a: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6000" y="1017720"/>
            <a:ext cx="11121480" cy="44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Sketch out scenarios for Couchbase users of NetBeans.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package structure that is easy to maintain.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node hierarchy for the Couchbase terminology.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actions, but as few as possible for the minimal requirements.</a:t>
            </a:r>
            <a:br>
              <a:rPr lang="nl-NL" sz="28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8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Keep it as simple as possible.</a:t>
            </a:r>
            <a:endParaRPr lang="nl-NL" sz="2800" b="0" strike="noStrike" spc="-1" dirty="0" smtClean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3560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621280" y="6556320"/>
            <a:ext cx="27381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1275920" y="6556320"/>
            <a:ext cx="376560" cy="1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85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81" y="6240823"/>
            <a:ext cx="1991137" cy="630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44101" y="6431972"/>
            <a:ext cx="3384262" cy="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7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Oracle_16x9-2015-v2.1</Template>
  <TotalTime>2837</TotalTime>
  <Words>334</Words>
  <Application>Microsoft Office PowerPoint</Application>
  <PresentationFormat>Custom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subject/>
  <dc:creator>john brock</dc:creator>
  <dc:description/>
  <cp:lastModifiedBy>geertjan wielenga</cp:lastModifiedBy>
  <cp:revision>265</cp:revision>
  <cp:lastPrinted>2014-07-16T02:22:57Z</cp:lastPrinted>
  <dcterms:created xsi:type="dcterms:W3CDTF">2015-10-12T14:36:05Z</dcterms:created>
  <dcterms:modified xsi:type="dcterms:W3CDTF">2016-09-04T11:38:11Z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Oracle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XPowerLiteLastOptimized">
    <vt:lpwstr>2343037</vt:lpwstr>
  </property>
  <property fmtid="{D5CDD505-2E9C-101B-9397-08002B2CF9AE}" pid="9" name="NXPowerLiteSettings">
    <vt:lpwstr>F98007B004F000</vt:lpwstr>
  </property>
  <property fmtid="{D5CDD505-2E9C-101B-9397-08002B2CF9AE}" pid="10" name="NXPowerLiteVersion">
    <vt:lpwstr>D5.0.2</vt:lpwstr>
  </property>
  <property fmtid="{D5CDD505-2E9C-101B-9397-08002B2CF9AE}" pid="11" name="Notes">
    <vt:i4>24</vt:i4>
  </property>
  <property fmtid="{D5CDD505-2E9C-101B-9397-08002B2CF9AE}" pid="12" name="PresentationFormat">
    <vt:lpwstr>Custom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24</vt:i4>
  </property>
</Properties>
</file>