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3" r:id="rId5"/>
    <p:sldId id="260" r:id="rId6"/>
    <p:sldId id="265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tya Sinha [MU - Jaipur]" userId="15737f9d-efd5-4017-beb4-603a0843115f" providerId="ADAL" clId="{A0074988-A93E-4BB5-A195-7354CCD172CB}"/>
    <pc:docChg chg="undo custSel addSld modSld sldOrd">
      <pc:chgData name="Aditya Sinha [MU - Jaipur]" userId="15737f9d-efd5-4017-beb4-603a0843115f" providerId="ADAL" clId="{A0074988-A93E-4BB5-A195-7354CCD172CB}" dt="2023-07-18T10:26:05.406" v="102" actId="26606"/>
      <pc:docMkLst>
        <pc:docMk/>
      </pc:docMkLst>
      <pc:sldChg chg="addSp delSp modSp new mod setBg modClrScheme chgLayout">
        <pc:chgData name="Aditya Sinha [MU - Jaipur]" userId="15737f9d-efd5-4017-beb4-603a0843115f" providerId="ADAL" clId="{A0074988-A93E-4BB5-A195-7354CCD172CB}" dt="2023-07-18T10:24:19.101" v="51" actId="26606"/>
        <pc:sldMkLst>
          <pc:docMk/>
          <pc:sldMk cId="1349982835" sldId="262"/>
        </pc:sldMkLst>
        <pc:spChg chg="del mod ord">
          <ac:chgData name="Aditya Sinha [MU - Jaipur]" userId="15737f9d-efd5-4017-beb4-603a0843115f" providerId="ADAL" clId="{A0074988-A93E-4BB5-A195-7354CCD172CB}" dt="2023-07-18T10:20:45.162" v="1" actId="700"/>
          <ac:spMkLst>
            <pc:docMk/>
            <pc:sldMk cId="1349982835" sldId="262"/>
            <ac:spMk id="2" creationId="{FE581146-2721-E9FD-80AE-66A267744A7B}"/>
          </ac:spMkLst>
        </pc:spChg>
        <pc:spChg chg="del mod ord">
          <ac:chgData name="Aditya Sinha [MU - Jaipur]" userId="15737f9d-efd5-4017-beb4-603a0843115f" providerId="ADAL" clId="{A0074988-A93E-4BB5-A195-7354CCD172CB}" dt="2023-07-18T10:20:45.162" v="1" actId="700"/>
          <ac:spMkLst>
            <pc:docMk/>
            <pc:sldMk cId="1349982835" sldId="262"/>
            <ac:spMk id="3" creationId="{7CE09794-3A8B-90EC-7762-8D53EC524439}"/>
          </ac:spMkLst>
        </pc:spChg>
        <pc:spChg chg="add del mod ord">
          <ac:chgData name="Aditya Sinha [MU - Jaipur]" userId="15737f9d-efd5-4017-beb4-603a0843115f" providerId="ADAL" clId="{A0074988-A93E-4BB5-A195-7354CCD172CB}" dt="2023-07-18T10:24:15.780" v="50" actId="478"/>
          <ac:spMkLst>
            <pc:docMk/>
            <pc:sldMk cId="1349982835" sldId="262"/>
            <ac:spMk id="4" creationId="{A0C50CDD-22F3-AD27-8138-76B5A12C59B4}"/>
          </ac:spMkLst>
        </pc:spChg>
        <pc:spChg chg="add del mod ord">
          <ac:chgData name="Aditya Sinha [MU - Jaipur]" userId="15737f9d-efd5-4017-beb4-603a0843115f" providerId="ADAL" clId="{A0074988-A93E-4BB5-A195-7354CCD172CB}" dt="2023-07-18T10:24:14.324" v="49" actId="22"/>
          <ac:spMkLst>
            <pc:docMk/>
            <pc:sldMk cId="1349982835" sldId="262"/>
            <ac:spMk id="5" creationId="{BA0C9AF9-BEAE-883A-DC81-7EAF61FC9659}"/>
          </ac:spMkLst>
        </pc:spChg>
        <pc:picChg chg="add mod ord">
          <ac:chgData name="Aditya Sinha [MU - Jaipur]" userId="15737f9d-efd5-4017-beb4-603a0843115f" providerId="ADAL" clId="{A0074988-A93E-4BB5-A195-7354CCD172CB}" dt="2023-07-18T10:24:19.101" v="51" actId="26606"/>
          <ac:picMkLst>
            <pc:docMk/>
            <pc:sldMk cId="1349982835" sldId="262"/>
            <ac:picMk id="7" creationId="{DBE2CEF5-7E42-E35E-3439-C5292B83FF0E}"/>
          </ac:picMkLst>
        </pc:picChg>
        <pc:cxnChg chg="add">
          <ac:chgData name="Aditya Sinha [MU - Jaipur]" userId="15737f9d-efd5-4017-beb4-603a0843115f" providerId="ADAL" clId="{A0074988-A93E-4BB5-A195-7354CCD172CB}" dt="2023-07-18T10:24:19.101" v="51" actId="26606"/>
          <ac:cxnSpMkLst>
            <pc:docMk/>
            <pc:sldMk cId="1349982835" sldId="262"/>
            <ac:cxnSpMk id="12" creationId="{EBC8029E-E679-5CC4-DE1F-B1AA37452C77}"/>
          </ac:cxnSpMkLst>
        </pc:cxnChg>
      </pc:sldChg>
      <pc:sldChg chg="addSp delSp modSp new mod ord setBg modClrScheme chgLayout">
        <pc:chgData name="Aditya Sinha [MU - Jaipur]" userId="15737f9d-efd5-4017-beb4-603a0843115f" providerId="ADAL" clId="{A0074988-A93E-4BB5-A195-7354CCD172CB}" dt="2023-07-18T10:24:41" v="54"/>
        <pc:sldMkLst>
          <pc:docMk/>
          <pc:sldMk cId="1930779420" sldId="263"/>
        </pc:sldMkLst>
        <pc:spChg chg="del mod ord">
          <ac:chgData name="Aditya Sinha [MU - Jaipur]" userId="15737f9d-efd5-4017-beb4-603a0843115f" providerId="ADAL" clId="{A0074988-A93E-4BB5-A195-7354CCD172CB}" dt="2023-07-18T10:21:49.036" v="3" actId="700"/>
          <ac:spMkLst>
            <pc:docMk/>
            <pc:sldMk cId="1930779420" sldId="263"/>
            <ac:spMk id="2" creationId="{DB6A2AED-F885-7274-2165-6779CC926B59}"/>
          </ac:spMkLst>
        </pc:spChg>
        <pc:spChg chg="del mod ord">
          <ac:chgData name="Aditya Sinha [MU - Jaipur]" userId="15737f9d-efd5-4017-beb4-603a0843115f" providerId="ADAL" clId="{A0074988-A93E-4BB5-A195-7354CCD172CB}" dt="2023-07-18T10:21:49.036" v="3" actId="700"/>
          <ac:spMkLst>
            <pc:docMk/>
            <pc:sldMk cId="1930779420" sldId="263"/>
            <ac:spMk id="3" creationId="{705DA95D-DC1A-C499-EE12-24427E6CF260}"/>
          </ac:spMkLst>
        </pc:spChg>
        <pc:spChg chg="add mod ord">
          <ac:chgData name="Aditya Sinha [MU - Jaipur]" userId="15737f9d-efd5-4017-beb4-603a0843115f" providerId="ADAL" clId="{A0074988-A93E-4BB5-A195-7354CCD172CB}" dt="2023-07-18T10:23:39.798" v="46" actId="26606"/>
          <ac:spMkLst>
            <pc:docMk/>
            <pc:sldMk cId="1930779420" sldId="263"/>
            <ac:spMk id="4" creationId="{F9D68DB3-546F-EBA9-BE98-0DD39E46F2A4}"/>
          </ac:spMkLst>
        </pc:spChg>
        <pc:spChg chg="add mod ord">
          <ac:chgData name="Aditya Sinha [MU - Jaipur]" userId="15737f9d-efd5-4017-beb4-603a0843115f" providerId="ADAL" clId="{A0074988-A93E-4BB5-A195-7354CCD172CB}" dt="2023-07-18T10:23:57.085" v="48" actId="20577"/>
          <ac:spMkLst>
            <pc:docMk/>
            <pc:sldMk cId="1930779420" sldId="263"/>
            <ac:spMk id="5" creationId="{B7483CCE-F7E5-F755-17DB-F1698EE9D18C}"/>
          </ac:spMkLst>
        </pc:spChg>
        <pc:spChg chg="add del">
          <ac:chgData name="Aditya Sinha [MU - Jaipur]" userId="15737f9d-efd5-4017-beb4-603a0843115f" providerId="ADAL" clId="{A0074988-A93E-4BB5-A195-7354CCD172CB}" dt="2023-07-18T10:23:37.511" v="43" actId="26606"/>
          <ac:spMkLst>
            <pc:docMk/>
            <pc:sldMk cId="1930779420" sldId="263"/>
            <ac:spMk id="11" creationId="{8EB2B82E-9519-13BE-F662-21976E2C7A9C}"/>
          </ac:spMkLst>
        </pc:spChg>
        <pc:spChg chg="add del">
          <ac:chgData name="Aditya Sinha [MU - Jaipur]" userId="15737f9d-efd5-4017-beb4-603a0843115f" providerId="ADAL" clId="{A0074988-A93E-4BB5-A195-7354CCD172CB}" dt="2023-07-18T10:23:39.792" v="45" actId="26606"/>
          <ac:spMkLst>
            <pc:docMk/>
            <pc:sldMk cId="1930779420" sldId="263"/>
            <ac:spMk id="12" creationId="{175AAFE7-143D-45AC-B616-09521E0F5597}"/>
          </ac:spMkLst>
        </pc:spChg>
        <pc:spChg chg="add del">
          <ac:chgData name="Aditya Sinha [MU - Jaipur]" userId="15737f9d-efd5-4017-beb4-603a0843115f" providerId="ADAL" clId="{A0074988-A93E-4BB5-A195-7354CCD172CB}" dt="2023-07-18T10:23:39.792" v="45" actId="26606"/>
          <ac:spMkLst>
            <pc:docMk/>
            <pc:sldMk cId="1930779420" sldId="263"/>
            <ac:spMk id="14" creationId="{0BA5DB72-E109-4D37-B6DD-C328D539705B}"/>
          </ac:spMkLst>
        </pc:spChg>
        <pc:spChg chg="add del">
          <ac:chgData name="Aditya Sinha [MU - Jaipur]" userId="15737f9d-efd5-4017-beb4-603a0843115f" providerId="ADAL" clId="{A0074988-A93E-4BB5-A195-7354CCD172CB}" dt="2023-07-18T10:23:39.792" v="45" actId="26606"/>
          <ac:spMkLst>
            <pc:docMk/>
            <pc:sldMk cId="1930779420" sldId="263"/>
            <ac:spMk id="15" creationId="{5112AC23-F046-4DC5-9B92-07CA6CC7C580}"/>
          </ac:spMkLst>
        </pc:spChg>
        <pc:spChg chg="add del">
          <ac:chgData name="Aditya Sinha [MU - Jaipur]" userId="15737f9d-efd5-4017-beb4-603a0843115f" providerId="ADAL" clId="{A0074988-A93E-4BB5-A195-7354CCD172CB}" dt="2023-07-18T10:23:39.792" v="45" actId="26606"/>
          <ac:spMkLst>
            <pc:docMk/>
            <pc:sldMk cId="1930779420" sldId="263"/>
            <ac:spMk id="24" creationId="{EB2D1A1F-B200-4444-AE01-EFC97AF7B51F}"/>
          </ac:spMkLst>
        </pc:spChg>
        <pc:spChg chg="add del">
          <ac:chgData name="Aditya Sinha [MU - Jaipur]" userId="15737f9d-efd5-4017-beb4-603a0843115f" providerId="ADAL" clId="{A0074988-A93E-4BB5-A195-7354CCD172CB}" dt="2023-07-18T10:23:39.792" v="45" actId="26606"/>
          <ac:spMkLst>
            <pc:docMk/>
            <pc:sldMk cId="1930779420" sldId="263"/>
            <ac:spMk id="38" creationId="{C8D9C5DD-B8B3-46A0-8FBC-EE462F96C4E5}"/>
          </ac:spMkLst>
        </pc:spChg>
        <pc:spChg chg="add">
          <ac:chgData name="Aditya Sinha [MU - Jaipur]" userId="15737f9d-efd5-4017-beb4-603a0843115f" providerId="ADAL" clId="{A0074988-A93E-4BB5-A195-7354CCD172CB}" dt="2023-07-18T10:23:39.798" v="46" actId="26606"/>
          <ac:spMkLst>
            <pc:docMk/>
            <pc:sldMk cId="1930779420" sldId="263"/>
            <ac:spMk id="40" creationId="{081EA652-8C6A-4E69-BEB9-170809474553}"/>
          </ac:spMkLst>
        </pc:spChg>
        <pc:spChg chg="add">
          <ac:chgData name="Aditya Sinha [MU - Jaipur]" userId="15737f9d-efd5-4017-beb4-603a0843115f" providerId="ADAL" clId="{A0074988-A93E-4BB5-A195-7354CCD172CB}" dt="2023-07-18T10:23:39.798" v="46" actId="26606"/>
          <ac:spMkLst>
            <pc:docMk/>
            <pc:sldMk cId="1930779420" sldId="263"/>
            <ac:spMk id="41" creationId="{5298780A-33B9-4EA2-8F67-DE68AD62841B}"/>
          </ac:spMkLst>
        </pc:spChg>
        <pc:spChg chg="add">
          <ac:chgData name="Aditya Sinha [MU - Jaipur]" userId="15737f9d-efd5-4017-beb4-603a0843115f" providerId="ADAL" clId="{A0074988-A93E-4BB5-A195-7354CCD172CB}" dt="2023-07-18T10:23:39.798" v="46" actId="26606"/>
          <ac:spMkLst>
            <pc:docMk/>
            <pc:sldMk cId="1930779420" sldId="263"/>
            <ac:spMk id="42" creationId="{7F488E8B-4E1E-4402-8935-D4E6C02615C7}"/>
          </ac:spMkLst>
        </pc:spChg>
        <pc:grpChg chg="add del">
          <ac:chgData name="Aditya Sinha [MU - Jaipur]" userId="15737f9d-efd5-4017-beb4-603a0843115f" providerId="ADAL" clId="{A0074988-A93E-4BB5-A195-7354CCD172CB}" dt="2023-07-18T10:23:39.792" v="45" actId="26606"/>
          <ac:grpSpMkLst>
            <pc:docMk/>
            <pc:sldMk cId="1930779420" sldId="263"/>
            <ac:grpSpMk id="16" creationId="{7C34EE77-74D1-42B4-801B-40B35A68C127}"/>
          </ac:grpSpMkLst>
        </pc:grpChg>
        <pc:grpChg chg="add del">
          <ac:chgData name="Aditya Sinha [MU - Jaipur]" userId="15737f9d-efd5-4017-beb4-603a0843115f" providerId="ADAL" clId="{A0074988-A93E-4BB5-A195-7354CCD172CB}" dt="2023-07-18T10:23:39.792" v="45" actId="26606"/>
          <ac:grpSpMkLst>
            <pc:docMk/>
            <pc:sldMk cId="1930779420" sldId="263"/>
            <ac:grpSpMk id="26" creationId="{70E4CB9D-2256-4786-8DDF-ADFBF3533745}"/>
          </ac:grpSpMkLst>
        </pc:grpChg>
        <pc:grpChg chg="add del">
          <ac:chgData name="Aditya Sinha [MU - Jaipur]" userId="15737f9d-efd5-4017-beb4-603a0843115f" providerId="ADAL" clId="{A0074988-A93E-4BB5-A195-7354CCD172CB}" dt="2023-07-18T10:23:39.792" v="45" actId="26606"/>
          <ac:grpSpMkLst>
            <pc:docMk/>
            <pc:sldMk cId="1930779420" sldId="263"/>
            <ac:grpSpMk id="32" creationId="{568E6F37-AE05-46BF-A77F-5505926E92C6}"/>
          </ac:grpSpMkLst>
        </pc:grpChg>
        <pc:picChg chg="add del">
          <ac:chgData name="Aditya Sinha [MU - Jaipur]" userId="15737f9d-efd5-4017-beb4-603a0843115f" providerId="ADAL" clId="{A0074988-A93E-4BB5-A195-7354CCD172CB}" dt="2023-07-18T10:23:37.511" v="43" actId="26606"/>
          <ac:picMkLst>
            <pc:docMk/>
            <pc:sldMk cId="1930779420" sldId="263"/>
            <ac:picMk id="7" creationId="{41054C58-1FD8-4B56-59B1-810272A705F5}"/>
          </ac:picMkLst>
        </pc:picChg>
        <pc:cxnChg chg="add del">
          <ac:chgData name="Aditya Sinha [MU - Jaipur]" userId="15737f9d-efd5-4017-beb4-603a0843115f" providerId="ADAL" clId="{A0074988-A93E-4BB5-A195-7354CCD172CB}" dt="2023-07-18T10:23:33.128" v="41" actId="26606"/>
          <ac:cxnSpMkLst>
            <pc:docMk/>
            <pc:sldMk cId="1930779420" sldId="263"/>
            <ac:cxnSpMk id="10" creationId="{D2C4353C-C927-1758-0BEF-21E9E0D81614}"/>
          </ac:cxnSpMkLst>
        </pc:cxnChg>
        <pc:cxnChg chg="add del">
          <ac:chgData name="Aditya Sinha [MU - Jaipur]" userId="15737f9d-efd5-4017-beb4-603a0843115f" providerId="ADAL" clId="{A0074988-A93E-4BB5-A195-7354CCD172CB}" dt="2023-07-18T10:23:37.511" v="43" actId="26606"/>
          <ac:cxnSpMkLst>
            <pc:docMk/>
            <pc:sldMk cId="1930779420" sldId="263"/>
            <ac:cxnSpMk id="13" creationId="{58111A9F-5A83-81E0-CD78-A5959435DC2D}"/>
          </ac:cxnSpMkLst>
        </pc:cxnChg>
      </pc:sldChg>
      <pc:sldChg chg="new">
        <pc:chgData name="Aditya Sinha [MU - Jaipur]" userId="15737f9d-efd5-4017-beb4-603a0843115f" providerId="ADAL" clId="{A0074988-A93E-4BB5-A195-7354CCD172CB}" dt="2023-07-18T10:24:21.936" v="52" actId="680"/>
        <pc:sldMkLst>
          <pc:docMk/>
          <pc:sldMk cId="3694568185" sldId="264"/>
        </pc:sldMkLst>
      </pc:sldChg>
      <pc:sldChg chg="addSp delSp modSp new mod setBg modClrScheme chgLayout">
        <pc:chgData name="Aditya Sinha [MU - Jaipur]" userId="15737f9d-efd5-4017-beb4-603a0843115f" providerId="ADAL" clId="{A0074988-A93E-4BB5-A195-7354CCD172CB}" dt="2023-07-18T10:26:05.406" v="102" actId="26606"/>
        <pc:sldMkLst>
          <pc:docMk/>
          <pc:sldMk cId="1262768339" sldId="265"/>
        </pc:sldMkLst>
        <pc:spChg chg="del mod ord">
          <ac:chgData name="Aditya Sinha [MU - Jaipur]" userId="15737f9d-efd5-4017-beb4-603a0843115f" providerId="ADAL" clId="{A0074988-A93E-4BB5-A195-7354CCD172CB}" dt="2023-07-18T10:24:46.495" v="56" actId="700"/>
          <ac:spMkLst>
            <pc:docMk/>
            <pc:sldMk cId="1262768339" sldId="265"/>
            <ac:spMk id="2" creationId="{919B1C9E-3768-E232-B106-DB060AE84FC9}"/>
          </ac:spMkLst>
        </pc:spChg>
        <pc:spChg chg="del mod ord">
          <ac:chgData name="Aditya Sinha [MU - Jaipur]" userId="15737f9d-efd5-4017-beb4-603a0843115f" providerId="ADAL" clId="{A0074988-A93E-4BB5-A195-7354CCD172CB}" dt="2023-07-18T10:24:46.495" v="56" actId="700"/>
          <ac:spMkLst>
            <pc:docMk/>
            <pc:sldMk cId="1262768339" sldId="265"/>
            <ac:spMk id="3" creationId="{F02E21A5-2BC6-2A10-D7B6-A9804C9C5844}"/>
          </ac:spMkLst>
        </pc:spChg>
        <pc:spChg chg="add mod ord">
          <ac:chgData name="Aditya Sinha [MU - Jaipur]" userId="15737f9d-efd5-4017-beb4-603a0843115f" providerId="ADAL" clId="{A0074988-A93E-4BB5-A195-7354CCD172CB}" dt="2023-07-18T10:26:05.406" v="102" actId="26606"/>
          <ac:spMkLst>
            <pc:docMk/>
            <pc:sldMk cId="1262768339" sldId="265"/>
            <ac:spMk id="4" creationId="{E963B9C4-8DE9-BFA5-F45C-C2629D2A0550}"/>
          </ac:spMkLst>
        </pc:spChg>
        <pc:spChg chg="add mod ord">
          <ac:chgData name="Aditya Sinha [MU - Jaipur]" userId="15737f9d-efd5-4017-beb4-603a0843115f" providerId="ADAL" clId="{A0074988-A93E-4BB5-A195-7354CCD172CB}" dt="2023-07-18T10:26:05.406" v="102" actId="26606"/>
          <ac:spMkLst>
            <pc:docMk/>
            <pc:sldMk cId="1262768339" sldId="265"/>
            <ac:spMk id="5" creationId="{EFFE496B-043D-A1E0-093E-F56840366065}"/>
          </ac:spMkLst>
        </pc:spChg>
        <pc:spChg chg="add">
          <ac:chgData name="Aditya Sinha [MU - Jaipur]" userId="15737f9d-efd5-4017-beb4-603a0843115f" providerId="ADAL" clId="{A0074988-A93E-4BB5-A195-7354CCD172CB}" dt="2023-07-18T10:26:05.406" v="102" actId="26606"/>
          <ac:spMkLst>
            <pc:docMk/>
            <pc:sldMk cId="1262768339" sldId="265"/>
            <ac:spMk id="10" creationId="{081EA652-8C6A-4E69-BEB9-170809474553}"/>
          </ac:spMkLst>
        </pc:spChg>
        <pc:spChg chg="add">
          <ac:chgData name="Aditya Sinha [MU - Jaipur]" userId="15737f9d-efd5-4017-beb4-603a0843115f" providerId="ADAL" clId="{A0074988-A93E-4BB5-A195-7354CCD172CB}" dt="2023-07-18T10:26:05.406" v="102" actId="26606"/>
          <ac:spMkLst>
            <pc:docMk/>
            <pc:sldMk cId="1262768339" sldId="265"/>
            <ac:spMk id="12" creationId="{5298780A-33B9-4EA2-8F67-DE68AD62841B}"/>
          </ac:spMkLst>
        </pc:spChg>
        <pc:spChg chg="add">
          <ac:chgData name="Aditya Sinha [MU - Jaipur]" userId="15737f9d-efd5-4017-beb4-603a0843115f" providerId="ADAL" clId="{A0074988-A93E-4BB5-A195-7354CCD172CB}" dt="2023-07-18T10:26:05.406" v="102" actId="26606"/>
          <ac:spMkLst>
            <pc:docMk/>
            <pc:sldMk cId="1262768339" sldId="265"/>
            <ac:spMk id="14" creationId="{7F488E8B-4E1E-4402-8935-D4E6C02615C7}"/>
          </ac:spMkLst>
        </pc:spChg>
      </pc:sldChg>
    </pc:docChg>
  </pc:docChgLst>
  <pc:docChgLst>
    <pc:chgData name="Aditya Sinha [MU - Jaipur]" userId="15737f9d-efd5-4017-beb4-603a0843115f" providerId="ADAL" clId="{407FBE6A-15B2-460B-81BC-D315ACB85854}"/>
    <pc:docChg chg="delSld">
      <pc:chgData name="Aditya Sinha [MU - Jaipur]" userId="15737f9d-efd5-4017-beb4-603a0843115f" providerId="ADAL" clId="{407FBE6A-15B2-460B-81BC-D315ACB85854}" dt="2023-08-10T08:29:58.024" v="0" actId="47"/>
      <pc:docMkLst>
        <pc:docMk/>
      </pc:docMkLst>
      <pc:sldChg chg="del">
        <pc:chgData name="Aditya Sinha [MU - Jaipur]" userId="15737f9d-efd5-4017-beb4-603a0843115f" providerId="ADAL" clId="{407FBE6A-15B2-460B-81BC-D315ACB85854}" dt="2023-08-10T08:29:58.024" v="0" actId="47"/>
        <pc:sldMkLst>
          <pc:docMk/>
          <pc:sldMk cId="3694568185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3D0B8-6998-3C4A-132E-AB6E57B1F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FE730-D796-12DF-DE94-C2BCC399D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14876-34AC-E31B-3FF7-BF278E91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4378-F2A0-449D-9CE7-0E18814A8AA8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4BDA2-4ADA-B3EB-17CC-A7CBE004E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2C0AB-08F5-9761-552D-200EB69F3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03E0-A8FB-4348-81DD-A29602423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859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30939-3E56-F37C-44CB-02BB15351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57BA92-FD14-A1BC-AA4F-3FC971A02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3770E-3A8B-BE53-8156-07A582092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4378-F2A0-449D-9CE7-0E18814A8AA8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18432-9D56-51F6-FA2A-C75FFCE7B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0C738-9DD5-4A6F-C291-1C8E22630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03E0-A8FB-4348-81DD-A29602423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974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27ADE3-A4F6-AFE6-CC91-8615EC283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F45C6-C6D9-1374-C118-1AD977614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C1B8E-93A3-19B7-CD5C-2597CC3C5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D4378-F2A0-449D-9CE7-0E18814A8AA8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19A14-4533-E785-4325-EFBCCB73AF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0D8BD-09A5-1B95-BB83-3CE8E24490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703E0-A8FB-4348-81DD-A29602423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368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61F686-1C81-EE9B-8E6A-B9B68B6383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59" b="18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EBFE0E-4A83-E4E8-EAC0-6EE344020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65862"/>
            <a:ext cx="6052955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>
                <a:ln w="22225">
                  <a:solidFill>
                    <a:srgbClr val="FFFFFF"/>
                  </a:solidFill>
                </a:ln>
                <a:noFill/>
                <a:effectLst/>
              </a:rPr>
              <a:t>Basic Structure of Computers</a:t>
            </a:r>
            <a:endParaRPr lang="en-US" sz="8000">
              <a:ln w="22225">
                <a:solidFill>
                  <a:srgbClr val="FFFFFF"/>
                </a:solidFill>
              </a:ln>
              <a:noFill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6A8629B-8289-498B-939B-1CA0C106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2899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0AE44677-8074-CF9E-6493-40E318BCE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641" y="1065862"/>
            <a:ext cx="3860002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FFFFFF"/>
                </a:solidFill>
              </a:rPr>
              <a:t>Chapter 1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FFFFFF"/>
                </a:solidFill>
              </a:rPr>
              <a:t>Lecture: 1-6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FFFFFF"/>
                </a:solidFill>
              </a:rPr>
              <a:t>Book: Carl Hamacher 5e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Course Outcome: </a:t>
            </a:r>
            <a:r>
              <a:rPr lang="en-US" sz="2000">
                <a:solidFill>
                  <a:srgbClr val="FFFFFF"/>
                </a:solidFill>
                <a:effectLst/>
              </a:rPr>
              <a:t>Explain the interconnection between functional units of a computer system and various factors that affects the performance of a computer</a:t>
            </a:r>
            <a:r>
              <a:rPr lang="en-US" sz="2000" b="1">
                <a:solidFill>
                  <a:srgbClr val="FFFFFF"/>
                </a:solidFill>
                <a:effectLst/>
              </a:rPr>
              <a:t>[Level 2: Understanding]</a:t>
            </a:r>
            <a:r>
              <a:rPr lang="en-US" sz="200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5871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hree mini houses made of legos">
            <a:extLst>
              <a:ext uri="{FF2B5EF4-FFF2-40B4-BE49-F238E27FC236}">
                <a16:creationId xmlns:a16="http://schemas.microsoft.com/office/drawing/2014/main" id="{3DD73BCB-4D64-0D7F-F790-3EFB63E976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393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4068C4-9FD6-BC6C-C15D-A98260B9C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6600" dirty="0">
                <a:solidFill>
                  <a:schemeClr val="bg1"/>
                </a:solidFill>
              </a:rPr>
              <a:t>Basic Operational Concepts</a:t>
            </a:r>
            <a:r>
              <a:rPr lang="en-US" sz="6600" dirty="0">
                <a:solidFill>
                  <a:schemeClr val="bg1"/>
                </a:solidFill>
                <a:effectLst/>
              </a:rPr>
              <a:t>(T1.4, 1.5)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19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83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655A25-8F9A-4823-AA4C-3F768F81F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en-US" altLang="en-US" sz="4000" dirty="0"/>
              <a:t>Bus Structures</a:t>
            </a:r>
            <a:endParaRPr lang="en-IN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816CAE-428B-48CA-CA29-7954368F92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789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232536-D0E8-18DB-CF05-8B80F5172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>
            <a:normAutofit/>
          </a:bodyPr>
          <a:lstStyle/>
          <a:p>
            <a:r>
              <a:rPr lang="en-US" sz="2000" dirty="0"/>
              <a:t>The different functional modules must be connected in an organized manner to form an operational system. </a:t>
            </a:r>
          </a:p>
          <a:p>
            <a:r>
              <a:rPr lang="en-US" sz="2000" dirty="0"/>
              <a:t>Bus refers to a group of lines that serves as a connecting path for several devices</a:t>
            </a:r>
          </a:p>
          <a:p>
            <a:r>
              <a:rPr lang="en-US" sz="2000" dirty="0"/>
              <a:t>The simplest way to connect the functional unit is to use the single bus architecture</a:t>
            </a:r>
          </a:p>
          <a:p>
            <a:pPr lvl="1"/>
            <a:r>
              <a:rPr lang="en-US" sz="2000" dirty="0"/>
              <a:t>Only one data transfer allowed in one clock cycle.</a:t>
            </a:r>
          </a:p>
          <a:p>
            <a:pPr lvl="1"/>
            <a:r>
              <a:rPr lang="en-US" sz="2000" dirty="0"/>
              <a:t>For </a:t>
            </a:r>
            <a:r>
              <a:rPr lang="en-US" sz="2000" dirty="0" err="1"/>
              <a:t>mulJ</a:t>
            </a:r>
            <a:r>
              <a:rPr lang="en-US" sz="2000" dirty="0"/>
              <a:t>-bus architecture, parallelism in data transfer is allowed.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49003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D68DB3-546F-EBA9-BE98-0DD39E46F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5000"/>
              <a:t>Single-Bus Architecture Inside the Processor </a:t>
            </a:r>
            <a:endParaRPr lang="en-IN" sz="500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483CCE-F7E5-F755-17DB-F1698EE9D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en-US" sz="1500" dirty="0"/>
              <a:t>There is a single bus inside the processor. </a:t>
            </a:r>
          </a:p>
          <a:p>
            <a:pPr lvl="1"/>
            <a:r>
              <a:rPr lang="en-US" sz="1500" dirty="0"/>
              <a:t>ALU and the registers are all connected via the single bus. </a:t>
            </a:r>
          </a:p>
          <a:p>
            <a:pPr lvl="1"/>
            <a:r>
              <a:rPr lang="en-US" sz="1500" dirty="0"/>
              <a:t>This bus is internal to the processor and should not be confused with the external bus that connects the processor to the memory and I/O devices. </a:t>
            </a:r>
          </a:p>
          <a:p>
            <a:r>
              <a:rPr lang="en-US" sz="1500" dirty="0"/>
              <a:t>A typical single-bus processor architecture is shown on the next slide. </a:t>
            </a:r>
          </a:p>
          <a:p>
            <a:pPr lvl="1"/>
            <a:r>
              <a:rPr lang="en-US" sz="1500" dirty="0"/>
              <a:t>Two temporary registers Y and Z are also included</a:t>
            </a:r>
          </a:p>
          <a:p>
            <a:pPr lvl="1"/>
            <a:r>
              <a:rPr lang="en-US" sz="1500" dirty="0"/>
              <a:t>Register Y temporarily holds one of the operands of the ALU. </a:t>
            </a:r>
          </a:p>
          <a:p>
            <a:pPr lvl="1"/>
            <a:r>
              <a:rPr lang="en-US" sz="1500" dirty="0"/>
              <a:t>Register Z temporarily holds the result of the ALU operation. </a:t>
            </a:r>
          </a:p>
          <a:p>
            <a:pPr lvl="1"/>
            <a:r>
              <a:rPr lang="en-US" sz="1500" dirty="0"/>
              <a:t>The multiplexer selects a constant operand 4 during execution of the microoperation:</a:t>
            </a:r>
          </a:p>
          <a:p>
            <a:pPr lvl="1"/>
            <a:r>
              <a:rPr lang="en-US" sz="1500" dirty="0"/>
              <a:t>PC &lt;- PC + 4.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1930779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E5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887C66F-BED8-5AE9-0AA4-D915A58F04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234356"/>
            <a:ext cx="10905066" cy="438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474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63B9C4-8DE9-BFA5-F45C-C2629D2A0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IN" sz="6100"/>
              <a:t>Multi-Bus Architectures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FE496B-043D-A1E0-093E-F56840366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en-US" sz="2400"/>
              <a:t>Modern processors have multiple buses that connect the registers and other functional units.</a:t>
            </a:r>
          </a:p>
          <a:p>
            <a:pPr lvl="1"/>
            <a:r>
              <a:rPr lang="en-US" dirty="0"/>
              <a:t>Allows multiple data transfer micro-operations to be executed in the same clock cycle. </a:t>
            </a:r>
          </a:p>
          <a:p>
            <a:pPr lvl="1"/>
            <a:r>
              <a:rPr lang="en-IN" dirty="0"/>
              <a:t>Results in overall faster instruction execution. </a:t>
            </a:r>
          </a:p>
          <a:p>
            <a:r>
              <a:rPr lang="en-IN" sz="2400"/>
              <a:t>Results in overall faster instruction execution. </a:t>
            </a:r>
          </a:p>
          <a:p>
            <a:pPr lvl="1"/>
            <a:r>
              <a:rPr lang="en-IN" dirty="0"/>
              <a:t>Smaller parasitic capacitance, and hence smaller delay.</a:t>
            </a:r>
          </a:p>
        </p:txBody>
      </p:sp>
    </p:spTree>
    <p:extLst>
      <p:ext uri="{BB962C8B-B14F-4D97-AF65-F5344CB8AC3E}">
        <p14:creationId xmlns:p14="http://schemas.microsoft.com/office/powerpoint/2010/main" val="1262768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73B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D4BFD19-D178-DBCA-68BD-16E0E66F8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852679"/>
            <a:ext cx="10905066" cy="515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10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BE2CEF5-7E42-E35E-3439-C5292B83F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79" r="3977"/>
          <a:stretch/>
        </p:blipFill>
        <p:spPr>
          <a:xfrm>
            <a:off x="865141" y="890740"/>
            <a:ext cx="10488660" cy="511471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BC8029E-E679-5CC4-DE1F-B1AA37452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1" y="871147"/>
            <a:ext cx="104775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982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293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Basic Structure of Computers</vt:lpstr>
      <vt:lpstr>Basic Operational Concepts(T1.4, 1.5)</vt:lpstr>
      <vt:lpstr>Bus Structures</vt:lpstr>
      <vt:lpstr>Single-Bus Architecture Inside the Processor </vt:lpstr>
      <vt:lpstr>PowerPoint Presentation</vt:lpstr>
      <vt:lpstr>Multi-Bus Architectures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Structure of Computers</dc:title>
  <dc:creator>Aditya Sinha [MU - Jaipur]</dc:creator>
  <cp:lastModifiedBy>Aditya Sinha [MU - Jaipur]</cp:lastModifiedBy>
  <cp:revision>1</cp:revision>
  <dcterms:created xsi:type="dcterms:W3CDTF">2023-07-18T10:17:02Z</dcterms:created>
  <dcterms:modified xsi:type="dcterms:W3CDTF">2023-08-10T08:30:08Z</dcterms:modified>
</cp:coreProperties>
</file>