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04" r:id="rId4"/>
    <p:sldId id="305" r:id="rId5"/>
    <p:sldId id="289" r:id="rId6"/>
    <p:sldId id="319" r:id="rId7"/>
    <p:sldId id="290" r:id="rId8"/>
    <p:sldId id="295" r:id="rId9"/>
    <p:sldId id="297" r:id="rId10"/>
    <p:sldId id="292" r:id="rId11"/>
    <p:sldId id="293" r:id="rId12"/>
    <p:sldId id="291" r:id="rId13"/>
    <p:sldId id="298" r:id="rId14"/>
    <p:sldId id="306" r:id="rId15"/>
    <p:sldId id="311" r:id="rId16"/>
    <p:sldId id="259" r:id="rId17"/>
    <p:sldId id="284" r:id="rId18"/>
    <p:sldId id="285" r:id="rId19"/>
    <p:sldId id="286" r:id="rId20"/>
    <p:sldId id="287" r:id="rId21"/>
    <p:sldId id="300" r:id="rId22"/>
    <p:sldId id="288" r:id="rId23"/>
    <p:sldId id="301" r:id="rId24"/>
    <p:sldId id="313" r:id="rId25"/>
    <p:sldId id="314" r:id="rId26"/>
    <p:sldId id="315" r:id="rId27"/>
    <p:sldId id="316" r:id="rId28"/>
    <p:sldId id="317" r:id="rId29"/>
    <p:sldId id="318" r:id="rId30"/>
    <p:sldId id="294" r:id="rId31"/>
    <p:sldId id="296" r:id="rId32"/>
    <p:sldId id="320" r:id="rId33"/>
    <p:sldId id="321" r:id="rId34"/>
    <p:sldId id="322" r:id="rId35"/>
    <p:sldId id="302" r:id="rId36"/>
    <p:sldId id="30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9" d="100"/>
          <a:sy n="59" d="100"/>
        </p:scale>
        <p:origin x="8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Sinha [MU - Jaipur]" userId="15737f9d-efd5-4017-beb4-603a0843115f" providerId="ADAL" clId="{4A0C7148-9184-482D-8D45-C61242167802}"/>
    <pc:docChg chg="delSld modSld sldOrd">
      <pc:chgData name="Aditya Sinha [MU - Jaipur]" userId="15737f9d-efd5-4017-beb4-603a0843115f" providerId="ADAL" clId="{4A0C7148-9184-482D-8D45-C61242167802}" dt="2024-09-03T07:14:05.549" v="2"/>
      <pc:docMkLst>
        <pc:docMk/>
      </pc:docMkLst>
      <pc:sldChg chg="ord">
        <pc:chgData name="Aditya Sinha [MU - Jaipur]" userId="15737f9d-efd5-4017-beb4-603a0843115f" providerId="ADAL" clId="{4A0C7148-9184-482D-8D45-C61242167802}" dt="2024-09-03T07:14:05.549" v="2"/>
        <pc:sldMkLst>
          <pc:docMk/>
          <pc:sldMk cId="2235871735" sldId="257"/>
        </pc:sldMkLst>
      </pc:sldChg>
      <pc:sldChg chg="del">
        <pc:chgData name="Aditya Sinha [MU - Jaipur]" userId="15737f9d-efd5-4017-beb4-603a0843115f" providerId="ADAL" clId="{4A0C7148-9184-482D-8D45-C61242167802}" dt="2024-08-29T03:53:11.488" v="0" actId="47"/>
        <pc:sldMkLst>
          <pc:docMk/>
          <pc:sldMk cId="1816364319" sldId="312"/>
        </pc:sldMkLst>
      </pc:sldChg>
    </pc:docChg>
  </pc:docChgLst>
  <pc:docChgLst>
    <pc:chgData name="Aditya Sinha [MU - Jaipur]" userId="15737f9d-efd5-4017-beb4-603a0843115f" providerId="ADAL" clId="{838948D2-F76C-45C8-AB62-A5BC00BAC79B}"/>
    <pc:docChg chg="undo custSel addSld delSld modSld sldOrd">
      <pc:chgData name="Aditya Sinha [MU - Jaipur]" userId="15737f9d-efd5-4017-beb4-603a0843115f" providerId="ADAL" clId="{838948D2-F76C-45C8-AB62-A5BC00BAC79B}" dt="2023-07-18T11:03:29.830" v="88"/>
      <pc:docMkLst>
        <pc:docMk/>
      </pc:docMkLst>
      <pc:sldChg chg="modSp mod">
        <pc:chgData name="Aditya Sinha [MU - Jaipur]" userId="15737f9d-efd5-4017-beb4-603a0843115f" providerId="ADAL" clId="{838948D2-F76C-45C8-AB62-A5BC00BAC79B}" dt="2023-07-18T10:48:38.753" v="2"/>
        <pc:sldMkLst>
          <pc:docMk/>
          <pc:sldMk cId="2978083847" sldId="258"/>
        </pc:sldMkLst>
      </pc:sldChg>
      <pc:sldChg chg="addSp delSp modSp mod setBg modClrScheme chgLayout">
        <pc:chgData name="Aditya Sinha [MU - Jaipur]" userId="15737f9d-efd5-4017-beb4-603a0843115f" providerId="ADAL" clId="{838948D2-F76C-45C8-AB62-A5BC00BAC79B}" dt="2023-07-18T10:49:28.028" v="6" actId="26606"/>
        <pc:sldMkLst>
          <pc:docMk/>
          <pc:sldMk cId="1925572468" sldId="259"/>
        </pc:sldMkLst>
      </pc:sldChg>
      <pc:sldChg chg="addSp delSp modSp new del mod modClrScheme chgLayout">
        <pc:chgData name="Aditya Sinha [MU - Jaipur]" userId="15737f9d-efd5-4017-beb4-603a0843115f" providerId="ADAL" clId="{838948D2-F76C-45C8-AB62-A5BC00BAC79B}" dt="2023-07-18T10:51:07.085" v="14" actId="47"/>
        <pc:sldMkLst>
          <pc:docMk/>
          <pc:sldMk cId="3341823390" sldId="260"/>
        </pc:sldMkLst>
      </pc:sldChg>
      <pc:sldChg chg="addSp modSp add mod setBg">
        <pc:chgData name="Aditya Sinha [MU - Jaipur]" userId="15737f9d-efd5-4017-beb4-603a0843115f" providerId="ADAL" clId="{838948D2-F76C-45C8-AB62-A5BC00BAC79B}" dt="2023-07-18T10:51:12.502" v="15" actId="26606"/>
        <pc:sldMkLst>
          <pc:docMk/>
          <pc:sldMk cId="0" sldId="284"/>
        </pc:sldMkLst>
      </pc:sldChg>
      <pc:sldChg chg="addSp delSp modSp add mod setBg">
        <pc:chgData name="Aditya Sinha [MU - Jaipur]" userId="15737f9d-efd5-4017-beb4-603a0843115f" providerId="ADAL" clId="{838948D2-F76C-45C8-AB62-A5BC00BAC79B}" dt="2023-07-18T10:51:24.278" v="20" actId="26606"/>
        <pc:sldMkLst>
          <pc:docMk/>
          <pc:sldMk cId="0" sldId="285"/>
        </pc:sldMkLst>
      </pc:sldChg>
      <pc:sldChg chg="addSp delSp modSp add mod setBg">
        <pc:chgData name="Aditya Sinha [MU - Jaipur]" userId="15737f9d-efd5-4017-beb4-603a0843115f" providerId="ADAL" clId="{838948D2-F76C-45C8-AB62-A5BC00BAC79B}" dt="2023-07-18T10:51:33.441" v="22" actId="26606"/>
        <pc:sldMkLst>
          <pc:docMk/>
          <pc:sldMk cId="0" sldId="286"/>
        </pc:sldMkLst>
      </pc:sldChg>
      <pc:sldChg chg="modSp add mod">
        <pc:chgData name="Aditya Sinha [MU - Jaipur]" userId="15737f9d-efd5-4017-beb4-603a0843115f" providerId="ADAL" clId="{838948D2-F76C-45C8-AB62-A5BC00BAC79B}" dt="2023-07-18T10:51:05.408" v="13" actId="27636"/>
        <pc:sldMkLst>
          <pc:docMk/>
          <pc:sldMk cId="0" sldId="287"/>
        </pc:sldMkLst>
      </pc:sldChg>
      <pc:sldChg chg="add ord">
        <pc:chgData name="Aditya Sinha [MU - Jaipur]" userId="15737f9d-efd5-4017-beb4-603a0843115f" providerId="ADAL" clId="{838948D2-F76C-45C8-AB62-A5BC00BAC79B}" dt="2023-07-18T11:03:29.830" v="88"/>
        <pc:sldMkLst>
          <pc:docMk/>
          <pc:sldMk cId="0" sldId="288"/>
        </pc:sldMkLst>
      </pc:sldChg>
      <pc:sldChg chg="addSp delSp modSp new mod setBg modClrScheme chgLayout">
        <pc:chgData name="Aditya Sinha [MU - Jaipur]" userId="15737f9d-efd5-4017-beb4-603a0843115f" providerId="ADAL" clId="{838948D2-F76C-45C8-AB62-A5BC00BAC79B}" dt="2023-07-18T10:52:47.959" v="27" actId="26606"/>
        <pc:sldMkLst>
          <pc:docMk/>
          <pc:sldMk cId="3020824741" sldId="289"/>
        </pc:sldMkLst>
      </pc:sldChg>
      <pc:sldChg chg="addSp delSp modSp new mod setBg modClrScheme chgLayout">
        <pc:chgData name="Aditya Sinha [MU - Jaipur]" userId="15737f9d-efd5-4017-beb4-603a0843115f" providerId="ADAL" clId="{838948D2-F76C-45C8-AB62-A5BC00BAC79B}" dt="2023-07-18T10:53:14.875" v="31" actId="26606"/>
        <pc:sldMkLst>
          <pc:docMk/>
          <pc:sldMk cId="1194413137" sldId="290"/>
        </pc:sldMkLst>
      </pc:sldChg>
      <pc:sldChg chg="addSp delSp modSp new mod setBg modClrScheme chgLayout">
        <pc:chgData name="Aditya Sinha [MU - Jaipur]" userId="15737f9d-efd5-4017-beb4-603a0843115f" providerId="ADAL" clId="{838948D2-F76C-45C8-AB62-A5BC00BAC79B}" dt="2023-07-18T10:53:38.166" v="36" actId="26606"/>
        <pc:sldMkLst>
          <pc:docMk/>
          <pc:sldMk cId="2419672378" sldId="291"/>
        </pc:sldMkLst>
      </pc:sldChg>
      <pc:sldChg chg="addSp delSp modSp new mod setBg modClrScheme chgLayout">
        <pc:chgData name="Aditya Sinha [MU - Jaipur]" userId="15737f9d-efd5-4017-beb4-603a0843115f" providerId="ADAL" clId="{838948D2-F76C-45C8-AB62-A5BC00BAC79B}" dt="2023-07-18T10:54:03.337" v="40" actId="26606"/>
        <pc:sldMkLst>
          <pc:docMk/>
          <pc:sldMk cId="938688507" sldId="292"/>
        </pc:sldMkLst>
      </pc:sldChg>
      <pc:sldChg chg="addSp delSp modSp new mod setBg modClrScheme chgLayout">
        <pc:chgData name="Aditya Sinha [MU - Jaipur]" userId="15737f9d-efd5-4017-beb4-603a0843115f" providerId="ADAL" clId="{838948D2-F76C-45C8-AB62-A5BC00BAC79B}" dt="2023-07-18T10:54:26.175" v="44" actId="26606"/>
        <pc:sldMkLst>
          <pc:docMk/>
          <pc:sldMk cId="515002174" sldId="293"/>
        </pc:sldMkLst>
      </pc:sldChg>
      <pc:sldChg chg="addSp delSp modSp new mod setBg modClrScheme chgLayout">
        <pc:chgData name="Aditya Sinha [MU - Jaipur]" userId="15737f9d-efd5-4017-beb4-603a0843115f" providerId="ADAL" clId="{838948D2-F76C-45C8-AB62-A5BC00BAC79B}" dt="2023-07-18T10:54:51.806" v="48" actId="26606"/>
        <pc:sldMkLst>
          <pc:docMk/>
          <pc:sldMk cId="3989503984" sldId="294"/>
        </pc:sldMkLst>
      </pc:sldChg>
      <pc:sldChg chg="addSp delSp modSp new mod setBg modClrScheme chgLayout">
        <pc:chgData name="Aditya Sinha [MU - Jaipur]" userId="15737f9d-efd5-4017-beb4-603a0843115f" providerId="ADAL" clId="{838948D2-F76C-45C8-AB62-A5BC00BAC79B}" dt="2023-07-18T10:55:21.825" v="52" actId="26606"/>
        <pc:sldMkLst>
          <pc:docMk/>
          <pc:sldMk cId="145328001" sldId="295"/>
        </pc:sldMkLst>
      </pc:sldChg>
      <pc:sldChg chg="addSp delSp modSp new mod setBg modClrScheme modAnim chgLayout">
        <pc:chgData name="Aditya Sinha [MU - Jaipur]" userId="15737f9d-efd5-4017-beb4-603a0843115f" providerId="ADAL" clId="{838948D2-F76C-45C8-AB62-A5BC00BAC79B}" dt="2023-07-18T10:58:50.922" v="81"/>
        <pc:sldMkLst>
          <pc:docMk/>
          <pc:sldMk cId="193531061" sldId="296"/>
        </pc:sldMkLst>
      </pc:sldChg>
      <pc:sldChg chg="addSp delSp modSp new mod setBg modClrScheme chgLayout">
        <pc:chgData name="Aditya Sinha [MU - Jaipur]" userId="15737f9d-efd5-4017-beb4-603a0843115f" providerId="ADAL" clId="{838948D2-F76C-45C8-AB62-A5BC00BAC79B}" dt="2023-07-18T10:55:59.166" v="58" actId="26606"/>
        <pc:sldMkLst>
          <pc:docMk/>
          <pc:sldMk cId="4201710426" sldId="297"/>
        </pc:sldMkLst>
      </pc:sldChg>
      <pc:sldChg chg="addSp delSp modSp new mod setBg modClrScheme chgLayout">
        <pc:chgData name="Aditya Sinha [MU - Jaipur]" userId="15737f9d-efd5-4017-beb4-603a0843115f" providerId="ADAL" clId="{838948D2-F76C-45C8-AB62-A5BC00BAC79B}" dt="2023-07-18T10:56:24.515" v="63" actId="26606"/>
        <pc:sldMkLst>
          <pc:docMk/>
          <pc:sldMk cId="1427308137" sldId="298"/>
        </pc:sldMkLst>
      </pc:sldChg>
      <pc:sldChg chg="new del">
        <pc:chgData name="Aditya Sinha [MU - Jaipur]" userId="15737f9d-efd5-4017-beb4-603a0843115f" providerId="ADAL" clId="{838948D2-F76C-45C8-AB62-A5BC00BAC79B}" dt="2023-07-18T11:02:47.725" v="84" actId="47"/>
        <pc:sldMkLst>
          <pc:docMk/>
          <pc:sldMk cId="1542466564" sldId="299"/>
        </pc:sldMkLst>
      </pc:sldChg>
      <pc:sldChg chg="add">
        <pc:chgData name="Aditya Sinha [MU - Jaipur]" userId="15737f9d-efd5-4017-beb4-603a0843115f" providerId="ADAL" clId="{838948D2-F76C-45C8-AB62-A5BC00BAC79B}" dt="2023-07-18T11:02:45.282" v="83"/>
        <pc:sldMkLst>
          <pc:docMk/>
          <pc:sldMk cId="0" sldId="300"/>
        </pc:sldMkLst>
      </pc:sldChg>
      <pc:sldChg chg="add">
        <pc:chgData name="Aditya Sinha [MU - Jaipur]" userId="15737f9d-efd5-4017-beb4-603a0843115f" providerId="ADAL" clId="{838948D2-F76C-45C8-AB62-A5BC00BAC79B}" dt="2023-07-18T11:02:45.282" v="83"/>
        <pc:sldMkLst>
          <pc:docMk/>
          <pc:sldMk cId="0" sldId="301"/>
        </pc:sldMkLst>
      </pc:sldChg>
      <pc:sldChg chg="add">
        <pc:chgData name="Aditya Sinha [MU - Jaipur]" userId="15737f9d-efd5-4017-beb4-603a0843115f" providerId="ADAL" clId="{838948D2-F76C-45C8-AB62-A5BC00BAC79B}" dt="2023-07-18T11:02:45.282" v="83"/>
        <pc:sldMkLst>
          <pc:docMk/>
          <pc:sldMk cId="0" sldId="302"/>
        </pc:sldMkLst>
      </pc:sldChg>
      <pc:sldChg chg="add">
        <pc:chgData name="Aditya Sinha [MU - Jaipur]" userId="15737f9d-efd5-4017-beb4-603a0843115f" providerId="ADAL" clId="{838948D2-F76C-45C8-AB62-A5BC00BAC79B}" dt="2023-07-18T11:02:45.282" v="83"/>
        <pc:sldMkLst>
          <pc:docMk/>
          <pc:sldMk cId="0" sldId="303"/>
        </pc:sldMkLst>
      </pc:sldChg>
    </pc:docChg>
  </pc:docChgLst>
  <pc:docChgLst>
    <pc:chgData name="Aditya Sinha [MU - Jaipur]" userId="S::aditya.sinha@jaipur.manipal.edu::15737f9d-efd5-4017-beb4-603a0843115f" providerId="AD" clId="Web-{18813469-B899-C407-3817-1AB155A64B99}"/>
    <pc:docChg chg="delSld">
      <pc:chgData name="Aditya Sinha [MU - Jaipur]" userId="S::aditya.sinha@jaipur.manipal.edu::15737f9d-efd5-4017-beb4-603a0843115f" providerId="AD" clId="Web-{18813469-B899-C407-3817-1AB155A64B99}" dt="2024-08-25T07:01:39.531" v="3"/>
      <pc:docMkLst>
        <pc:docMk/>
      </pc:docMkLst>
      <pc:sldChg chg="del">
        <pc:chgData name="Aditya Sinha [MU - Jaipur]" userId="S::aditya.sinha@jaipur.manipal.edu::15737f9d-efd5-4017-beb4-603a0843115f" providerId="AD" clId="Web-{18813469-B899-C407-3817-1AB155A64B99}" dt="2024-08-25T07:01:35.764" v="2"/>
        <pc:sldMkLst>
          <pc:docMk/>
          <pc:sldMk cId="231951119" sldId="307"/>
        </pc:sldMkLst>
      </pc:sldChg>
      <pc:sldChg chg="del">
        <pc:chgData name="Aditya Sinha [MU - Jaipur]" userId="S::aditya.sinha@jaipur.manipal.edu::15737f9d-efd5-4017-beb4-603a0843115f" providerId="AD" clId="Web-{18813469-B899-C407-3817-1AB155A64B99}" dt="2024-08-25T07:01:35.749" v="1"/>
        <pc:sldMkLst>
          <pc:docMk/>
          <pc:sldMk cId="4231951862" sldId="308"/>
        </pc:sldMkLst>
      </pc:sldChg>
      <pc:sldChg chg="del">
        <pc:chgData name="Aditya Sinha [MU - Jaipur]" userId="S::aditya.sinha@jaipur.manipal.edu::15737f9d-efd5-4017-beb4-603a0843115f" providerId="AD" clId="Web-{18813469-B899-C407-3817-1AB155A64B99}" dt="2024-08-25T07:01:35.749" v="0"/>
        <pc:sldMkLst>
          <pc:docMk/>
          <pc:sldMk cId="3153249277" sldId="309"/>
        </pc:sldMkLst>
      </pc:sldChg>
      <pc:sldChg chg="del">
        <pc:chgData name="Aditya Sinha [MU - Jaipur]" userId="S::aditya.sinha@jaipur.manipal.edu::15737f9d-efd5-4017-beb4-603a0843115f" providerId="AD" clId="Web-{18813469-B899-C407-3817-1AB155A64B99}" dt="2024-08-25T07:01:39.531" v="3"/>
        <pc:sldMkLst>
          <pc:docMk/>
          <pc:sldMk cId="997872135" sldId="310"/>
        </pc:sldMkLst>
      </pc:sldChg>
    </pc:docChg>
  </pc:docChgLst>
  <pc:docChgLst>
    <pc:chgData name="Aditya Sinha [MU - Jaipur]" userId="S::aditya.sinha@jaipur.manipal.edu::15737f9d-efd5-4017-beb4-603a0843115f" providerId="AD" clId="Web-{63F61D98-1FB7-ECF1-5F1B-846DFAFC02B0}"/>
    <pc:docChg chg="addSld delSld modSld sldOrd">
      <pc:chgData name="Aditya Sinha [MU - Jaipur]" userId="S::aditya.sinha@jaipur.manipal.edu::15737f9d-efd5-4017-beb4-603a0843115f" providerId="AD" clId="Web-{63F61D98-1FB7-ECF1-5F1B-846DFAFC02B0}" dt="2023-08-13T09:03:21.188" v="229"/>
      <pc:docMkLst>
        <pc:docMk/>
      </pc:docMkLst>
      <pc:sldChg chg="ord">
        <pc:chgData name="Aditya Sinha [MU - Jaipur]" userId="S::aditya.sinha@jaipur.manipal.edu::15737f9d-efd5-4017-beb4-603a0843115f" providerId="AD" clId="Web-{63F61D98-1FB7-ECF1-5F1B-846DFAFC02B0}" dt="2023-08-13T08:28:26.711" v="2"/>
        <pc:sldMkLst>
          <pc:docMk/>
          <pc:sldMk cId="1925572468" sldId="259"/>
        </pc:sldMkLst>
      </pc:sldChg>
      <pc:sldChg chg="ord">
        <pc:chgData name="Aditya Sinha [MU - Jaipur]" userId="S::aditya.sinha@jaipur.manipal.edu::15737f9d-efd5-4017-beb4-603a0843115f" providerId="AD" clId="Web-{63F61D98-1FB7-ECF1-5F1B-846DFAFC02B0}" dt="2023-08-13T09:02:37.827" v="224"/>
        <pc:sldMkLst>
          <pc:docMk/>
          <pc:sldMk cId="3020824741" sldId="289"/>
        </pc:sldMkLst>
      </pc:sldChg>
      <pc:sldChg chg="ord">
        <pc:chgData name="Aditya Sinha [MU - Jaipur]" userId="S::aditya.sinha@jaipur.manipal.edu::15737f9d-efd5-4017-beb4-603a0843115f" providerId="AD" clId="Web-{63F61D98-1FB7-ECF1-5F1B-846DFAFC02B0}" dt="2023-08-13T09:02:49.640" v="225"/>
        <pc:sldMkLst>
          <pc:docMk/>
          <pc:sldMk cId="1194413137" sldId="290"/>
        </pc:sldMkLst>
      </pc:sldChg>
      <pc:sldChg chg="ord">
        <pc:chgData name="Aditya Sinha [MU - Jaipur]" userId="S::aditya.sinha@jaipur.manipal.edu::15737f9d-efd5-4017-beb4-603a0843115f" providerId="AD" clId="Web-{63F61D98-1FB7-ECF1-5F1B-846DFAFC02B0}" dt="2023-08-13T09:03:21.188" v="229"/>
        <pc:sldMkLst>
          <pc:docMk/>
          <pc:sldMk cId="2419672378" sldId="291"/>
        </pc:sldMkLst>
      </pc:sldChg>
      <pc:sldChg chg="ord">
        <pc:chgData name="Aditya Sinha [MU - Jaipur]" userId="S::aditya.sinha@jaipur.manipal.edu::15737f9d-efd5-4017-beb4-603a0843115f" providerId="AD" clId="Web-{63F61D98-1FB7-ECF1-5F1B-846DFAFC02B0}" dt="2023-08-13T09:03:08.937" v="227"/>
        <pc:sldMkLst>
          <pc:docMk/>
          <pc:sldMk cId="938688507" sldId="292"/>
        </pc:sldMkLst>
      </pc:sldChg>
      <pc:sldChg chg="ord">
        <pc:chgData name="Aditya Sinha [MU - Jaipur]" userId="S::aditya.sinha@jaipur.manipal.edu::15737f9d-efd5-4017-beb4-603a0843115f" providerId="AD" clId="Web-{63F61D98-1FB7-ECF1-5F1B-846DFAFC02B0}" dt="2023-08-13T09:03:17.953" v="228"/>
        <pc:sldMkLst>
          <pc:docMk/>
          <pc:sldMk cId="515002174" sldId="293"/>
        </pc:sldMkLst>
      </pc:sldChg>
      <pc:sldChg chg="ord">
        <pc:chgData name="Aditya Sinha [MU - Jaipur]" userId="S::aditya.sinha@jaipur.manipal.edu::15737f9d-efd5-4017-beb4-603a0843115f" providerId="AD" clId="Web-{63F61D98-1FB7-ECF1-5F1B-846DFAFC02B0}" dt="2023-08-13T08:29:42.385" v="16"/>
        <pc:sldMkLst>
          <pc:docMk/>
          <pc:sldMk cId="3989503984" sldId="294"/>
        </pc:sldMkLst>
      </pc:sldChg>
      <pc:sldChg chg="ord">
        <pc:chgData name="Aditya Sinha [MU - Jaipur]" userId="S::aditya.sinha@jaipur.manipal.edu::15737f9d-efd5-4017-beb4-603a0843115f" providerId="AD" clId="Web-{63F61D98-1FB7-ECF1-5F1B-846DFAFC02B0}" dt="2023-08-13T09:02:15.623" v="223"/>
        <pc:sldMkLst>
          <pc:docMk/>
          <pc:sldMk cId="145328001" sldId="295"/>
        </pc:sldMkLst>
      </pc:sldChg>
      <pc:sldChg chg="ord">
        <pc:chgData name="Aditya Sinha [MU - Jaipur]" userId="S::aditya.sinha@jaipur.manipal.edu::15737f9d-efd5-4017-beb4-603a0843115f" providerId="AD" clId="Web-{63F61D98-1FB7-ECF1-5F1B-846DFAFC02B0}" dt="2023-08-13T08:29:42.385" v="15"/>
        <pc:sldMkLst>
          <pc:docMk/>
          <pc:sldMk cId="193531061" sldId="296"/>
        </pc:sldMkLst>
      </pc:sldChg>
      <pc:sldChg chg="ord">
        <pc:chgData name="Aditya Sinha [MU - Jaipur]" userId="S::aditya.sinha@jaipur.manipal.edu::15737f9d-efd5-4017-beb4-603a0843115f" providerId="AD" clId="Web-{63F61D98-1FB7-ECF1-5F1B-846DFAFC02B0}" dt="2023-08-13T09:02:13.389" v="222"/>
        <pc:sldMkLst>
          <pc:docMk/>
          <pc:sldMk cId="4201710426" sldId="297"/>
        </pc:sldMkLst>
      </pc:sldChg>
      <pc:sldChg chg="ord">
        <pc:chgData name="Aditya Sinha [MU - Jaipur]" userId="S::aditya.sinha@jaipur.manipal.edu::15737f9d-efd5-4017-beb4-603a0843115f" providerId="AD" clId="Web-{63F61D98-1FB7-ECF1-5F1B-846DFAFC02B0}" dt="2023-08-13T09:03:02.078" v="226"/>
        <pc:sldMkLst>
          <pc:docMk/>
          <pc:sldMk cId="1427308137" sldId="298"/>
        </pc:sldMkLst>
      </pc:sldChg>
      <pc:sldChg chg="ord">
        <pc:chgData name="Aditya Sinha [MU - Jaipur]" userId="S::aditya.sinha@jaipur.manipal.edu::15737f9d-efd5-4017-beb4-603a0843115f" providerId="AD" clId="Web-{63F61D98-1FB7-ECF1-5F1B-846DFAFC02B0}" dt="2023-08-13T08:29:28.478" v="14"/>
        <pc:sldMkLst>
          <pc:docMk/>
          <pc:sldMk cId="0" sldId="300"/>
        </pc:sldMkLst>
      </pc:sldChg>
      <pc:sldChg chg="addSp delSp modSp new mod setBg modClrScheme chgLayout">
        <pc:chgData name="Aditya Sinha [MU - Jaipur]" userId="S::aditya.sinha@jaipur.manipal.edu::15737f9d-efd5-4017-beb4-603a0843115f" providerId="AD" clId="Web-{63F61D98-1FB7-ECF1-5F1B-846DFAFC02B0}" dt="2023-08-13T08:31:10.247" v="21"/>
        <pc:sldMkLst>
          <pc:docMk/>
          <pc:sldMk cId="1130348366" sldId="304"/>
        </pc:sldMkLst>
      </pc:sldChg>
      <pc:sldChg chg="addSp delSp modSp new mod setBg modClrScheme chgLayout">
        <pc:chgData name="Aditya Sinha [MU - Jaipur]" userId="S::aditya.sinha@jaipur.manipal.edu::15737f9d-efd5-4017-beb4-603a0843115f" providerId="AD" clId="Web-{63F61D98-1FB7-ECF1-5F1B-846DFAFC02B0}" dt="2023-08-13T08:31:38.919" v="25"/>
        <pc:sldMkLst>
          <pc:docMk/>
          <pc:sldMk cId="2770378717" sldId="305"/>
        </pc:sldMkLst>
      </pc:sldChg>
      <pc:sldChg chg="addSp delSp modSp new mod setBg modClrScheme chgLayout">
        <pc:chgData name="Aditya Sinha [MU - Jaipur]" userId="S::aditya.sinha@jaipur.manipal.edu::15737f9d-efd5-4017-beb4-603a0843115f" providerId="AD" clId="Web-{63F61D98-1FB7-ECF1-5F1B-846DFAFC02B0}" dt="2023-08-13T08:34:14.392" v="76" actId="20577"/>
        <pc:sldMkLst>
          <pc:docMk/>
          <pc:sldMk cId="2491423816" sldId="306"/>
        </pc:sldMkLst>
      </pc:sldChg>
      <pc:sldChg chg="addSp modSp new mod setBg modClrScheme chgLayout">
        <pc:chgData name="Aditya Sinha [MU - Jaipur]" userId="S::aditya.sinha@jaipur.manipal.edu::15737f9d-efd5-4017-beb4-603a0843115f" providerId="AD" clId="Web-{63F61D98-1FB7-ECF1-5F1B-846DFAFC02B0}" dt="2023-08-13T08:35:07.331" v="85"/>
        <pc:sldMkLst>
          <pc:docMk/>
          <pc:sldMk cId="231951119" sldId="307"/>
        </pc:sldMkLst>
      </pc:sldChg>
      <pc:sldChg chg="new del">
        <pc:chgData name="Aditya Sinha [MU - Jaipur]" userId="S::aditya.sinha@jaipur.manipal.edu::15737f9d-efd5-4017-beb4-603a0843115f" providerId="AD" clId="Web-{63F61D98-1FB7-ECF1-5F1B-846DFAFC02B0}" dt="2023-08-13T08:35:18.347" v="87"/>
        <pc:sldMkLst>
          <pc:docMk/>
          <pc:sldMk cId="1208112799" sldId="308"/>
        </pc:sldMkLst>
      </pc:sldChg>
      <pc:sldChg chg="addSp delSp modSp add replId">
        <pc:chgData name="Aditya Sinha [MU - Jaipur]" userId="S::aditya.sinha@jaipur.manipal.edu::15737f9d-efd5-4017-beb4-603a0843115f" providerId="AD" clId="Web-{63F61D98-1FB7-ECF1-5F1B-846DFAFC02B0}" dt="2023-08-13T08:36:11.661" v="104" actId="1076"/>
        <pc:sldMkLst>
          <pc:docMk/>
          <pc:sldMk cId="4231951862" sldId="308"/>
        </pc:sldMkLst>
      </pc:sldChg>
      <pc:sldChg chg="addSp delSp modSp add replId">
        <pc:chgData name="Aditya Sinha [MU - Jaipur]" userId="S::aditya.sinha@jaipur.manipal.edu::15737f9d-efd5-4017-beb4-603a0843115f" providerId="AD" clId="Web-{63F61D98-1FB7-ECF1-5F1B-846DFAFC02B0}" dt="2023-08-13T08:37:09.256" v="122" actId="1076"/>
        <pc:sldMkLst>
          <pc:docMk/>
          <pc:sldMk cId="3153249277" sldId="309"/>
        </pc:sldMkLst>
      </pc:sldChg>
      <pc:sldChg chg="addSp modSp new mod setBg modClrScheme chgLayout">
        <pc:chgData name="Aditya Sinha [MU - Jaipur]" userId="S::aditya.sinha@jaipur.manipal.edu::15737f9d-efd5-4017-beb4-603a0843115f" providerId="AD" clId="Web-{63F61D98-1FB7-ECF1-5F1B-846DFAFC02B0}" dt="2023-08-13T08:38:00.632" v="132" actId="20577"/>
        <pc:sldMkLst>
          <pc:docMk/>
          <pc:sldMk cId="997872135" sldId="310"/>
        </pc:sldMkLst>
      </pc:sldChg>
      <pc:sldChg chg="delSp modSp new mod modClrScheme chgLayout">
        <pc:chgData name="Aditya Sinha [MU - Jaipur]" userId="S::aditya.sinha@jaipur.manipal.edu::15737f9d-efd5-4017-beb4-603a0843115f" providerId="AD" clId="Web-{63F61D98-1FB7-ECF1-5F1B-846DFAFC02B0}" dt="2023-08-13T08:49:45.713" v="144" actId="14100"/>
        <pc:sldMkLst>
          <pc:docMk/>
          <pc:sldMk cId="386735687" sldId="311"/>
        </pc:sldMkLst>
      </pc:sldChg>
      <pc:sldChg chg="delSp modSp new mod modClrScheme chgLayout">
        <pc:chgData name="Aditya Sinha [MU - Jaipur]" userId="S::aditya.sinha@jaipur.manipal.edu::15737f9d-efd5-4017-beb4-603a0843115f" providerId="AD" clId="Web-{63F61D98-1FB7-ECF1-5F1B-846DFAFC02B0}" dt="2023-08-13T08:52:05.607" v="156" actId="14100"/>
        <pc:sldMkLst>
          <pc:docMk/>
          <pc:sldMk cId="1816364319" sldId="312"/>
        </pc:sldMkLst>
      </pc:sldChg>
      <pc:sldChg chg="addSp delSp modSp new mod setBg modClrScheme chgLayout">
        <pc:chgData name="Aditya Sinha [MU - Jaipur]" userId="S::aditya.sinha@jaipur.manipal.edu::15737f9d-efd5-4017-beb4-603a0843115f" providerId="AD" clId="Web-{63F61D98-1FB7-ECF1-5F1B-846DFAFC02B0}" dt="2023-08-13T08:58:04.585" v="175"/>
        <pc:sldMkLst>
          <pc:docMk/>
          <pc:sldMk cId="3199023451" sldId="313"/>
        </pc:sldMkLst>
      </pc:sldChg>
      <pc:sldChg chg="addSp modSp new mod setBg modClrScheme chgLayout">
        <pc:chgData name="Aditya Sinha [MU - Jaipur]" userId="S::aditya.sinha@jaipur.manipal.edu::15737f9d-efd5-4017-beb4-603a0843115f" providerId="AD" clId="Web-{63F61D98-1FB7-ECF1-5F1B-846DFAFC02B0}" dt="2023-08-13T08:58:56.165" v="192" actId="20577"/>
        <pc:sldMkLst>
          <pc:docMk/>
          <pc:sldMk cId="3551727089" sldId="314"/>
        </pc:sldMkLst>
      </pc:sldChg>
      <pc:sldChg chg="addSp delSp modSp new mod setBg modClrScheme chgLayout">
        <pc:chgData name="Aditya Sinha [MU - Jaipur]" userId="S::aditya.sinha@jaipur.manipal.edu::15737f9d-efd5-4017-beb4-603a0843115f" providerId="AD" clId="Web-{63F61D98-1FB7-ECF1-5F1B-846DFAFC02B0}" dt="2023-08-13T08:59:46.244" v="198"/>
        <pc:sldMkLst>
          <pc:docMk/>
          <pc:sldMk cId="3992323971" sldId="315"/>
        </pc:sldMkLst>
      </pc:sldChg>
      <pc:sldChg chg="addSp modSp new mod setBg modClrScheme chgLayout">
        <pc:chgData name="Aditya Sinha [MU - Jaipur]" userId="S::aditya.sinha@jaipur.manipal.edu::15737f9d-efd5-4017-beb4-603a0843115f" providerId="AD" clId="Web-{63F61D98-1FB7-ECF1-5F1B-846DFAFC02B0}" dt="2023-08-13T09:00:09.307" v="204"/>
        <pc:sldMkLst>
          <pc:docMk/>
          <pc:sldMk cId="136148544" sldId="316"/>
        </pc:sldMkLst>
      </pc:sldChg>
      <pc:sldChg chg="modSp new mod modClrScheme chgLayout">
        <pc:chgData name="Aditya Sinha [MU - Jaipur]" userId="S::aditya.sinha@jaipur.manipal.edu::15737f9d-efd5-4017-beb4-603a0843115f" providerId="AD" clId="Web-{63F61D98-1FB7-ECF1-5F1B-846DFAFC02B0}" dt="2023-08-13T09:00:47.683" v="211" actId="20577"/>
        <pc:sldMkLst>
          <pc:docMk/>
          <pc:sldMk cId="1935913438" sldId="317"/>
        </pc:sldMkLst>
      </pc:sldChg>
      <pc:sldChg chg="addSp modSp new mod setBg modClrScheme chgLayout">
        <pc:chgData name="Aditya Sinha [MU - Jaipur]" userId="S::aditya.sinha@jaipur.manipal.edu::15737f9d-efd5-4017-beb4-603a0843115f" providerId="AD" clId="Web-{63F61D98-1FB7-ECF1-5F1B-846DFAFC02B0}" dt="2023-08-13T09:01:40.060" v="221"/>
        <pc:sldMkLst>
          <pc:docMk/>
          <pc:sldMk cId="1361513330" sldId="318"/>
        </pc:sldMkLst>
      </pc:sldChg>
    </pc:docChg>
  </pc:docChgLst>
  <pc:docChgLst>
    <pc:chgData name="Aditya Sinha [MU - Jaipur]" userId="15737f9d-efd5-4017-beb4-603a0843115f" providerId="ADAL" clId="{8564C84F-050B-4395-B3EC-8B2E55561E87}"/>
    <pc:docChg chg="custSel addSld modSld">
      <pc:chgData name="Aditya Sinha [MU - Jaipur]" userId="15737f9d-efd5-4017-beb4-603a0843115f" providerId="ADAL" clId="{8564C84F-050B-4395-B3EC-8B2E55561E87}" dt="2025-08-12T07:39:35.348" v="17" actId="26606"/>
      <pc:docMkLst>
        <pc:docMk/>
      </pc:docMkLst>
      <pc:sldChg chg="addSp delSp modSp new mod modClrScheme chgLayout">
        <pc:chgData name="Aditya Sinha [MU - Jaipur]" userId="15737f9d-efd5-4017-beb4-603a0843115f" providerId="ADAL" clId="{8564C84F-050B-4395-B3EC-8B2E55561E87}" dt="2025-08-12T07:38:46.492" v="5" actId="1076"/>
        <pc:sldMkLst>
          <pc:docMk/>
          <pc:sldMk cId="2369801783" sldId="320"/>
        </pc:sldMkLst>
        <pc:spChg chg="del mod ord">
          <ac:chgData name="Aditya Sinha [MU - Jaipur]" userId="15737f9d-efd5-4017-beb4-603a0843115f" providerId="ADAL" clId="{8564C84F-050B-4395-B3EC-8B2E55561E87}" dt="2025-08-12T07:38:29.327" v="1" actId="700"/>
          <ac:spMkLst>
            <pc:docMk/>
            <pc:sldMk cId="2369801783" sldId="320"/>
            <ac:spMk id="2" creationId="{33BBDE3E-E9D6-02A5-AD4C-F4A86A1847C2}"/>
          </ac:spMkLst>
        </pc:spChg>
        <pc:spChg chg="del mod ord">
          <ac:chgData name="Aditya Sinha [MU - Jaipur]" userId="15737f9d-efd5-4017-beb4-603a0843115f" providerId="ADAL" clId="{8564C84F-050B-4395-B3EC-8B2E55561E87}" dt="2025-08-12T07:38:29.327" v="1" actId="700"/>
          <ac:spMkLst>
            <pc:docMk/>
            <pc:sldMk cId="2369801783" sldId="320"/>
            <ac:spMk id="3" creationId="{E4DB0A53-4F5C-9CB3-4A18-F4A06C2D442B}"/>
          </ac:spMkLst>
        </pc:spChg>
        <pc:spChg chg="add del mod ord">
          <ac:chgData name="Aditya Sinha [MU - Jaipur]" userId="15737f9d-efd5-4017-beb4-603a0843115f" providerId="ADAL" clId="{8564C84F-050B-4395-B3EC-8B2E55561E87}" dt="2025-08-12T07:38:33.457" v="3" actId="478"/>
          <ac:spMkLst>
            <pc:docMk/>
            <pc:sldMk cId="2369801783" sldId="320"/>
            <ac:spMk id="4" creationId="{69C027DB-CAF3-41C3-45D7-DF8E930420F5}"/>
          </ac:spMkLst>
        </pc:spChg>
        <pc:spChg chg="add del mod ord">
          <ac:chgData name="Aditya Sinha [MU - Jaipur]" userId="15737f9d-efd5-4017-beb4-603a0843115f" providerId="ADAL" clId="{8564C84F-050B-4395-B3EC-8B2E55561E87}" dt="2025-08-12T07:38:31.933" v="2" actId="478"/>
          <ac:spMkLst>
            <pc:docMk/>
            <pc:sldMk cId="2369801783" sldId="320"/>
            <ac:spMk id="5" creationId="{7DBF9AFF-D9A6-0157-B945-1198E0E5ABA8}"/>
          </ac:spMkLst>
        </pc:spChg>
        <pc:picChg chg="add mod">
          <ac:chgData name="Aditya Sinha [MU - Jaipur]" userId="15737f9d-efd5-4017-beb4-603a0843115f" providerId="ADAL" clId="{8564C84F-050B-4395-B3EC-8B2E55561E87}" dt="2025-08-12T07:38:46.492" v="5" actId="1076"/>
          <ac:picMkLst>
            <pc:docMk/>
            <pc:sldMk cId="2369801783" sldId="320"/>
            <ac:picMk id="7" creationId="{A4F90609-CF74-4057-0652-E283749933FA}"/>
          </ac:picMkLst>
        </pc:picChg>
      </pc:sldChg>
      <pc:sldChg chg="addSp delSp modSp new mod setBg">
        <pc:chgData name="Aditya Sinha [MU - Jaipur]" userId="15737f9d-efd5-4017-beb4-603a0843115f" providerId="ADAL" clId="{8564C84F-050B-4395-B3EC-8B2E55561E87}" dt="2025-08-12T07:39:14.701" v="12" actId="26606"/>
        <pc:sldMkLst>
          <pc:docMk/>
          <pc:sldMk cId="3032605521" sldId="321"/>
        </pc:sldMkLst>
        <pc:spChg chg="del">
          <ac:chgData name="Aditya Sinha [MU - Jaipur]" userId="15737f9d-efd5-4017-beb4-603a0843115f" providerId="ADAL" clId="{8564C84F-050B-4395-B3EC-8B2E55561E87}" dt="2025-08-12T07:38:51.533" v="7" actId="478"/>
          <ac:spMkLst>
            <pc:docMk/>
            <pc:sldMk cId="3032605521" sldId="321"/>
            <ac:spMk id="2" creationId="{DD0F5DF1-9D63-0AD1-6082-1807B81E9BDF}"/>
          </ac:spMkLst>
        </pc:spChg>
        <pc:spChg chg="del">
          <ac:chgData name="Aditya Sinha [MU - Jaipur]" userId="15737f9d-efd5-4017-beb4-603a0843115f" providerId="ADAL" clId="{8564C84F-050B-4395-B3EC-8B2E55561E87}" dt="2025-08-12T07:38:52.666" v="8" actId="478"/>
          <ac:spMkLst>
            <pc:docMk/>
            <pc:sldMk cId="3032605521" sldId="321"/>
            <ac:spMk id="3" creationId="{5BDAEB93-10C1-F583-51DF-8FEDC84C5670}"/>
          </ac:spMkLst>
        </pc:spChg>
        <pc:picChg chg="add mod">
          <ac:chgData name="Aditya Sinha [MU - Jaipur]" userId="15737f9d-efd5-4017-beb4-603a0843115f" providerId="ADAL" clId="{8564C84F-050B-4395-B3EC-8B2E55561E87}" dt="2025-08-12T07:39:14.701" v="12" actId="26606"/>
          <ac:picMkLst>
            <pc:docMk/>
            <pc:sldMk cId="3032605521" sldId="321"/>
            <ac:picMk id="5" creationId="{44C6A38C-3C98-9907-3501-C780F8207DF5}"/>
          </ac:picMkLst>
        </pc:picChg>
      </pc:sldChg>
      <pc:sldChg chg="addSp delSp modSp new mod setBg">
        <pc:chgData name="Aditya Sinha [MU - Jaipur]" userId="15737f9d-efd5-4017-beb4-603a0843115f" providerId="ADAL" clId="{8564C84F-050B-4395-B3EC-8B2E55561E87}" dt="2025-08-12T07:39:35.348" v="17" actId="26606"/>
        <pc:sldMkLst>
          <pc:docMk/>
          <pc:sldMk cId="4009154171" sldId="322"/>
        </pc:sldMkLst>
        <pc:spChg chg="del">
          <ac:chgData name="Aditya Sinha [MU - Jaipur]" userId="15737f9d-efd5-4017-beb4-603a0843115f" providerId="ADAL" clId="{8564C84F-050B-4395-B3EC-8B2E55561E87}" dt="2025-08-12T07:39:21.168" v="15" actId="478"/>
          <ac:spMkLst>
            <pc:docMk/>
            <pc:sldMk cId="4009154171" sldId="322"/>
            <ac:spMk id="2" creationId="{28585368-0237-4A74-10F9-B88EF874F59F}"/>
          </ac:spMkLst>
        </pc:spChg>
        <pc:spChg chg="del">
          <ac:chgData name="Aditya Sinha [MU - Jaipur]" userId="15737f9d-efd5-4017-beb4-603a0843115f" providerId="ADAL" clId="{8564C84F-050B-4395-B3EC-8B2E55561E87}" dt="2025-08-12T07:39:19.563" v="14" actId="478"/>
          <ac:spMkLst>
            <pc:docMk/>
            <pc:sldMk cId="4009154171" sldId="322"/>
            <ac:spMk id="3" creationId="{A6D3846D-CE7F-8FA4-2FD1-E8411707DA27}"/>
          </ac:spMkLst>
        </pc:spChg>
        <pc:picChg chg="add mod">
          <ac:chgData name="Aditya Sinha [MU - Jaipur]" userId="15737f9d-efd5-4017-beb4-603a0843115f" providerId="ADAL" clId="{8564C84F-050B-4395-B3EC-8B2E55561E87}" dt="2025-08-12T07:39:35.348" v="17" actId="26606"/>
          <ac:picMkLst>
            <pc:docMk/>
            <pc:sldMk cId="4009154171" sldId="322"/>
            <ac:picMk id="5" creationId="{43EFBA52-5B66-FAA9-13E2-66382A7A3627}"/>
          </ac:picMkLst>
        </pc:picChg>
      </pc:sldChg>
    </pc:docChg>
  </pc:docChgLst>
  <pc:docChgLst>
    <pc:chgData name="Aditya Sinha [MU - Jaipur]" userId="15737f9d-efd5-4017-beb4-603a0843115f" providerId="ADAL" clId="{93F06811-9FB0-4F1B-B5F6-A77E9D5AB3EF}"/>
    <pc:docChg chg="custSel addSld delSld modSld">
      <pc:chgData name="Aditya Sinha [MU - Jaipur]" userId="15737f9d-efd5-4017-beb4-603a0843115f" providerId="ADAL" clId="{93F06811-9FB0-4F1B-B5F6-A77E9D5AB3EF}" dt="2023-08-21T10:09:23.077" v="22" actId="47"/>
      <pc:docMkLst>
        <pc:docMk/>
      </pc:docMkLst>
      <pc:sldChg chg="addSp delSp modSp new mod modClrScheme chgLayout">
        <pc:chgData name="Aditya Sinha [MU - Jaipur]" userId="15737f9d-efd5-4017-beb4-603a0843115f" providerId="ADAL" clId="{93F06811-9FB0-4F1B-B5F6-A77E9D5AB3EF}" dt="2023-08-21T07:02:58.042" v="12" actId="1076"/>
        <pc:sldMkLst>
          <pc:docMk/>
          <pc:sldMk cId="264739417" sldId="319"/>
        </pc:sldMkLst>
      </pc:sldChg>
      <pc:sldChg chg="addSp delSp modSp new del mod modClrScheme chgLayout">
        <pc:chgData name="Aditya Sinha [MU - Jaipur]" userId="15737f9d-efd5-4017-beb4-603a0843115f" providerId="ADAL" clId="{93F06811-9FB0-4F1B-B5F6-A77E9D5AB3EF}" dt="2023-08-21T10:09:23.077" v="22" actId="47"/>
        <pc:sldMkLst>
          <pc:docMk/>
          <pc:sldMk cId="327716697" sldId="32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3D0B8-6998-3C4A-132E-AB6E57B1FF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5FE730-D796-12DF-DE94-C2BCC399D9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514876-34AC-E31B-3FF7-BF278E9170FF}"/>
              </a:ext>
            </a:extLst>
          </p:cNvPr>
          <p:cNvSpPr>
            <a:spLocks noGrp="1"/>
          </p:cNvSpPr>
          <p:nvPr>
            <p:ph type="dt" sz="half" idx="10"/>
          </p:nvPr>
        </p:nvSpPr>
        <p:spPr/>
        <p:txBody>
          <a:bodyPr/>
          <a:lstStyle/>
          <a:p>
            <a:fld id="{AF1D4378-F2A0-449D-9CE7-0E18814A8AA8}" type="datetimeFigureOut">
              <a:rPr lang="en-IN" smtClean="0"/>
              <a:t>12-08-2025</a:t>
            </a:fld>
            <a:endParaRPr lang="en-IN"/>
          </a:p>
        </p:txBody>
      </p:sp>
      <p:sp>
        <p:nvSpPr>
          <p:cNvPr id="5" name="Footer Placeholder 4">
            <a:extLst>
              <a:ext uri="{FF2B5EF4-FFF2-40B4-BE49-F238E27FC236}">
                <a16:creationId xmlns:a16="http://schemas.microsoft.com/office/drawing/2014/main" id="{4294BDA2-4ADA-B3EB-17CC-A7CBE004EE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C2C0AB-08F5-9761-552D-200EB69F3F42}"/>
              </a:ext>
            </a:extLst>
          </p:cNvPr>
          <p:cNvSpPr>
            <a:spLocks noGrp="1"/>
          </p:cNvSpPr>
          <p:nvPr>
            <p:ph type="sldNum" sz="quarter" idx="12"/>
          </p:nvPr>
        </p:nvSpPr>
        <p:spPr/>
        <p:txBody>
          <a:bodyPr/>
          <a:lstStyle/>
          <a:p>
            <a:fld id="{663703E0-A8FB-4348-81DD-A29602423619}" type="slidenum">
              <a:rPr lang="en-IN" smtClean="0"/>
              <a:t>‹#›</a:t>
            </a:fld>
            <a:endParaRPr lang="en-IN"/>
          </a:p>
        </p:txBody>
      </p:sp>
    </p:spTree>
    <p:extLst>
      <p:ext uri="{BB962C8B-B14F-4D97-AF65-F5344CB8AC3E}">
        <p14:creationId xmlns:p14="http://schemas.microsoft.com/office/powerpoint/2010/main" val="2521859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30939-3E56-F37C-44CB-02BB15351F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57BA92-FD14-A1BC-AA4F-3FC971A02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D3770E-3A8B-BE53-8156-07A58209284E}"/>
              </a:ext>
            </a:extLst>
          </p:cNvPr>
          <p:cNvSpPr>
            <a:spLocks noGrp="1"/>
          </p:cNvSpPr>
          <p:nvPr>
            <p:ph type="dt" sz="half" idx="10"/>
          </p:nvPr>
        </p:nvSpPr>
        <p:spPr/>
        <p:txBody>
          <a:bodyPr/>
          <a:lstStyle/>
          <a:p>
            <a:fld id="{AF1D4378-F2A0-449D-9CE7-0E18814A8AA8}" type="datetimeFigureOut">
              <a:rPr lang="en-IN" smtClean="0"/>
              <a:t>12-08-2025</a:t>
            </a:fld>
            <a:endParaRPr lang="en-IN"/>
          </a:p>
        </p:txBody>
      </p:sp>
      <p:sp>
        <p:nvSpPr>
          <p:cNvPr id="5" name="Footer Placeholder 4">
            <a:extLst>
              <a:ext uri="{FF2B5EF4-FFF2-40B4-BE49-F238E27FC236}">
                <a16:creationId xmlns:a16="http://schemas.microsoft.com/office/drawing/2014/main" id="{7A618432-9D56-51F6-FA2A-C75FFCE7B7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70C738-9DD5-4A6F-C291-1C8E22630B69}"/>
              </a:ext>
            </a:extLst>
          </p:cNvPr>
          <p:cNvSpPr>
            <a:spLocks noGrp="1"/>
          </p:cNvSpPr>
          <p:nvPr>
            <p:ph type="sldNum" sz="quarter" idx="12"/>
          </p:nvPr>
        </p:nvSpPr>
        <p:spPr/>
        <p:txBody>
          <a:bodyPr/>
          <a:lstStyle/>
          <a:p>
            <a:fld id="{663703E0-A8FB-4348-81DD-A29602423619}" type="slidenum">
              <a:rPr lang="en-IN" smtClean="0"/>
              <a:t>‹#›</a:t>
            </a:fld>
            <a:endParaRPr lang="en-IN"/>
          </a:p>
        </p:txBody>
      </p:sp>
    </p:spTree>
    <p:extLst>
      <p:ext uri="{BB962C8B-B14F-4D97-AF65-F5344CB8AC3E}">
        <p14:creationId xmlns:p14="http://schemas.microsoft.com/office/powerpoint/2010/main" val="17809749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27ADE3-A4F6-AFE6-CC91-8615EC283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EF45C6-C6D9-1374-C118-1AD9776145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EC1B8E-93A3-19B7-CD5C-2597CC3C5B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D4378-F2A0-449D-9CE7-0E18814A8AA8}" type="datetimeFigureOut">
              <a:rPr lang="en-IN" smtClean="0"/>
              <a:t>12-08-2025</a:t>
            </a:fld>
            <a:endParaRPr lang="en-IN"/>
          </a:p>
        </p:txBody>
      </p:sp>
      <p:sp>
        <p:nvSpPr>
          <p:cNvPr id="5" name="Footer Placeholder 4">
            <a:extLst>
              <a:ext uri="{FF2B5EF4-FFF2-40B4-BE49-F238E27FC236}">
                <a16:creationId xmlns:a16="http://schemas.microsoft.com/office/drawing/2014/main" id="{6DE19A14-4533-E785-4325-EFBCCB73AF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B0D8BD-09A5-1B95-BB83-3CE8E24490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3703E0-A8FB-4348-81DD-A29602423619}" type="slidenum">
              <a:rPr lang="en-IN" smtClean="0"/>
              <a:t>‹#›</a:t>
            </a:fld>
            <a:endParaRPr lang="en-IN"/>
          </a:p>
        </p:txBody>
      </p:sp>
    </p:spTree>
    <p:extLst>
      <p:ext uri="{BB962C8B-B14F-4D97-AF65-F5344CB8AC3E}">
        <p14:creationId xmlns:p14="http://schemas.microsoft.com/office/powerpoint/2010/main" val="3500368555"/>
      </p:ext>
    </p:extLst>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161F686-1C81-EE9B-8E6A-B9B68B63835C}"/>
              </a:ext>
            </a:extLst>
          </p:cNvPr>
          <p:cNvPicPr>
            <a:picLocks noChangeAspect="1"/>
          </p:cNvPicPr>
          <p:nvPr/>
        </p:nvPicPr>
        <p:blipFill rotWithShape="1">
          <a:blip r:embed="rId2">
            <a:alphaModFix amt="35000"/>
          </a:blip>
          <a:srcRect t="1559" b="188"/>
          <a:stretch/>
        </p:blipFill>
        <p:spPr>
          <a:xfrm>
            <a:off x="20" y="10"/>
            <a:ext cx="12191980" cy="6857990"/>
          </a:xfrm>
          <a:prstGeom prst="rect">
            <a:avLst/>
          </a:prstGeom>
        </p:spPr>
      </p:pic>
      <p:sp>
        <p:nvSpPr>
          <p:cNvPr id="2" name="Title 1">
            <a:extLst>
              <a:ext uri="{FF2B5EF4-FFF2-40B4-BE49-F238E27FC236}">
                <a16:creationId xmlns:a16="http://schemas.microsoft.com/office/drawing/2014/main" id="{C0EBFE0E-4A83-E4E8-EAC0-6EE3440201EF}"/>
              </a:ext>
            </a:extLst>
          </p:cNvPr>
          <p:cNvSpPr>
            <a:spLocks noGrp="1"/>
          </p:cNvSpPr>
          <p:nvPr>
            <p:ph type="ctrTitle"/>
          </p:nvPr>
        </p:nvSpPr>
        <p:spPr>
          <a:xfrm>
            <a:off x="838199" y="1065862"/>
            <a:ext cx="6052955" cy="4726276"/>
          </a:xfrm>
        </p:spPr>
        <p:txBody>
          <a:bodyPr vert="horz" lIns="91440" tIns="45720" rIns="91440" bIns="45720" rtlCol="0" anchor="ctr">
            <a:normAutofit/>
          </a:bodyPr>
          <a:lstStyle/>
          <a:p>
            <a:pPr algn="r"/>
            <a:r>
              <a:rPr lang="en-US" sz="8000">
                <a:ln w="22225">
                  <a:solidFill>
                    <a:srgbClr val="FFFFFF"/>
                  </a:solidFill>
                </a:ln>
                <a:noFill/>
                <a:effectLst/>
              </a:rPr>
              <a:t>Basic Structure of Computers</a:t>
            </a:r>
            <a:endParaRPr lang="en-US" sz="8000">
              <a:ln w="22225">
                <a:solidFill>
                  <a:srgbClr val="FFFFFF"/>
                </a:solidFill>
              </a:ln>
              <a:noFill/>
            </a:endParaRPr>
          </a:p>
        </p:txBody>
      </p:sp>
      <p:cxnSp>
        <p:nvCxnSpPr>
          <p:cNvPr id="11" name="Straight Connector 10">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0AE44677-8074-CF9E-6493-40E318BCE0E3}"/>
              </a:ext>
            </a:extLst>
          </p:cNvPr>
          <p:cNvSpPr>
            <a:spLocks noGrp="1"/>
          </p:cNvSpPr>
          <p:nvPr>
            <p:ph type="subTitle" idx="1"/>
          </p:nvPr>
        </p:nvSpPr>
        <p:spPr>
          <a:xfrm>
            <a:off x="7534641" y="1065862"/>
            <a:ext cx="3860002" cy="4726276"/>
          </a:xfrm>
        </p:spPr>
        <p:txBody>
          <a:bodyPr vert="horz" lIns="91440" tIns="45720" rIns="91440" bIns="45720" rtlCol="0" anchor="ctr">
            <a:normAutofit/>
          </a:bodyPr>
          <a:lstStyle/>
          <a:p>
            <a:pPr indent="-228600" algn="l">
              <a:buFont typeface="Arial" panose="020B0604020202020204" pitchFamily="34" charset="0"/>
              <a:buChar char="•"/>
            </a:pPr>
            <a:r>
              <a:rPr lang="en-US" sz="2000" b="1">
                <a:solidFill>
                  <a:srgbClr val="FFFFFF"/>
                </a:solidFill>
              </a:rPr>
              <a:t>Chapter 1</a:t>
            </a:r>
          </a:p>
          <a:p>
            <a:pPr indent="-228600" algn="l">
              <a:buFont typeface="Arial" panose="020B0604020202020204" pitchFamily="34" charset="0"/>
              <a:buChar char="•"/>
            </a:pPr>
            <a:r>
              <a:rPr lang="en-US" sz="2000" b="1">
                <a:solidFill>
                  <a:srgbClr val="FFFFFF"/>
                </a:solidFill>
              </a:rPr>
              <a:t>Lecture: 1-6</a:t>
            </a:r>
          </a:p>
          <a:p>
            <a:pPr indent="-228600" algn="l">
              <a:buFont typeface="Arial" panose="020B0604020202020204" pitchFamily="34" charset="0"/>
              <a:buChar char="•"/>
            </a:pPr>
            <a:r>
              <a:rPr lang="en-US" sz="2000" b="1">
                <a:solidFill>
                  <a:srgbClr val="FFFFFF"/>
                </a:solidFill>
              </a:rPr>
              <a:t>Book: Carl Hamacher 5e</a:t>
            </a:r>
          </a:p>
          <a:p>
            <a:pPr indent="-228600" algn="l">
              <a:buFont typeface="Arial" panose="020B0604020202020204" pitchFamily="34" charset="0"/>
              <a:buChar char="•"/>
            </a:pPr>
            <a:r>
              <a:rPr lang="en-US" sz="2000">
                <a:solidFill>
                  <a:srgbClr val="FFFFFF"/>
                </a:solidFill>
              </a:rPr>
              <a:t>Course Outcome: </a:t>
            </a:r>
            <a:r>
              <a:rPr lang="en-US" sz="2000">
                <a:solidFill>
                  <a:srgbClr val="FFFFFF"/>
                </a:solidFill>
                <a:effectLst/>
              </a:rPr>
              <a:t>Explain the interconnection between functional units of a computer system and various factors that affects the performance of a computer</a:t>
            </a:r>
            <a:r>
              <a:rPr lang="en-US" sz="2000" b="1">
                <a:solidFill>
                  <a:srgbClr val="FFFFFF"/>
                </a:solidFill>
                <a:effectLst/>
              </a:rPr>
              <a:t>[Level 2: Understanding]</a:t>
            </a:r>
            <a:r>
              <a:rPr lang="en-US" sz="2000">
                <a:solidFill>
                  <a:srgbClr val="FFFFFF"/>
                </a:solidFill>
              </a:rPr>
              <a:t> </a:t>
            </a:r>
          </a:p>
        </p:txBody>
      </p:sp>
    </p:spTree>
    <p:extLst>
      <p:ext uri="{BB962C8B-B14F-4D97-AF65-F5344CB8AC3E}">
        <p14:creationId xmlns:p14="http://schemas.microsoft.com/office/powerpoint/2010/main" val="22358717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DB35ACDF-E135-E6C2-1A35-D48C577FC55B}"/>
              </a:ext>
            </a:extLst>
          </p:cNvPr>
          <p:cNvPicPr>
            <a:picLocks noGrp="1" noChangeAspect="1"/>
          </p:cNvPicPr>
          <p:nvPr>
            <p:ph idx="1"/>
          </p:nvPr>
        </p:nvPicPr>
        <p:blipFill>
          <a:blip r:embed="rId2"/>
          <a:stretch>
            <a:fillRect/>
          </a:stretch>
        </p:blipFill>
        <p:spPr>
          <a:xfrm>
            <a:off x="643467" y="975360"/>
            <a:ext cx="10905066" cy="4907278"/>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8688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53CBF315-8357-DC16-3CEE-6915E606D1B2}"/>
              </a:ext>
            </a:extLst>
          </p:cNvPr>
          <p:cNvPicPr>
            <a:picLocks noGrp="1" noChangeAspect="1"/>
          </p:cNvPicPr>
          <p:nvPr>
            <p:ph idx="1"/>
          </p:nvPr>
        </p:nvPicPr>
        <p:blipFill>
          <a:blip r:embed="rId2"/>
          <a:stretch>
            <a:fillRect/>
          </a:stretch>
        </p:blipFill>
        <p:spPr>
          <a:xfrm>
            <a:off x="643467" y="1357037"/>
            <a:ext cx="10905066" cy="4143924"/>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002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EF398812-B5E2-04D0-6228-0F48697E2E12}"/>
              </a:ext>
            </a:extLst>
          </p:cNvPr>
          <p:cNvPicPr>
            <a:picLocks noGrp="1" noChangeAspect="1"/>
          </p:cNvPicPr>
          <p:nvPr>
            <p:ph idx="1"/>
          </p:nvPr>
        </p:nvPicPr>
        <p:blipFill>
          <a:blip r:embed="rId2"/>
          <a:stretch>
            <a:fillRect/>
          </a:stretch>
        </p:blipFill>
        <p:spPr>
          <a:xfrm>
            <a:off x="643467" y="1479719"/>
            <a:ext cx="10905066" cy="3898560"/>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9672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5A3F44A8-BD00-F801-677D-51672304F0D0}"/>
              </a:ext>
            </a:extLst>
          </p:cNvPr>
          <p:cNvPicPr>
            <a:picLocks noGrp="1" noChangeAspect="1"/>
          </p:cNvPicPr>
          <p:nvPr>
            <p:ph idx="1"/>
          </p:nvPr>
        </p:nvPicPr>
        <p:blipFill>
          <a:blip r:embed="rId2"/>
          <a:stretch>
            <a:fillRect/>
          </a:stretch>
        </p:blipFill>
        <p:spPr>
          <a:xfrm>
            <a:off x="643467" y="1466088"/>
            <a:ext cx="10905066" cy="3925822"/>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7308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50BF00-F98D-C433-2F44-BAAB9C3F8E81}"/>
              </a:ext>
            </a:extLst>
          </p:cNvPr>
          <p:cNvSpPr>
            <a:spLocks noGrp="1"/>
          </p:cNvSpPr>
          <p:nvPr>
            <p:ph type="title"/>
          </p:nvPr>
        </p:nvSpPr>
        <p:spPr>
          <a:xfrm>
            <a:off x="836679" y="723898"/>
            <a:ext cx="6002110" cy="1495425"/>
          </a:xfrm>
        </p:spPr>
        <p:txBody>
          <a:bodyPr>
            <a:normAutofit/>
          </a:bodyPr>
          <a:lstStyle/>
          <a:p>
            <a:r>
              <a:rPr lang="en-US" sz="4000" dirty="0">
                <a:cs typeface="Calibri Light"/>
              </a:rPr>
              <a:t>Example or processor performance</a:t>
            </a:r>
            <a:endParaRPr lang="en-US" sz="4000" dirty="0"/>
          </a:p>
        </p:txBody>
      </p:sp>
      <p:sp>
        <p:nvSpPr>
          <p:cNvPr id="3" name="Subtitle 2">
            <a:extLst>
              <a:ext uri="{FF2B5EF4-FFF2-40B4-BE49-F238E27FC236}">
                <a16:creationId xmlns:a16="http://schemas.microsoft.com/office/drawing/2014/main" id="{FCE36A74-6E6E-66C1-68FD-C691188EAB4D}"/>
              </a:ext>
            </a:extLst>
          </p:cNvPr>
          <p:cNvSpPr>
            <a:spLocks noGrp="1"/>
          </p:cNvSpPr>
          <p:nvPr>
            <p:ph idx="1"/>
          </p:nvPr>
        </p:nvSpPr>
        <p:spPr>
          <a:xfrm>
            <a:off x="836680" y="2405067"/>
            <a:ext cx="6002110" cy="3729034"/>
          </a:xfrm>
        </p:spPr>
        <p:txBody>
          <a:bodyPr vert="horz" lIns="91440" tIns="45720" rIns="91440" bIns="45720" rtlCol="0">
            <a:normAutofit/>
          </a:bodyPr>
          <a:lstStyle/>
          <a:p>
            <a:r>
              <a:rPr lang="en-US" sz="2000" dirty="0">
                <a:ea typeface="+mn-lt"/>
                <a:cs typeface="+mn-lt"/>
              </a:rPr>
              <a:t>Processor A, Processor B, and Processor C—each performing matrix multiplication of two 4x4 matrices. We'll provide examples of machine instructions for each processor to execute the given high-level language (HLL) code.</a:t>
            </a:r>
            <a:endParaRPr lang="en-US" sz="2000" dirty="0"/>
          </a:p>
        </p:txBody>
      </p:sp>
      <p:pic>
        <p:nvPicPr>
          <p:cNvPr id="5" name="Picture 4" descr="Electronic circuit board">
            <a:extLst>
              <a:ext uri="{FF2B5EF4-FFF2-40B4-BE49-F238E27FC236}">
                <a16:creationId xmlns:a16="http://schemas.microsoft.com/office/drawing/2014/main" id="{5369F460-97B2-788B-B362-CABD2938B1AF}"/>
              </a:ext>
            </a:extLst>
          </p:cNvPr>
          <p:cNvPicPr>
            <a:picLocks noChangeAspect="1"/>
          </p:cNvPicPr>
          <p:nvPr/>
        </p:nvPicPr>
        <p:blipFill rotWithShape="1">
          <a:blip r:embed="rId2"/>
          <a:srcRect l="44125" r="7352" b="-3"/>
          <a:stretch/>
        </p:blipFill>
        <p:spPr>
          <a:xfrm>
            <a:off x="7199440" y="10"/>
            <a:ext cx="4992560" cy="6857990"/>
          </a:xfrm>
          <a:prstGeom prst="rect">
            <a:avLst/>
          </a:prstGeom>
          <a:effectLst/>
        </p:spPr>
      </p:pic>
      <p:pic>
        <p:nvPicPr>
          <p:cNvPr id="6" name="Picture 5" descr="A computer screen shot of a number&#10;&#10;Description automatically generated">
            <a:extLst>
              <a:ext uri="{FF2B5EF4-FFF2-40B4-BE49-F238E27FC236}">
                <a16:creationId xmlns:a16="http://schemas.microsoft.com/office/drawing/2014/main" id="{3BB8E5CA-9CA1-B0D7-6C49-F1669C7C9C13}"/>
              </a:ext>
            </a:extLst>
          </p:cNvPr>
          <p:cNvPicPr>
            <a:picLocks noChangeAspect="1"/>
          </p:cNvPicPr>
          <p:nvPr/>
        </p:nvPicPr>
        <p:blipFill>
          <a:blip r:embed="rId3"/>
          <a:stretch>
            <a:fillRect/>
          </a:stretch>
        </p:blipFill>
        <p:spPr>
          <a:xfrm>
            <a:off x="1149585" y="3920643"/>
            <a:ext cx="4530607" cy="2506861"/>
          </a:xfrm>
          <a:prstGeom prst="rect">
            <a:avLst/>
          </a:prstGeom>
        </p:spPr>
      </p:pic>
    </p:spTree>
    <p:extLst>
      <p:ext uri="{BB962C8B-B14F-4D97-AF65-F5344CB8AC3E}">
        <p14:creationId xmlns:p14="http://schemas.microsoft.com/office/powerpoint/2010/main" val="2491423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C551C2-CBE8-9612-4996-3C714313C5FC}"/>
              </a:ext>
            </a:extLst>
          </p:cNvPr>
          <p:cNvSpPr>
            <a:spLocks noGrp="1"/>
          </p:cNvSpPr>
          <p:nvPr>
            <p:ph idx="1"/>
          </p:nvPr>
        </p:nvSpPr>
        <p:spPr>
          <a:xfrm>
            <a:off x="838200" y="151107"/>
            <a:ext cx="10515600" cy="6552670"/>
          </a:xfrm>
        </p:spPr>
        <p:txBody>
          <a:bodyPr vert="horz" lIns="91440" tIns="45720" rIns="91440" bIns="45720" rtlCol="0" anchor="t">
            <a:normAutofit/>
          </a:bodyPr>
          <a:lstStyle/>
          <a:p>
            <a:r>
              <a:rPr lang="en-US" sz="1200" b="1" dirty="0">
                <a:ea typeface="+mn-lt"/>
                <a:cs typeface="+mn-lt"/>
              </a:rPr>
              <a:t>Processor A: Complex Instructions (Execution Time: 0.64 microseconds)</a:t>
            </a:r>
            <a:endParaRPr lang="en-US" dirty="0">
              <a:cs typeface="Calibri" panose="020F0502020204030204"/>
            </a:endParaRPr>
          </a:p>
          <a:p>
            <a:pPr marL="0" indent="0">
              <a:buNone/>
            </a:pPr>
            <a:r>
              <a:rPr lang="en-US" sz="1200" dirty="0">
                <a:solidFill>
                  <a:srgbClr val="374151"/>
                </a:solidFill>
                <a:ea typeface="+mn-lt"/>
                <a:cs typeface="+mn-lt"/>
              </a:rPr>
              <a:t>Execution time: 0.64 microseconds (0.00064 seconds)</a:t>
            </a:r>
            <a:endParaRPr lang="en-US" dirty="0">
              <a:cs typeface="Calibri" panose="020F0502020204030204"/>
            </a:endParaRPr>
          </a:p>
          <a:p>
            <a:pPr marL="0" indent="0">
              <a:buNone/>
            </a:pPr>
            <a:r>
              <a:rPr lang="en-US" sz="1200" dirty="0">
                <a:solidFill>
                  <a:srgbClr val="374151"/>
                </a:solidFill>
                <a:ea typeface="+mn-lt"/>
                <a:cs typeface="+mn-lt"/>
              </a:rPr>
              <a:t>CPI for Processor A: 20</a:t>
            </a:r>
            <a:endParaRPr lang="en-US" dirty="0">
              <a:cs typeface="Calibri" panose="020F0502020204030204"/>
            </a:endParaRPr>
          </a:p>
          <a:p>
            <a:pPr marL="0" indent="0">
              <a:buNone/>
            </a:pPr>
            <a:r>
              <a:rPr lang="en-US" sz="1200" dirty="0">
                <a:solidFill>
                  <a:srgbClr val="374151"/>
                </a:solidFill>
                <a:ea typeface="+mn-lt"/>
                <a:cs typeface="+mn-lt"/>
              </a:rPr>
              <a:t>Clock speed: 2 GHz (2,000,000,000 Hz)</a:t>
            </a:r>
            <a:endParaRPr lang="en-US" dirty="0">
              <a:cs typeface="Calibri" panose="020F0502020204030204"/>
            </a:endParaRPr>
          </a:p>
          <a:p>
            <a:pPr marL="0" indent="0">
              <a:buNone/>
            </a:pPr>
            <a:r>
              <a:rPr lang="en-US" sz="1200" dirty="0">
                <a:solidFill>
                  <a:srgbClr val="374151"/>
                </a:solidFill>
                <a:ea typeface="+mn-lt"/>
                <a:cs typeface="+mn-lt"/>
              </a:rPr>
              <a:t>Number of machine instructions for Processor A: Number of machine instructions = (Execution time) * (Processor clock speed) / (CPI) Number of machine instructions = (0.00064) * (2,000,000,000) / (20) Number of machine instructions = 64,000</a:t>
            </a:r>
            <a:endParaRPr lang="en-US" dirty="0">
              <a:cs typeface="Calibri" panose="020F0502020204030204"/>
            </a:endParaRPr>
          </a:p>
          <a:p>
            <a:pPr marL="0" indent="0">
              <a:buNone/>
            </a:pPr>
            <a:r>
              <a:rPr lang="en-US" sz="1200" dirty="0">
                <a:solidFill>
                  <a:srgbClr val="374151"/>
                </a:solidFill>
                <a:ea typeface="+mn-lt"/>
                <a:cs typeface="+mn-lt"/>
              </a:rPr>
              <a:t>Execution time for Processor A: </a:t>
            </a:r>
            <a:r>
              <a:rPr lang="en-US" sz="1200" err="1">
                <a:solidFill>
                  <a:srgbClr val="374151"/>
                </a:solidFill>
                <a:ea typeface="+mn-lt"/>
                <a:cs typeface="+mn-lt"/>
              </a:rPr>
              <a:t>t_A</a:t>
            </a:r>
            <a:r>
              <a:rPr lang="en-US" sz="1200" dirty="0">
                <a:solidFill>
                  <a:srgbClr val="374151"/>
                </a:solidFill>
                <a:ea typeface="+mn-lt"/>
                <a:cs typeface="+mn-lt"/>
              </a:rPr>
              <a:t> = (Number of machine instructions) * (CPI) / (Processor clock speed) </a:t>
            </a:r>
            <a:r>
              <a:rPr lang="en-US" sz="1200" err="1">
                <a:solidFill>
                  <a:srgbClr val="374151"/>
                </a:solidFill>
                <a:ea typeface="+mn-lt"/>
                <a:cs typeface="+mn-lt"/>
              </a:rPr>
              <a:t>t_A</a:t>
            </a:r>
            <a:r>
              <a:rPr lang="en-US" sz="1200" dirty="0">
                <a:solidFill>
                  <a:srgbClr val="374151"/>
                </a:solidFill>
                <a:ea typeface="+mn-lt"/>
                <a:cs typeface="+mn-lt"/>
              </a:rPr>
              <a:t> = 64,000 * 20 / 2,000,000,000 </a:t>
            </a:r>
            <a:r>
              <a:rPr lang="en-US" sz="1200" err="1">
                <a:solidFill>
                  <a:srgbClr val="374151"/>
                </a:solidFill>
                <a:ea typeface="+mn-lt"/>
                <a:cs typeface="+mn-lt"/>
              </a:rPr>
              <a:t>t_A</a:t>
            </a:r>
            <a:r>
              <a:rPr lang="en-US" sz="1200" dirty="0">
                <a:solidFill>
                  <a:srgbClr val="374151"/>
                </a:solidFill>
                <a:ea typeface="+mn-lt"/>
                <a:cs typeface="+mn-lt"/>
              </a:rPr>
              <a:t> = 0.00064 seconds = 0.64 microseconds</a:t>
            </a:r>
            <a:endParaRPr lang="en-US" dirty="0">
              <a:cs typeface="Calibri" panose="020F0502020204030204"/>
            </a:endParaRPr>
          </a:p>
          <a:p>
            <a:r>
              <a:rPr lang="en-US" sz="1200" b="1" dirty="0">
                <a:ea typeface="+mn-lt"/>
                <a:cs typeface="+mn-lt"/>
              </a:rPr>
              <a:t>Processor B: Intermediate Complexity Instructions (Execution Time: 0.24 microseconds)</a:t>
            </a:r>
            <a:endParaRPr lang="en-US" dirty="0">
              <a:cs typeface="Calibri" panose="020F0502020204030204"/>
            </a:endParaRPr>
          </a:p>
          <a:p>
            <a:pPr marL="0" indent="0">
              <a:buNone/>
            </a:pPr>
            <a:r>
              <a:rPr lang="en-US" sz="1200" dirty="0">
                <a:solidFill>
                  <a:srgbClr val="374151"/>
                </a:solidFill>
                <a:ea typeface="+mn-lt"/>
                <a:cs typeface="+mn-lt"/>
              </a:rPr>
              <a:t>Execution time: 0.24 microseconds (0.00024 seconds)</a:t>
            </a:r>
            <a:endParaRPr lang="en-US" dirty="0">
              <a:cs typeface="Calibri" panose="020F0502020204030204"/>
            </a:endParaRPr>
          </a:p>
          <a:p>
            <a:pPr marL="0" indent="0">
              <a:buNone/>
            </a:pPr>
            <a:r>
              <a:rPr lang="en-US" sz="1200">
                <a:solidFill>
                  <a:srgbClr val="374151"/>
                </a:solidFill>
                <a:ea typeface="+mn-lt"/>
                <a:cs typeface="+mn-lt"/>
              </a:rPr>
              <a:t>CPI for Processor B: 5</a:t>
            </a:r>
            <a:endParaRPr lang="en-US">
              <a:cs typeface="Calibri" panose="020F0502020204030204"/>
            </a:endParaRPr>
          </a:p>
          <a:p>
            <a:pPr marL="0" indent="0">
              <a:buNone/>
            </a:pPr>
            <a:r>
              <a:rPr lang="en-US" sz="1200">
                <a:solidFill>
                  <a:srgbClr val="374151"/>
                </a:solidFill>
                <a:ea typeface="+mn-lt"/>
                <a:cs typeface="+mn-lt"/>
              </a:rPr>
              <a:t>Clock speed: 2 GHz (2,000,000,000 Hz)</a:t>
            </a:r>
            <a:endParaRPr lang="en-US">
              <a:cs typeface="Calibri" panose="020F0502020204030204"/>
            </a:endParaRPr>
          </a:p>
          <a:p>
            <a:pPr marL="0" indent="0">
              <a:buNone/>
            </a:pPr>
            <a:r>
              <a:rPr lang="en-US" sz="1200">
                <a:solidFill>
                  <a:srgbClr val="374151"/>
                </a:solidFill>
                <a:ea typeface="+mn-lt"/>
                <a:cs typeface="+mn-lt"/>
              </a:rPr>
              <a:t>Number of machine instructions for Processor B: Number of machine instructions = (Execution time) * (Processor clock speed) / (CPI) Number of machine instructions = (0.00024) * (2,000,000,000) / (5) Number of machine instructions = 96,000</a:t>
            </a:r>
            <a:endParaRPr lang="en-US">
              <a:cs typeface="Calibri" panose="020F0502020204030204"/>
            </a:endParaRPr>
          </a:p>
          <a:p>
            <a:pPr marL="0" indent="0">
              <a:buNone/>
            </a:pPr>
            <a:r>
              <a:rPr lang="en-US" sz="1200">
                <a:solidFill>
                  <a:srgbClr val="374151"/>
                </a:solidFill>
                <a:ea typeface="+mn-lt"/>
                <a:cs typeface="+mn-lt"/>
              </a:rPr>
              <a:t>Execution time for Processor B: </a:t>
            </a:r>
            <a:r>
              <a:rPr lang="en-US" sz="1200" err="1">
                <a:solidFill>
                  <a:srgbClr val="374151"/>
                </a:solidFill>
                <a:ea typeface="+mn-lt"/>
                <a:cs typeface="+mn-lt"/>
              </a:rPr>
              <a:t>t_B</a:t>
            </a:r>
            <a:r>
              <a:rPr lang="en-US" sz="1200">
                <a:solidFill>
                  <a:srgbClr val="374151"/>
                </a:solidFill>
                <a:ea typeface="+mn-lt"/>
                <a:cs typeface="+mn-lt"/>
              </a:rPr>
              <a:t> = (Number of machine instructions) * (CPI) / (Processor clock speed) </a:t>
            </a:r>
            <a:r>
              <a:rPr lang="en-US" sz="1200" err="1">
                <a:solidFill>
                  <a:srgbClr val="374151"/>
                </a:solidFill>
                <a:ea typeface="+mn-lt"/>
                <a:cs typeface="+mn-lt"/>
              </a:rPr>
              <a:t>t_B</a:t>
            </a:r>
            <a:r>
              <a:rPr lang="en-US" sz="1200">
                <a:solidFill>
                  <a:srgbClr val="374151"/>
                </a:solidFill>
                <a:ea typeface="+mn-lt"/>
                <a:cs typeface="+mn-lt"/>
              </a:rPr>
              <a:t> = 96,000 * 5 / 2,000,000,000 </a:t>
            </a:r>
            <a:r>
              <a:rPr lang="en-US" sz="1200" err="1">
                <a:solidFill>
                  <a:srgbClr val="374151"/>
                </a:solidFill>
                <a:ea typeface="+mn-lt"/>
                <a:cs typeface="+mn-lt"/>
              </a:rPr>
              <a:t>t_B</a:t>
            </a:r>
            <a:r>
              <a:rPr lang="en-US" sz="1200">
                <a:solidFill>
                  <a:srgbClr val="374151"/>
                </a:solidFill>
                <a:ea typeface="+mn-lt"/>
                <a:cs typeface="+mn-lt"/>
              </a:rPr>
              <a:t> = 0.00024 seconds = 0.24 microseconds</a:t>
            </a:r>
            <a:endParaRPr lang="en-US">
              <a:cs typeface="Calibri" panose="020F0502020204030204"/>
            </a:endParaRPr>
          </a:p>
          <a:p>
            <a:r>
              <a:rPr lang="en-US" sz="1200" b="1" dirty="0">
                <a:ea typeface="+mn-lt"/>
                <a:cs typeface="+mn-lt"/>
              </a:rPr>
              <a:t>Processor C: Simple Instructions (Execution Time: 0.128 microseconds)</a:t>
            </a:r>
            <a:endParaRPr lang="en-US" dirty="0">
              <a:cs typeface="Calibri" panose="020F0502020204030204"/>
            </a:endParaRPr>
          </a:p>
          <a:p>
            <a:pPr marL="0" indent="0">
              <a:buNone/>
            </a:pPr>
            <a:r>
              <a:rPr lang="en-US" sz="1200" dirty="0">
                <a:solidFill>
                  <a:srgbClr val="374151"/>
                </a:solidFill>
                <a:ea typeface="+mn-lt"/>
                <a:cs typeface="+mn-lt"/>
              </a:rPr>
              <a:t>Execution time: 0.128 microseconds (0.000128 seconds)</a:t>
            </a:r>
            <a:endParaRPr lang="en-US" dirty="0">
              <a:cs typeface="Calibri" panose="020F0502020204030204"/>
            </a:endParaRPr>
          </a:p>
          <a:p>
            <a:pPr marL="0" indent="0">
              <a:buNone/>
            </a:pPr>
            <a:r>
              <a:rPr lang="en-US" sz="1200" dirty="0">
                <a:solidFill>
                  <a:srgbClr val="374151"/>
                </a:solidFill>
                <a:ea typeface="+mn-lt"/>
                <a:cs typeface="+mn-lt"/>
              </a:rPr>
              <a:t>CPI for Processor C: 2</a:t>
            </a:r>
            <a:endParaRPr lang="en-US" dirty="0">
              <a:cs typeface="Calibri" panose="020F0502020204030204"/>
            </a:endParaRPr>
          </a:p>
          <a:p>
            <a:pPr marL="0" indent="0">
              <a:buNone/>
            </a:pPr>
            <a:r>
              <a:rPr lang="en-US" sz="1200" dirty="0">
                <a:solidFill>
                  <a:srgbClr val="374151"/>
                </a:solidFill>
                <a:ea typeface="+mn-lt"/>
                <a:cs typeface="+mn-lt"/>
              </a:rPr>
              <a:t>Clock speed: 2 GHz (2,000,000,000 Hz)</a:t>
            </a:r>
            <a:endParaRPr lang="en-US" dirty="0">
              <a:cs typeface="Calibri" panose="020F0502020204030204"/>
            </a:endParaRPr>
          </a:p>
          <a:p>
            <a:pPr marL="0" indent="0">
              <a:buNone/>
            </a:pPr>
            <a:r>
              <a:rPr lang="en-US" sz="1200" dirty="0">
                <a:solidFill>
                  <a:srgbClr val="374151"/>
                </a:solidFill>
                <a:ea typeface="+mn-lt"/>
                <a:cs typeface="+mn-lt"/>
              </a:rPr>
              <a:t>Number of machine instructions for Processor C: Number of machine instructions = (Execution time) * (Processor clock speed) / (CPI) Number of machine instructions = (0.000128) * (2,000,000,000) / (2) Number of machine instructions = 128</a:t>
            </a:r>
            <a:endParaRPr lang="en-US" dirty="0">
              <a:cs typeface="Calibri" panose="020F0502020204030204"/>
            </a:endParaRPr>
          </a:p>
          <a:p>
            <a:pPr marL="0" indent="0">
              <a:buNone/>
            </a:pPr>
            <a:r>
              <a:rPr lang="en-US" sz="1200" dirty="0">
                <a:solidFill>
                  <a:srgbClr val="374151"/>
                </a:solidFill>
                <a:ea typeface="+mn-lt"/>
                <a:cs typeface="+mn-lt"/>
              </a:rPr>
              <a:t>Execution time for Processor C: </a:t>
            </a:r>
            <a:r>
              <a:rPr lang="en-US" sz="1200" dirty="0" err="1">
                <a:solidFill>
                  <a:srgbClr val="374151"/>
                </a:solidFill>
                <a:ea typeface="+mn-lt"/>
                <a:cs typeface="+mn-lt"/>
              </a:rPr>
              <a:t>t_C</a:t>
            </a:r>
            <a:r>
              <a:rPr lang="en-US" sz="1200" dirty="0">
                <a:solidFill>
                  <a:srgbClr val="374151"/>
                </a:solidFill>
                <a:ea typeface="+mn-lt"/>
                <a:cs typeface="+mn-lt"/>
              </a:rPr>
              <a:t> = (Number of machine instructions) * (CPI) / (Processor clock speed) </a:t>
            </a:r>
            <a:r>
              <a:rPr lang="en-US" sz="1200" dirty="0" err="1">
                <a:solidFill>
                  <a:srgbClr val="374151"/>
                </a:solidFill>
                <a:ea typeface="+mn-lt"/>
                <a:cs typeface="+mn-lt"/>
              </a:rPr>
              <a:t>t_C</a:t>
            </a:r>
            <a:r>
              <a:rPr lang="en-US" sz="1200" dirty="0">
                <a:solidFill>
                  <a:srgbClr val="374151"/>
                </a:solidFill>
                <a:ea typeface="+mn-lt"/>
                <a:cs typeface="+mn-lt"/>
              </a:rPr>
              <a:t> = 128 * 2 / 2,000,000,000 </a:t>
            </a:r>
            <a:r>
              <a:rPr lang="en-US" sz="1200" dirty="0" err="1">
                <a:solidFill>
                  <a:srgbClr val="374151"/>
                </a:solidFill>
                <a:ea typeface="+mn-lt"/>
                <a:cs typeface="+mn-lt"/>
              </a:rPr>
              <a:t>t_C</a:t>
            </a:r>
            <a:r>
              <a:rPr lang="en-US" sz="1200" dirty="0">
                <a:solidFill>
                  <a:srgbClr val="374151"/>
                </a:solidFill>
                <a:ea typeface="+mn-lt"/>
                <a:cs typeface="+mn-lt"/>
              </a:rPr>
              <a:t> = 0.000000128 seconds = 0.128 microseconds</a:t>
            </a:r>
            <a:endParaRPr lang="en-US" dirty="0">
              <a:cs typeface="Calibri"/>
            </a:endParaRPr>
          </a:p>
          <a:p>
            <a:endParaRPr lang="en-US" dirty="0">
              <a:cs typeface="Calibri"/>
            </a:endParaRPr>
          </a:p>
        </p:txBody>
      </p:sp>
    </p:spTree>
    <p:extLst>
      <p:ext uri="{BB962C8B-B14F-4D97-AF65-F5344CB8AC3E}">
        <p14:creationId xmlns:p14="http://schemas.microsoft.com/office/powerpoint/2010/main" val="386735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566687E-038D-EF25-CA92-D0FB6BD64CFB}"/>
              </a:ext>
            </a:extLst>
          </p:cNvPr>
          <p:cNvSpPr>
            <a:spLocks noGrp="1"/>
          </p:cNvSpPr>
          <p:nvPr>
            <p:ph type="title"/>
          </p:nvPr>
        </p:nvSpPr>
        <p:spPr>
          <a:xfrm>
            <a:off x="1285240" y="1050595"/>
            <a:ext cx="8074815" cy="1618489"/>
          </a:xfrm>
        </p:spPr>
        <p:txBody>
          <a:bodyPr anchor="ctr">
            <a:normAutofit/>
          </a:bodyPr>
          <a:lstStyle/>
          <a:p>
            <a:r>
              <a:rPr lang="en-US" altLang="en-US" sz="7200"/>
              <a:t>Performance</a:t>
            </a:r>
            <a:endParaRPr lang="en-IN" sz="7200"/>
          </a:p>
        </p:txBody>
      </p:sp>
      <p:sp>
        <p:nvSpPr>
          <p:cNvPr id="5" name="Content Placeholder 4">
            <a:extLst>
              <a:ext uri="{FF2B5EF4-FFF2-40B4-BE49-F238E27FC236}">
                <a16:creationId xmlns:a16="http://schemas.microsoft.com/office/drawing/2014/main" id="{41E1F8D6-1039-A827-F9D5-3B5FDC679744}"/>
              </a:ext>
            </a:extLst>
          </p:cNvPr>
          <p:cNvSpPr>
            <a:spLocks noGrp="1"/>
          </p:cNvSpPr>
          <p:nvPr>
            <p:ph idx="1"/>
          </p:nvPr>
        </p:nvSpPr>
        <p:spPr>
          <a:xfrm>
            <a:off x="1285240" y="2969469"/>
            <a:ext cx="8074815" cy="2800395"/>
          </a:xfrm>
        </p:spPr>
        <p:txBody>
          <a:bodyPr anchor="t">
            <a:normAutofit/>
          </a:bodyPr>
          <a:lstStyle/>
          <a:p>
            <a:pPr eaLnBrk="1" hangingPunct="1"/>
            <a:r>
              <a:rPr lang="en-US" altLang="en-US" sz="2400"/>
              <a:t>The most important measure of a computer is how quickly it can execute programs.</a:t>
            </a:r>
          </a:p>
          <a:p>
            <a:pPr eaLnBrk="1" hangingPunct="1"/>
            <a:r>
              <a:rPr lang="en-US" altLang="en-US" sz="2400"/>
              <a:t>Three factors affect performance:</a:t>
            </a:r>
          </a:p>
          <a:p>
            <a:pPr eaLnBrk="1" hangingPunct="1">
              <a:buFont typeface="Wingdings" panose="05000000000000000000" pitchFamily="2" charset="2"/>
              <a:buChar char="Ø"/>
            </a:pPr>
            <a:r>
              <a:rPr lang="en-US" altLang="en-US" sz="2400"/>
              <a:t>Hardware design</a:t>
            </a:r>
          </a:p>
          <a:p>
            <a:pPr eaLnBrk="1" hangingPunct="1">
              <a:buFont typeface="Wingdings" panose="05000000000000000000" pitchFamily="2" charset="2"/>
              <a:buChar char="Ø"/>
            </a:pPr>
            <a:r>
              <a:rPr lang="en-US" altLang="en-US" sz="2400"/>
              <a:t>Instruction set</a:t>
            </a:r>
          </a:p>
          <a:p>
            <a:pPr eaLnBrk="1" hangingPunct="1">
              <a:buFont typeface="Wingdings" panose="05000000000000000000" pitchFamily="2" charset="2"/>
              <a:buChar char="Ø"/>
            </a:pPr>
            <a:r>
              <a:rPr lang="en-US" altLang="en-US" sz="2400"/>
              <a:t>Compiler</a:t>
            </a:r>
          </a:p>
          <a:p>
            <a:endParaRPr lang="en-IN" sz="2400"/>
          </a:p>
        </p:txBody>
      </p:sp>
    </p:spTree>
    <p:extLst>
      <p:ext uri="{BB962C8B-B14F-4D97-AF65-F5344CB8AC3E}">
        <p14:creationId xmlns:p14="http://schemas.microsoft.com/office/powerpoint/2010/main" val="1925572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152" name="Rectangle 48151">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0" name="Rectangle 2">
            <a:extLst>
              <a:ext uri="{FF2B5EF4-FFF2-40B4-BE49-F238E27FC236}">
                <a16:creationId xmlns:a16="http://schemas.microsoft.com/office/drawing/2014/main" id="{99EBFF0D-BE1D-ABF9-9767-43AC87318F52}"/>
              </a:ext>
            </a:extLst>
          </p:cNvPr>
          <p:cNvSpPr>
            <a:spLocks noGrp="1" noChangeArrowheads="1"/>
          </p:cNvSpPr>
          <p:nvPr>
            <p:ph type="title"/>
          </p:nvPr>
        </p:nvSpPr>
        <p:spPr>
          <a:xfrm>
            <a:off x="838200" y="365125"/>
            <a:ext cx="10515600" cy="1325563"/>
          </a:xfrm>
        </p:spPr>
        <p:txBody>
          <a:bodyPr>
            <a:normAutofit/>
          </a:bodyPr>
          <a:lstStyle/>
          <a:p>
            <a:pPr eaLnBrk="1" hangingPunct="1"/>
            <a:r>
              <a:rPr lang="en-US" altLang="en-US" sz="5400"/>
              <a:t>Performance</a:t>
            </a:r>
          </a:p>
        </p:txBody>
      </p:sp>
      <p:sp>
        <p:nvSpPr>
          <p:cNvPr id="48154"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31" name="Rectangle 3">
            <a:extLst>
              <a:ext uri="{FF2B5EF4-FFF2-40B4-BE49-F238E27FC236}">
                <a16:creationId xmlns:a16="http://schemas.microsoft.com/office/drawing/2014/main" id="{882CAA0D-A88F-03D1-F958-2DF401DFEB9F}"/>
              </a:ext>
            </a:extLst>
          </p:cNvPr>
          <p:cNvSpPr>
            <a:spLocks noGrp="1" noChangeArrowheads="1"/>
          </p:cNvSpPr>
          <p:nvPr>
            <p:ph type="body" idx="1"/>
          </p:nvPr>
        </p:nvSpPr>
        <p:spPr>
          <a:xfrm>
            <a:off x="2522866" y="2228087"/>
            <a:ext cx="7146268" cy="756809"/>
          </a:xfrm>
        </p:spPr>
        <p:txBody>
          <a:bodyPr/>
          <a:lstStyle/>
          <a:p>
            <a:pPr marL="196596" indent="-196596" defTabSz="786384">
              <a:spcBef>
                <a:spcPts val="860"/>
              </a:spcBef>
            </a:pPr>
            <a:r>
              <a:rPr lang="en-US" altLang="en-US" sz="1806" kern="1200">
                <a:solidFill>
                  <a:schemeClr val="tx1"/>
                </a:solidFill>
                <a:latin typeface="+mn-lt"/>
                <a:ea typeface="+mn-ea"/>
                <a:cs typeface="+mn-cs"/>
              </a:rPr>
              <a:t>Processor time to execute a program depends on the hardware involved in the execution of individual machine instructions.</a:t>
            </a:r>
            <a:endParaRPr lang="en-US" altLang="en-US" sz="2100"/>
          </a:p>
        </p:txBody>
      </p:sp>
      <p:sp>
        <p:nvSpPr>
          <p:cNvPr id="48132" name="Freeform 4">
            <a:extLst>
              <a:ext uri="{FF2B5EF4-FFF2-40B4-BE49-F238E27FC236}">
                <a16:creationId xmlns:a16="http://schemas.microsoft.com/office/drawing/2014/main" id="{5B68A5C9-D428-C5EA-15B4-1F81C6CAEBC6}"/>
              </a:ext>
            </a:extLst>
          </p:cNvPr>
          <p:cNvSpPr>
            <a:spLocks/>
          </p:cNvSpPr>
          <p:nvPr/>
        </p:nvSpPr>
        <p:spPr bwMode="auto">
          <a:xfrm>
            <a:off x="7311858" y="4264167"/>
            <a:ext cx="260541" cy="1062842"/>
          </a:xfrm>
          <a:custGeom>
            <a:avLst/>
            <a:gdLst>
              <a:gd name="T0" fmla="*/ 2147483646 w 11"/>
              <a:gd name="T1" fmla="*/ 2147483646 h 45"/>
              <a:gd name="T2" fmla="*/ 2147483646 w 11"/>
              <a:gd name="T3" fmla="*/ 2147483646 h 45"/>
              <a:gd name="T4" fmla="*/ 2147483646 w 11"/>
              <a:gd name="T5" fmla="*/ 2147483646 h 45"/>
              <a:gd name="T6" fmla="*/ 2147483646 w 11"/>
              <a:gd name="T7" fmla="*/ 2147483646 h 45"/>
              <a:gd name="T8" fmla="*/ 2147483646 w 11"/>
              <a:gd name="T9" fmla="*/ 2147483646 h 45"/>
              <a:gd name="T10" fmla="*/ 0 w 11"/>
              <a:gd name="T11" fmla="*/ 2147483646 h 45"/>
              <a:gd name="T12" fmla="*/ 2147483646 w 11"/>
              <a:gd name="T13" fmla="*/ 2147483646 h 45"/>
              <a:gd name="T14" fmla="*/ 2147483646 w 11"/>
              <a:gd name="T15" fmla="*/ 2147483646 h 45"/>
              <a:gd name="T16" fmla="*/ 0 w 11"/>
              <a:gd name="T17" fmla="*/ 2147483646 h 45"/>
              <a:gd name="T18" fmla="*/ 2147483646 w 11"/>
              <a:gd name="T19" fmla="*/ 0 h 45"/>
              <a:gd name="T20" fmla="*/ 2147483646 w 11"/>
              <a:gd name="T21" fmla="*/ 2147483646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45"/>
              <a:gd name="T35" fmla="*/ 11 w 11"/>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45">
                <a:moveTo>
                  <a:pt x="11" y="9"/>
                </a:moveTo>
                <a:lnTo>
                  <a:pt x="8" y="9"/>
                </a:lnTo>
                <a:lnTo>
                  <a:pt x="8" y="37"/>
                </a:lnTo>
                <a:lnTo>
                  <a:pt x="11" y="37"/>
                </a:lnTo>
                <a:lnTo>
                  <a:pt x="6" y="45"/>
                </a:lnTo>
                <a:lnTo>
                  <a:pt x="0" y="37"/>
                </a:lnTo>
                <a:lnTo>
                  <a:pt x="3" y="37"/>
                </a:lnTo>
                <a:lnTo>
                  <a:pt x="3" y="9"/>
                </a:lnTo>
                <a:lnTo>
                  <a:pt x="0" y="9"/>
                </a:lnTo>
                <a:lnTo>
                  <a:pt x="6" y="0"/>
                </a:lnTo>
                <a:lnTo>
                  <a:pt x="11" y="9"/>
                </a:lnTo>
              </a:path>
            </a:pathLst>
          </a:custGeom>
          <a:solidFill>
            <a:schemeClr val="tx1"/>
          </a:solidFill>
          <a:ln w="26988">
            <a:solidFill>
              <a:srgbClr val="00FFFF"/>
            </a:solidFill>
            <a:round/>
            <a:headEnd/>
            <a:tailEnd/>
          </a:ln>
        </p:spPr>
        <p:txBody>
          <a:bodyPr/>
          <a:lstStyle/>
          <a:p>
            <a:endParaRPr lang="en-IN"/>
          </a:p>
        </p:txBody>
      </p:sp>
      <p:sp>
        <p:nvSpPr>
          <p:cNvPr id="48133" name="Rectangle 5">
            <a:extLst>
              <a:ext uri="{FF2B5EF4-FFF2-40B4-BE49-F238E27FC236}">
                <a16:creationId xmlns:a16="http://schemas.microsoft.com/office/drawing/2014/main" id="{FEFE3D4B-B5CE-E0EB-EA4F-051CD99D89DA}"/>
              </a:ext>
            </a:extLst>
          </p:cNvPr>
          <p:cNvSpPr>
            <a:spLocks noChangeArrowheads="1"/>
          </p:cNvSpPr>
          <p:nvPr/>
        </p:nvSpPr>
        <p:spPr bwMode="auto">
          <a:xfrm>
            <a:off x="3416150" y="2918726"/>
            <a:ext cx="1605981" cy="1345439"/>
          </a:xfrm>
          <a:prstGeom prst="rect">
            <a:avLst/>
          </a:prstGeom>
          <a:solidFill>
            <a:schemeClr val="bg1"/>
          </a:solidFill>
          <a:ln w="26988">
            <a:solidFill>
              <a:srgbClr val="00FFFF"/>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48134" name="Rectangle 6">
            <a:extLst>
              <a:ext uri="{FF2B5EF4-FFF2-40B4-BE49-F238E27FC236}">
                <a16:creationId xmlns:a16="http://schemas.microsoft.com/office/drawing/2014/main" id="{3E091834-8C6E-C063-E65B-06EC2614F595}"/>
              </a:ext>
            </a:extLst>
          </p:cNvPr>
          <p:cNvSpPr>
            <a:spLocks noChangeArrowheads="1"/>
          </p:cNvSpPr>
          <p:nvPr/>
        </p:nvSpPr>
        <p:spPr bwMode="auto">
          <a:xfrm>
            <a:off x="6108407" y="2918726"/>
            <a:ext cx="2667443" cy="1345439"/>
          </a:xfrm>
          <a:prstGeom prst="rect">
            <a:avLst/>
          </a:prstGeom>
          <a:solidFill>
            <a:srgbClr val="E5FFFF"/>
          </a:solidFill>
          <a:ln w="0">
            <a:solidFill>
              <a:srgbClr val="E5FFFF"/>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48135" name="Rectangle 7">
            <a:extLst>
              <a:ext uri="{FF2B5EF4-FFF2-40B4-BE49-F238E27FC236}">
                <a16:creationId xmlns:a16="http://schemas.microsoft.com/office/drawing/2014/main" id="{7F73B34C-8E63-EB97-C5FE-ED1CE0E1620B}"/>
              </a:ext>
            </a:extLst>
          </p:cNvPr>
          <p:cNvSpPr>
            <a:spLocks noChangeArrowheads="1"/>
          </p:cNvSpPr>
          <p:nvPr/>
        </p:nvSpPr>
        <p:spPr bwMode="auto">
          <a:xfrm>
            <a:off x="6108407" y="2918726"/>
            <a:ext cx="2667443" cy="1345439"/>
          </a:xfrm>
          <a:prstGeom prst="rect">
            <a:avLst/>
          </a:prstGeom>
          <a:solidFill>
            <a:schemeClr val="tx1"/>
          </a:solidFill>
          <a:ln w="26988">
            <a:solidFill>
              <a:srgbClr val="00FFFF"/>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48136" name="Rectangle 8">
            <a:extLst>
              <a:ext uri="{FF2B5EF4-FFF2-40B4-BE49-F238E27FC236}">
                <a16:creationId xmlns:a16="http://schemas.microsoft.com/office/drawing/2014/main" id="{DF4A9E68-3BC2-5295-21BC-569FE2EF8FCD}"/>
              </a:ext>
            </a:extLst>
          </p:cNvPr>
          <p:cNvSpPr>
            <a:spLocks noChangeArrowheads="1"/>
          </p:cNvSpPr>
          <p:nvPr/>
        </p:nvSpPr>
        <p:spPr bwMode="auto">
          <a:xfrm>
            <a:off x="6367570" y="3202703"/>
            <a:ext cx="1086277" cy="802301"/>
          </a:xfrm>
          <a:prstGeom prst="rect">
            <a:avLst/>
          </a:prstGeom>
          <a:solidFill>
            <a:srgbClr val="FFFFFF"/>
          </a:solidFill>
          <a:ln w="0">
            <a:solidFill>
              <a:srgbClr val="FFFFFF"/>
            </a:solidFill>
            <a:miter lim="800000"/>
            <a:headEnd/>
            <a:tailEnd/>
          </a:ln>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48137" name="Rectangle 9">
            <a:extLst>
              <a:ext uri="{FF2B5EF4-FFF2-40B4-BE49-F238E27FC236}">
                <a16:creationId xmlns:a16="http://schemas.microsoft.com/office/drawing/2014/main" id="{7ABEDEC9-7662-DF06-B299-332CAB238D14}"/>
              </a:ext>
            </a:extLst>
          </p:cNvPr>
          <p:cNvSpPr>
            <a:spLocks noChangeArrowheads="1"/>
          </p:cNvSpPr>
          <p:nvPr/>
        </p:nvSpPr>
        <p:spPr bwMode="auto">
          <a:xfrm>
            <a:off x="6367570" y="3202703"/>
            <a:ext cx="1086277" cy="802301"/>
          </a:xfrm>
          <a:prstGeom prst="rect">
            <a:avLst/>
          </a:prstGeom>
          <a:noFill/>
          <a:ln w="269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48138" name="Rectangle 10">
            <a:extLst>
              <a:ext uri="{FF2B5EF4-FFF2-40B4-BE49-F238E27FC236}">
                <a16:creationId xmlns:a16="http://schemas.microsoft.com/office/drawing/2014/main" id="{2E93A63E-140F-4DC5-0B1E-E2EBE7E091C8}"/>
              </a:ext>
            </a:extLst>
          </p:cNvPr>
          <p:cNvSpPr>
            <a:spLocks noChangeArrowheads="1"/>
          </p:cNvSpPr>
          <p:nvPr/>
        </p:nvSpPr>
        <p:spPr bwMode="auto">
          <a:xfrm>
            <a:off x="4006159" y="3319877"/>
            <a:ext cx="442652" cy="25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defTabSz="786384">
              <a:spcBef>
                <a:spcPct val="0"/>
              </a:spcBef>
              <a:spcAft>
                <a:spcPts val="600"/>
              </a:spcAft>
              <a:buClrTx/>
              <a:buSzTx/>
              <a:buNone/>
            </a:pPr>
            <a:r>
              <a:rPr lang="en-US" altLang="en-US" sz="1634" kern="1200">
                <a:solidFill>
                  <a:srgbClr val="000000"/>
                </a:solidFill>
                <a:latin typeface="Nimbus Roman No9 L" charset="0"/>
                <a:ea typeface="+mn-ea"/>
                <a:cs typeface="+mn-cs"/>
              </a:rPr>
              <a:t>Main</a:t>
            </a:r>
            <a:endParaRPr lang="en-US" altLang="en-US" sz="2400">
              <a:latin typeface="Times New Roman" panose="02020603050405020304" pitchFamily="18" charset="0"/>
            </a:endParaRPr>
          </a:p>
        </p:txBody>
      </p:sp>
      <p:sp>
        <p:nvSpPr>
          <p:cNvPr id="48139" name="Rectangle 11">
            <a:extLst>
              <a:ext uri="{FF2B5EF4-FFF2-40B4-BE49-F238E27FC236}">
                <a16:creationId xmlns:a16="http://schemas.microsoft.com/office/drawing/2014/main" id="{D097C135-F22F-0A5F-1FFE-9A838588222C}"/>
              </a:ext>
            </a:extLst>
          </p:cNvPr>
          <p:cNvSpPr>
            <a:spLocks noChangeArrowheads="1"/>
          </p:cNvSpPr>
          <p:nvPr/>
        </p:nvSpPr>
        <p:spPr bwMode="auto">
          <a:xfrm>
            <a:off x="3864170" y="3556983"/>
            <a:ext cx="724891" cy="25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defTabSz="786384">
              <a:spcBef>
                <a:spcPct val="0"/>
              </a:spcBef>
              <a:spcAft>
                <a:spcPts val="600"/>
              </a:spcAft>
              <a:buClrTx/>
              <a:buSzTx/>
              <a:buNone/>
            </a:pPr>
            <a:r>
              <a:rPr lang="en-US" altLang="en-US" sz="1634" kern="1200">
                <a:solidFill>
                  <a:srgbClr val="000000"/>
                </a:solidFill>
                <a:latin typeface="Nimbus Roman No9 L" charset="0"/>
                <a:ea typeface="+mn-ea"/>
                <a:cs typeface="+mn-cs"/>
              </a:rPr>
              <a:t>memory</a:t>
            </a:r>
            <a:endParaRPr lang="en-US" altLang="en-US" sz="2400">
              <a:latin typeface="Times New Roman" panose="02020603050405020304" pitchFamily="18" charset="0"/>
            </a:endParaRPr>
          </a:p>
        </p:txBody>
      </p:sp>
      <p:sp>
        <p:nvSpPr>
          <p:cNvPr id="48140" name="Rectangle 12">
            <a:extLst>
              <a:ext uri="{FF2B5EF4-FFF2-40B4-BE49-F238E27FC236}">
                <a16:creationId xmlns:a16="http://schemas.microsoft.com/office/drawing/2014/main" id="{27C7B026-4714-D68F-445C-E4E85C4E804B}"/>
              </a:ext>
            </a:extLst>
          </p:cNvPr>
          <p:cNvSpPr>
            <a:spLocks noChangeArrowheads="1"/>
          </p:cNvSpPr>
          <p:nvPr/>
        </p:nvSpPr>
        <p:spPr bwMode="auto">
          <a:xfrm>
            <a:off x="7737823" y="3461865"/>
            <a:ext cx="835971" cy="2538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defTabSz="786384">
              <a:spcBef>
                <a:spcPct val="0"/>
              </a:spcBef>
              <a:spcAft>
                <a:spcPts val="600"/>
              </a:spcAft>
              <a:buClrTx/>
              <a:buSzTx/>
              <a:buNone/>
            </a:pPr>
            <a:r>
              <a:rPr lang="en-US" altLang="en-US" sz="1634" kern="1200">
                <a:solidFill>
                  <a:srgbClr val="000000"/>
                </a:solidFill>
                <a:latin typeface="Nimbus Roman No9 L" charset="0"/>
                <a:ea typeface="+mn-ea"/>
                <a:cs typeface="+mn-cs"/>
              </a:rPr>
              <a:t>Processor</a:t>
            </a:r>
            <a:endParaRPr lang="en-US" altLang="en-US" sz="2400">
              <a:latin typeface="Times New Roman" panose="02020603050405020304" pitchFamily="18" charset="0"/>
            </a:endParaRPr>
          </a:p>
        </p:txBody>
      </p:sp>
      <p:sp>
        <p:nvSpPr>
          <p:cNvPr id="48141" name="Freeform 13">
            <a:extLst>
              <a:ext uri="{FF2B5EF4-FFF2-40B4-BE49-F238E27FC236}">
                <a16:creationId xmlns:a16="http://schemas.microsoft.com/office/drawing/2014/main" id="{5AA72226-C495-0EBC-D38D-4F277DD5FA40}"/>
              </a:ext>
            </a:extLst>
          </p:cNvPr>
          <p:cNvSpPr>
            <a:spLocks/>
          </p:cNvSpPr>
          <p:nvPr/>
        </p:nvSpPr>
        <p:spPr bwMode="auto">
          <a:xfrm>
            <a:off x="4099897" y="4264167"/>
            <a:ext cx="260541" cy="1062842"/>
          </a:xfrm>
          <a:custGeom>
            <a:avLst/>
            <a:gdLst>
              <a:gd name="T0" fmla="*/ 2147483646 w 11"/>
              <a:gd name="T1" fmla="*/ 2147483646 h 45"/>
              <a:gd name="T2" fmla="*/ 2147483646 w 11"/>
              <a:gd name="T3" fmla="*/ 2147483646 h 45"/>
              <a:gd name="T4" fmla="*/ 2147483646 w 11"/>
              <a:gd name="T5" fmla="*/ 2147483646 h 45"/>
              <a:gd name="T6" fmla="*/ 2147483646 w 11"/>
              <a:gd name="T7" fmla="*/ 2147483646 h 45"/>
              <a:gd name="T8" fmla="*/ 2147483646 w 11"/>
              <a:gd name="T9" fmla="*/ 2147483646 h 45"/>
              <a:gd name="T10" fmla="*/ 0 w 11"/>
              <a:gd name="T11" fmla="*/ 2147483646 h 45"/>
              <a:gd name="T12" fmla="*/ 2147483646 w 11"/>
              <a:gd name="T13" fmla="*/ 2147483646 h 45"/>
              <a:gd name="T14" fmla="*/ 2147483646 w 11"/>
              <a:gd name="T15" fmla="*/ 2147483646 h 45"/>
              <a:gd name="T16" fmla="*/ 0 w 11"/>
              <a:gd name="T17" fmla="*/ 2147483646 h 45"/>
              <a:gd name="T18" fmla="*/ 2147483646 w 11"/>
              <a:gd name="T19" fmla="*/ 0 h 45"/>
              <a:gd name="T20" fmla="*/ 2147483646 w 11"/>
              <a:gd name="T21" fmla="*/ 2147483646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
              <a:gd name="T34" fmla="*/ 0 h 45"/>
              <a:gd name="T35" fmla="*/ 11 w 11"/>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 h="45">
                <a:moveTo>
                  <a:pt x="11" y="9"/>
                </a:moveTo>
                <a:lnTo>
                  <a:pt x="8" y="9"/>
                </a:lnTo>
                <a:lnTo>
                  <a:pt x="8" y="37"/>
                </a:lnTo>
                <a:lnTo>
                  <a:pt x="11" y="37"/>
                </a:lnTo>
                <a:lnTo>
                  <a:pt x="5" y="45"/>
                </a:lnTo>
                <a:lnTo>
                  <a:pt x="0" y="37"/>
                </a:lnTo>
                <a:lnTo>
                  <a:pt x="3" y="37"/>
                </a:lnTo>
                <a:lnTo>
                  <a:pt x="3" y="9"/>
                </a:lnTo>
                <a:lnTo>
                  <a:pt x="0" y="9"/>
                </a:lnTo>
                <a:lnTo>
                  <a:pt x="5" y="0"/>
                </a:lnTo>
                <a:lnTo>
                  <a:pt x="11" y="9"/>
                </a:lnTo>
              </a:path>
            </a:pathLst>
          </a:custGeom>
          <a:solidFill>
            <a:schemeClr val="tx1"/>
          </a:solidFill>
          <a:ln w="26988">
            <a:solidFill>
              <a:srgbClr val="00FFFF"/>
            </a:solidFill>
            <a:round/>
            <a:headEnd/>
            <a:tailEnd/>
          </a:ln>
        </p:spPr>
        <p:txBody>
          <a:bodyPr/>
          <a:lstStyle/>
          <a:p>
            <a:endParaRPr lang="en-IN"/>
          </a:p>
        </p:txBody>
      </p:sp>
      <p:sp>
        <p:nvSpPr>
          <p:cNvPr id="48142" name="Freeform 14">
            <a:extLst>
              <a:ext uri="{FF2B5EF4-FFF2-40B4-BE49-F238E27FC236}">
                <a16:creationId xmlns:a16="http://schemas.microsoft.com/office/drawing/2014/main" id="{690B41D4-083E-CE32-4A62-392720B0D9DE}"/>
              </a:ext>
            </a:extLst>
          </p:cNvPr>
          <p:cNvSpPr>
            <a:spLocks/>
          </p:cNvSpPr>
          <p:nvPr/>
        </p:nvSpPr>
        <p:spPr bwMode="auto">
          <a:xfrm>
            <a:off x="2612471" y="5280138"/>
            <a:ext cx="6967060" cy="259163"/>
          </a:xfrm>
          <a:custGeom>
            <a:avLst/>
            <a:gdLst>
              <a:gd name="T0" fmla="*/ 2147483646 w 295"/>
              <a:gd name="T1" fmla="*/ 2147483646 h 11"/>
              <a:gd name="T2" fmla="*/ 2147483646 w 295"/>
              <a:gd name="T3" fmla="*/ 0 h 11"/>
              <a:gd name="T4" fmla="*/ 2147483646 w 295"/>
              <a:gd name="T5" fmla="*/ 2147483646 h 11"/>
              <a:gd name="T6" fmla="*/ 2147483646 w 295"/>
              <a:gd name="T7" fmla="*/ 2147483646 h 11"/>
              <a:gd name="T8" fmla="*/ 2147483646 w 295"/>
              <a:gd name="T9" fmla="*/ 2147483646 h 11"/>
              <a:gd name="T10" fmla="*/ 2147483646 w 295"/>
              <a:gd name="T11" fmla="*/ 2147483646 h 11"/>
              <a:gd name="T12" fmla="*/ 2147483646 w 295"/>
              <a:gd name="T13" fmla="*/ 2147483646 h 11"/>
              <a:gd name="T14" fmla="*/ 0 w 295"/>
              <a:gd name="T15" fmla="*/ 2147483646 h 11"/>
              <a:gd name="T16" fmla="*/ 2147483646 w 295"/>
              <a:gd name="T17" fmla="*/ 0 h 11"/>
              <a:gd name="T18" fmla="*/ 2147483646 w 295"/>
              <a:gd name="T19" fmla="*/ 2147483646 h 11"/>
              <a:gd name="T20" fmla="*/ 2147483646 w 295"/>
              <a:gd name="T21" fmla="*/ 2147483646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5"/>
              <a:gd name="T34" fmla="*/ 0 h 11"/>
              <a:gd name="T35" fmla="*/ 295 w 295"/>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5" h="11">
                <a:moveTo>
                  <a:pt x="287" y="2"/>
                </a:moveTo>
                <a:lnTo>
                  <a:pt x="287" y="0"/>
                </a:lnTo>
                <a:lnTo>
                  <a:pt x="295" y="5"/>
                </a:lnTo>
                <a:lnTo>
                  <a:pt x="287" y="11"/>
                </a:lnTo>
                <a:lnTo>
                  <a:pt x="287" y="8"/>
                </a:lnTo>
                <a:lnTo>
                  <a:pt x="9" y="8"/>
                </a:lnTo>
                <a:lnTo>
                  <a:pt x="9" y="11"/>
                </a:lnTo>
                <a:lnTo>
                  <a:pt x="0" y="5"/>
                </a:lnTo>
                <a:lnTo>
                  <a:pt x="9" y="0"/>
                </a:lnTo>
                <a:lnTo>
                  <a:pt x="9" y="2"/>
                </a:lnTo>
                <a:lnTo>
                  <a:pt x="287" y="2"/>
                </a:lnTo>
              </a:path>
            </a:pathLst>
          </a:custGeom>
          <a:solidFill>
            <a:schemeClr val="tx1"/>
          </a:solidFill>
          <a:ln w="26988">
            <a:solidFill>
              <a:srgbClr val="00FFFF"/>
            </a:solidFill>
            <a:round/>
            <a:headEnd/>
            <a:tailEnd/>
          </a:ln>
        </p:spPr>
        <p:txBody>
          <a:bodyPr/>
          <a:lstStyle/>
          <a:p>
            <a:endParaRPr lang="en-IN"/>
          </a:p>
        </p:txBody>
      </p:sp>
      <p:sp>
        <p:nvSpPr>
          <p:cNvPr id="48143" name="Rectangle 15">
            <a:extLst>
              <a:ext uri="{FF2B5EF4-FFF2-40B4-BE49-F238E27FC236}">
                <a16:creationId xmlns:a16="http://schemas.microsoft.com/office/drawing/2014/main" id="{96671FF8-5CCE-8334-61D5-DD635779C2D2}"/>
              </a:ext>
            </a:extLst>
          </p:cNvPr>
          <p:cNvSpPr>
            <a:spLocks noChangeArrowheads="1"/>
          </p:cNvSpPr>
          <p:nvPr/>
        </p:nvSpPr>
        <p:spPr bwMode="auto">
          <a:xfrm>
            <a:off x="5659009" y="4925857"/>
            <a:ext cx="309021" cy="25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defTabSz="786384">
              <a:spcBef>
                <a:spcPct val="0"/>
              </a:spcBef>
              <a:spcAft>
                <a:spcPts val="600"/>
              </a:spcAft>
              <a:buClrTx/>
              <a:buSzTx/>
              <a:buNone/>
            </a:pPr>
            <a:r>
              <a:rPr lang="en-US" altLang="en-US" sz="1634" kern="1200">
                <a:solidFill>
                  <a:srgbClr val="000000"/>
                </a:solidFill>
                <a:latin typeface="Nimbus Roman No9 L" charset="0"/>
                <a:ea typeface="+mn-ea"/>
                <a:cs typeface="+mn-cs"/>
              </a:rPr>
              <a:t>Bus</a:t>
            </a:r>
            <a:endParaRPr lang="en-US" altLang="en-US" sz="2400">
              <a:latin typeface="Times New Roman" panose="02020603050405020304" pitchFamily="18" charset="0"/>
            </a:endParaRPr>
          </a:p>
        </p:txBody>
      </p:sp>
      <p:sp>
        <p:nvSpPr>
          <p:cNvPr id="48144" name="Rectangle 16">
            <a:extLst>
              <a:ext uri="{FF2B5EF4-FFF2-40B4-BE49-F238E27FC236}">
                <a16:creationId xmlns:a16="http://schemas.microsoft.com/office/drawing/2014/main" id="{75511E38-C1BF-6E50-18AA-BEDB9B3E9B85}"/>
              </a:ext>
            </a:extLst>
          </p:cNvPr>
          <p:cNvSpPr>
            <a:spLocks noChangeArrowheads="1"/>
          </p:cNvSpPr>
          <p:nvPr/>
        </p:nvSpPr>
        <p:spPr bwMode="auto">
          <a:xfrm>
            <a:off x="6651546" y="3319877"/>
            <a:ext cx="520603" cy="25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defTabSz="786384">
              <a:spcBef>
                <a:spcPct val="0"/>
              </a:spcBef>
              <a:spcAft>
                <a:spcPts val="600"/>
              </a:spcAft>
              <a:buClrTx/>
              <a:buSzTx/>
              <a:buNone/>
            </a:pPr>
            <a:r>
              <a:rPr lang="en-US" altLang="en-US" sz="1634" kern="1200">
                <a:solidFill>
                  <a:srgbClr val="000000"/>
                </a:solidFill>
                <a:latin typeface="Nimbus Roman No9 L" charset="0"/>
                <a:ea typeface="+mn-ea"/>
                <a:cs typeface="+mn-cs"/>
              </a:rPr>
              <a:t>Cache</a:t>
            </a:r>
            <a:endParaRPr lang="en-US" altLang="en-US" sz="2400">
              <a:latin typeface="Times New Roman" panose="02020603050405020304" pitchFamily="18" charset="0"/>
            </a:endParaRPr>
          </a:p>
        </p:txBody>
      </p:sp>
      <p:sp>
        <p:nvSpPr>
          <p:cNvPr id="48145" name="Rectangle 17">
            <a:extLst>
              <a:ext uri="{FF2B5EF4-FFF2-40B4-BE49-F238E27FC236}">
                <a16:creationId xmlns:a16="http://schemas.microsoft.com/office/drawing/2014/main" id="{D606540E-D464-8752-B780-B0637D4B7ED1}"/>
              </a:ext>
            </a:extLst>
          </p:cNvPr>
          <p:cNvSpPr>
            <a:spLocks noChangeArrowheads="1"/>
          </p:cNvSpPr>
          <p:nvPr/>
        </p:nvSpPr>
        <p:spPr bwMode="auto">
          <a:xfrm>
            <a:off x="6556427" y="3556983"/>
            <a:ext cx="724891" cy="25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defTabSz="786384">
              <a:spcBef>
                <a:spcPct val="0"/>
              </a:spcBef>
              <a:spcAft>
                <a:spcPts val="600"/>
              </a:spcAft>
              <a:buClrTx/>
              <a:buSzTx/>
              <a:buNone/>
            </a:pPr>
            <a:r>
              <a:rPr lang="en-US" altLang="en-US" sz="1634" kern="1200">
                <a:solidFill>
                  <a:srgbClr val="000000"/>
                </a:solidFill>
                <a:latin typeface="Nimbus Roman No9 L" charset="0"/>
                <a:ea typeface="+mn-ea"/>
                <a:cs typeface="+mn-cs"/>
              </a:rPr>
              <a:t>memory</a:t>
            </a:r>
            <a:endParaRPr lang="en-US" altLang="en-US" sz="2400">
              <a:latin typeface="Times New Roman" panose="02020603050405020304" pitchFamily="18" charset="0"/>
            </a:endParaRPr>
          </a:p>
        </p:txBody>
      </p:sp>
      <p:sp>
        <p:nvSpPr>
          <p:cNvPr id="48146" name="Rectangle 18">
            <a:extLst>
              <a:ext uri="{FF2B5EF4-FFF2-40B4-BE49-F238E27FC236}">
                <a16:creationId xmlns:a16="http://schemas.microsoft.com/office/drawing/2014/main" id="{4361B068-D779-0063-34BC-32167350DF00}"/>
              </a:ext>
            </a:extLst>
          </p:cNvPr>
          <p:cNvSpPr>
            <a:spLocks noChangeArrowheads="1"/>
          </p:cNvSpPr>
          <p:nvPr/>
        </p:nvSpPr>
        <p:spPr bwMode="auto">
          <a:xfrm>
            <a:off x="4478992" y="5896339"/>
            <a:ext cx="996384" cy="28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defTabSz="786384">
              <a:spcBef>
                <a:spcPct val="0"/>
              </a:spcBef>
              <a:spcAft>
                <a:spcPts val="600"/>
              </a:spcAft>
              <a:buClrTx/>
              <a:buSzTx/>
              <a:buNone/>
            </a:pPr>
            <a:r>
              <a:rPr lang="en-US" altLang="en-US" sz="1806" kern="1200">
                <a:solidFill>
                  <a:srgbClr val="000000"/>
                </a:solidFill>
                <a:latin typeface="Nimbus Roman No9 L" charset="0"/>
                <a:ea typeface="+mn-ea"/>
                <a:cs typeface="+mn-cs"/>
              </a:rPr>
              <a:t>Figure 1.5.</a:t>
            </a:r>
            <a:endParaRPr lang="en-US" altLang="en-US" sz="2400">
              <a:latin typeface="Times New Roman" panose="02020603050405020304" pitchFamily="18" charset="0"/>
            </a:endParaRPr>
          </a:p>
        </p:txBody>
      </p:sp>
      <p:sp>
        <p:nvSpPr>
          <p:cNvPr id="48147" name="Rectangle 19">
            <a:extLst>
              <a:ext uri="{FF2B5EF4-FFF2-40B4-BE49-F238E27FC236}">
                <a16:creationId xmlns:a16="http://schemas.microsoft.com/office/drawing/2014/main" id="{D2C2E0BC-EF85-3A0A-E868-635267114580}"/>
              </a:ext>
            </a:extLst>
          </p:cNvPr>
          <p:cNvSpPr>
            <a:spLocks noChangeArrowheads="1"/>
          </p:cNvSpPr>
          <p:nvPr/>
        </p:nvSpPr>
        <p:spPr bwMode="auto">
          <a:xfrm>
            <a:off x="5729314" y="5896339"/>
            <a:ext cx="1994549" cy="28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defTabSz="786384">
              <a:spcBef>
                <a:spcPct val="0"/>
              </a:spcBef>
              <a:spcAft>
                <a:spcPts val="600"/>
              </a:spcAft>
              <a:buClrTx/>
              <a:buSzTx/>
              <a:buNone/>
            </a:pPr>
            <a:r>
              <a:rPr lang="en-US" altLang="en-US" sz="1806" kern="1200">
                <a:solidFill>
                  <a:srgbClr val="000000"/>
                </a:solidFill>
                <a:latin typeface="Nimbus Roman No9 L" charset="0"/>
                <a:ea typeface="+mn-ea"/>
                <a:cs typeface="+mn-cs"/>
              </a:rPr>
              <a:t>The processor cache.</a:t>
            </a:r>
            <a:endParaRPr lang="en-US" altLang="en-US" sz="240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172" name="Rectangle 4916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54" name="Rectangle 2">
            <a:extLst>
              <a:ext uri="{FF2B5EF4-FFF2-40B4-BE49-F238E27FC236}">
                <a16:creationId xmlns:a16="http://schemas.microsoft.com/office/drawing/2014/main" id="{61826FBC-DEE0-D609-3E24-7EC838297B59}"/>
              </a:ext>
            </a:extLst>
          </p:cNvPr>
          <p:cNvSpPr>
            <a:spLocks noGrp="1" noChangeArrowheads="1"/>
          </p:cNvSpPr>
          <p:nvPr>
            <p:ph type="title"/>
          </p:nvPr>
        </p:nvSpPr>
        <p:spPr>
          <a:xfrm>
            <a:off x="5297762" y="329184"/>
            <a:ext cx="6251110" cy="1783080"/>
          </a:xfrm>
        </p:spPr>
        <p:txBody>
          <a:bodyPr anchor="b">
            <a:normAutofit/>
          </a:bodyPr>
          <a:lstStyle/>
          <a:p>
            <a:pPr eaLnBrk="1" hangingPunct="1"/>
            <a:r>
              <a:rPr lang="en-US" altLang="en-US" sz="5400"/>
              <a:t>Performance</a:t>
            </a:r>
          </a:p>
        </p:txBody>
      </p:sp>
      <p:pic>
        <p:nvPicPr>
          <p:cNvPr id="49173" name="Picture 49156" descr="CPU with binary numbers and blueprint">
            <a:extLst>
              <a:ext uri="{FF2B5EF4-FFF2-40B4-BE49-F238E27FC236}">
                <a16:creationId xmlns:a16="http://schemas.microsoft.com/office/drawing/2014/main" id="{B98A39E0-269A-BB9C-E4A2-5B855C6D51E3}"/>
              </a:ext>
            </a:extLst>
          </p:cNvPr>
          <p:cNvPicPr>
            <a:picLocks noChangeAspect="1"/>
          </p:cNvPicPr>
          <p:nvPr/>
        </p:nvPicPr>
        <p:blipFill rotWithShape="1">
          <a:blip r:embed="rId2"/>
          <a:srcRect l="33850" r="2795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4917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75" name="Rectangle 3">
            <a:extLst>
              <a:ext uri="{FF2B5EF4-FFF2-40B4-BE49-F238E27FC236}">
                <a16:creationId xmlns:a16="http://schemas.microsoft.com/office/drawing/2014/main" id="{CD8FDECB-9D1D-6CF0-1F71-1FA89247F0DE}"/>
              </a:ext>
            </a:extLst>
          </p:cNvPr>
          <p:cNvSpPr>
            <a:spLocks noGrp="1" noChangeArrowheads="1"/>
          </p:cNvSpPr>
          <p:nvPr>
            <p:ph type="body" idx="1"/>
          </p:nvPr>
        </p:nvSpPr>
        <p:spPr>
          <a:xfrm>
            <a:off x="5297762" y="2706624"/>
            <a:ext cx="6251110" cy="3483864"/>
          </a:xfrm>
        </p:spPr>
        <p:txBody>
          <a:bodyPr>
            <a:normAutofit/>
          </a:bodyPr>
          <a:lstStyle/>
          <a:p>
            <a:pPr eaLnBrk="1" hangingPunct="1"/>
            <a:r>
              <a:rPr lang="en-US" altLang="en-US" sz="2200"/>
              <a:t>The processor and a relatively small cache memory can be fabricated on a single integrated circuit chip.</a:t>
            </a:r>
          </a:p>
          <a:p>
            <a:pPr eaLnBrk="1" hangingPunct="1"/>
            <a:r>
              <a:rPr lang="en-US" altLang="en-US" sz="2200"/>
              <a:t>Speed</a:t>
            </a:r>
          </a:p>
          <a:p>
            <a:pPr eaLnBrk="1" hangingPunct="1"/>
            <a:r>
              <a:rPr lang="en-US" altLang="en-US" sz="2200"/>
              <a:t>Cost</a:t>
            </a:r>
          </a:p>
          <a:p>
            <a:pPr eaLnBrk="1" hangingPunct="1"/>
            <a:r>
              <a:rPr lang="en-US" altLang="en-US" sz="2200"/>
              <a:t>Memory management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184" name="Rectangle 5018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78" name="Rectangle 2">
            <a:extLst>
              <a:ext uri="{FF2B5EF4-FFF2-40B4-BE49-F238E27FC236}">
                <a16:creationId xmlns:a16="http://schemas.microsoft.com/office/drawing/2014/main" id="{1D827482-23DE-8513-3F3A-CBC0943D2CE4}"/>
              </a:ext>
            </a:extLst>
          </p:cNvPr>
          <p:cNvSpPr>
            <a:spLocks noGrp="1" noChangeArrowheads="1"/>
          </p:cNvSpPr>
          <p:nvPr>
            <p:ph type="title"/>
          </p:nvPr>
        </p:nvSpPr>
        <p:spPr>
          <a:xfrm>
            <a:off x="5297762" y="329184"/>
            <a:ext cx="6251110" cy="1783080"/>
          </a:xfrm>
        </p:spPr>
        <p:txBody>
          <a:bodyPr anchor="b">
            <a:normAutofit/>
          </a:bodyPr>
          <a:lstStyle/>
          <a:p>
            <a:pPr eaLnBrk="1" hangingPunct="1"/>
            <a:r>
              <a:rPr lang="en-US" altLang="en-US" sz="5400"/>
              <a:t>Processor Clock</a:t>
            </a:r>
          </a:p>
        </p:txBody>
      </p:sp>
      <p:pic>
        <p:nvPicPr>
          <p:cNvPr id="50181" name="Picture 50179" descr="Wristwatch face">
            <a:extLst>
              <a:ext uri="{FF2B5EF4-FFF2-40B4-BE49-F238E27FC236}">
                <a16:creationId xmlns:a16="http://schemas.microsoft.com/office/drawing/2014/main" id="{A89965EE-2E5D-FF68-CA24-3A1CD58B2DE9}"/>
              </a:ext>
            </a:extLst>
          </p:cNvPr>
          <p:cNvPicPr>
            <a:picLocks noChangeAspect="1"/>
          </p:cNvPicPr>
          <p:nvPr/>
        </p:nvPicPr>
        <p:blipFill rotWithShape="1">
          <a:blip r:embed="rId2"/>
          <a:srcRect l="23463" r="3120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5018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39" name="Rectangle 3">
            <a:extLst>
              <a:ext uri="{FF2B5EF4-FFF2-40B4-BE49-F238E27FC236}">
                <a16:creationId xmlns:a16="http://schemas.microsoft.com/office/drawing/2014/main" id="{1C81658B-A729-4126-3863-AAE18AC5EFD9}"/>
              </a:ext>
            </a:extLst>
          </p:cNvPr>
          <p:cNvSpPr>
            <a:spLocks noGrp="1" noChangeArrowheads="1"/>
          </p:cNvSpPr>
          <p:nvPr>
            <p:ph type="body" idx="1"/>
          </p:nvPr>
        </p:nvSpPr>
        <p:spPr>
          <a:xfrm>
            <a:off x="5297762" y="2706624"/>
            <a:ext cx="6251110" cy="3483864"/>
          </a:xfrm>
        </p:spPr>
        <p:txBody>
          <a:bodyPr>
            <a:normAutofit/>
          </a:bodyPr>
          <a:lstStyle/>
          <a:p>
            <a:pPr eaLnBrk="1" hangingPunct="1">
              <a:defRPr/>
            </a:pPr>
            <a:r>
              <a:rPr lang="en-US" sz="1900"/>
              <a:t>Processor circuits are controlled by a timing signal called a </a:t>
            </a:r>
            <a:r>
              <a:rPr lang="en-US" sz="1900" i="1"/>
              <a:t>Clock</a:t>
            </a:r>
            <a:r>
              <a:rPr lang="en-US" sz="1900"/>
              <a:t>.</a:t>
            </a:r>
          </a:p>
          <a:p>
            <a:pPr eaLnBrk="1" hangingPunct="1">
              <a:defRPr/>
            </a:pPr>
            <a:r>
              <a:rPr lang="en-US" sz="1900"/>
              <a:t>The clock defines regular time intervals, called </a:t>
            </a:r>
            <a:r>
              <a:rPr lang="en-US" sz="1900" i="1"/>
              <a:t>clock cycle.</a:t>
            </a:r>
          </a:p>
          <a:p>
            <a:pPr eaLnBrk="1" hangingPunct="1">
              <a:defRPr/>
            </a:pPr>
            <a:r>
              <a:rPr lang="en-US" sz="1900"/>
              <a:t>The execution of each instruction is divided into several steps, each of which completes in one clock cycle.</a:t>
            </a:r>
          </a:p>
          <a:p>
            <a:pPr eaLnBrk="1" hangingPunct="1">
              <a:defRPr/>
            </a:pPr>
            <a:r>
              <a:rPr lang="en-US" sz="1900"/>
              <a:t>The length P of one clock cycle affects processor performance.</a:t>
            </a:r>
          </a:p>
          <a:p>
            <a:pPr eaLnBrk="1" hangingPunct="1">
              <a:defRPr/>
            </a:pPr>
            <a:r>
              <a:rPr lang="en-US" sz="1900"/>
              <a:t>The clock rate is inverse of P. i.e., R =1/P cycles per second.</a:t>
            </a:r>
          </a:p>
          <a:p>
            <a:pPr eaLnBrk="1" hangingPunct="1">
              <a:defRPr/>
            </a:pPr>
            <a:r>
              <a:rPr lang="en-US" sz="1900"/>
              <a:t>If P = 1ns then R will be 1 GHz.</a:t>
            </a:r>
          </a:p>
          <a:p>
            <a:pPr eaLnBrk="1" hangingPunct="1">
              <a:defRPr/>
            </a:pPr>
            <a:r>
              <a:rPr lang="en-US" sz="1900"/>
              <a:t>Hertz – cycles per second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mini houses made of legos">
            <a:extLst>
              <a:ext uri="{FF2B5EF4-FFF2-40B4-BE49-F238E27FC236}">
                <a16:creationId xmlns:a16="http://schemas.microsoft.com/office/drawing/2014/main" id="{3DD73BCB-4D64-0D7F-F790-3EFB63E97656}"/>
              </a:ext>
            </a:extLst>
          </p:cNvPr>
          <p:cNvPicPr>
            <a:picLocks noChangeAspect="1"/>
          </p:cNvPicPr>
          <p:nvPr/>
        </p:nvPicPr>
        <p:blipFill rotWithShape="1">
          <a:blip r:embed="rId2">
            <a:alphaModFix amt="50000"/>
          </a:blip>
          <a:srcRect t="15393"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414068C4-9FD6-BC6C-C15D-A98260B9CA59}"/>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altLang="en-US" sz="6600" dirty="0">
                <a:solidFill>
                  <a:schemeClr val="bg1"/>
                </a:solidFill>
              </a:rPr>
              <a:t>Performance</a:t>
            </a:r>
            <a:r>
              <a:rPr lang="en-US" sz="6600" dirty="0">
                <a:solidFill>
                  <a:schemeClr val="bg1"/>
                </a:solidFill>
                <a:effectLst/>
              </a:rPr>
              <a:t>(T1.6)</a:t>
            </a:r>
            <a:endParaRPr lang="en-US" sz="6600" dirty="0">
              <a:solidFill>
                <a:schemeClr val="bg1"/>
              </a:solidFill>
            </a:endParaRPr>
          </a:p>
        </p:txBody>
      </p:sp>
      <p:sp>
        <p:nvSpPr>
          <p:cNvPr id="19"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8083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F6FEB94-1E7A-2B9B-C1B2-88D853378DF3}"/>
              </a:ext>
            </a:extLst>
          </p:cNvPr>
          <p:cNvSpPr>
            <a:spLocks noGrp="1" noChangeArrowheads="1"/>
          </p:cNvSpPr>
          <p:nvPr>
            <p:ph type="title"/>
          </p:nvPr>
        </p:nvSpPr>
        <p:spPr/>
        <p:txBody>
          <a:bodyPr/>
          <a:lstStyle/>
          <a:p>
            <a:pPr eaLnBrk="1" hangingPunct="1"/>
            <a:r>
              <a:rPr lang="en-US" altLang="en-US"/>
              <a:t>Basic Performance Equation</a:t>
            </a:r>
          </a:p>
        </p:txBody>
      </p:sp>
      <p:sp>
        <p:nvSpPr>
          <p:cNvPr id="51203" name="Rectangle 3">
            <a:extLst>
              <a:ext uri="{FF2B5EF4-FFF2-40B4-BE49-F238E27FC236}">
                <a16:creationId xmlns:a16="http://schemas.microsoft.com/office/drawing/2014/main" id="{54DBD5D9-B725-D855-58FC-818C43B710F1}"/>
              </a:ext>
            </a:extLst>
          </p:cNvPr>
          <p:cNvSpPr>
            <a:spLocks noGrp="1" noChangeArrowheads="1"/>
          </p:cNvSpPr>
          <p:nvPr>
            <p:ph type="body" idx="1"/>
          </p:nvPr>
        </p:nvSpPr>
        <p:spPr>
          <a:xfrm>
            <a:off x="1981200" y="1719264"/>
            <a:ext cx="8229600" cy="2547937"/>
          </a:xfrm>
        </p:spPr>
        <p:txBody>
          <a:bodyPr>
            <a:normAutofit lnSpcReduction="10000"/>
          </a:bodyPr>
          <a:lstStyle/>
          <a:p>
            <a:pPr eaLnBrk="1" hangingPunct="1">
              <a:lnSpc>
                <a:spcPct val="80000"/>
              </a:lnSpc>
            </a:pPr>
            <a:r>
              <a:rPr lang="en-US" altLang="en-US" sz="2100"/>
              <a:t>T – processor time required to execute a program that has been prepared in high-level language</a:t>
            </a:r>
          </a:p>
          <a:p>
            <a:pPr eaLnBrk="1" hangingPunct="1">
              <a:lnSpc>
                <a:spcPct val="80000"/>
              </a:lnSpc>
            </a:pPr>
            <a:r>
              <a:rPr lang="en-US" altLang="en-US" sz="2100"/>
              <a:t>N – number of actual machine language instructions needed to complete the execution (note: loop)</a:t>
            </a:r>
          </a:p>
          <a:p>
            <a:pPr eaLnBrk="1" hangingPunct="1">
              <a:lnSpc>
                <a:spcPct val="80000"/>
              </a:lnSpc>
            </a:pPr>
            <a:r>
              <a:rPr lang="en-US" altLang="en-US" sz="2100"/>
              <a:t>S – average number of basic steps needed to execute one machine instruction. Each step completes in one clock cycle</a:t>
            </a:r>
          </a:p>
          <a:p>
            <a:pPr eaLnBrk="1" hangingPunct="1">
              <a:lnSpc>
                <a:spcPct val="80000"/>
              </a:lnSpc>
            </a:pPr>
            <a:r>
              <a:rPr lang="en-US" altLang="en-US" sz="2100"/>
              <a:t>R – clock rate</a:t>
            </a:r>
          </a:p>
          <a:p>
            <a:pPr eaLnBrk="1" hangingPunct="1">
              <a:lnSpc>
                <a:spcPct val="80000"/>
              </a:lnSpc>
            </a:pPr>
            <a:r>
              <a:rPr lang="en-US" altLang="en-US" sz="2100"/>
              <a:t>Note: these are not independent to each other</a:t>
            </a:r>
          </a:p>
        </p:txBody>
      </p:sp>
      <p:graphicFrame>
        <p:nvGraphicFramePr>
          <p:cNvPr id="51204" name="Object 4">
            <a:extLst>
              <a:ext uri="{FF2B5EF4-FFF2-40B4-BE49-F238E27FC236}">
                <a16:creationId xmlns:a16="http://schemas.microsoft.com/office/drawing/2014/main" id="{9D5048FE-1A72-FB85-5D5A-19D4CECE3A6D}"/>
              </a:ext>
            </a:extLst>
          </p:cNvPr>
          <p:cNvGraphicFramePr>
            <a:graphicFrameLocks noChangeAspect="1"/>
          </p:cNvGraphicFramePr>
          <p:nvPr/>
        </p:nvGraphicFramePr>
        <p:xfrm>
          <a:off x="5029200" y="4343400"/>
          <a:ext cx="1371600" cy="914400"/>
        </p:xfrm>
        <a:graphic>
          <a:graphicData uri="http://schemas.openxmlformats.org/presentationml/2006/ole">
            <mc:AlternateContent xmlns:mc="http://schemas.openxmlformats.org/markup-compatibility/2006">
              <mc:Choice xmlns:v="urn:schemas-microsoft-com:vml" Requires="v">
                <p:oleObj name="Equation" r:id="rId2" imgW="660113" imgH="393529" progId="Equation.3">
                  <p:embed/>
                </p:oleObj>
              </mc:Choice>
              <mc:Fallback>
                <p:oleObj name="Equation" r:id="rId2" imgW="660113" imgH="393529" progId="Equation.3">
                  <p:embed/>
                  <p:pic>
                    <p:nvPicPr>
                      <p:cNvPr id="51204" name="Object 4">
                        <a:extLst>
                          <a:ext uri="{FF2B5EF4-FFF2-40B4-BE49-F238E27FC236}">
                            <a16:creationId xmlns:a16="http://schemas.microsoft.com/office/drawing/2014/main" id="{9D5048FE-1A72-FB85-5D5A-19D4CECE3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4343400"/>
                        <a:ext cx="13716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5" name="Text Box 6">
            <a:extLst>
              <a:ext uri="{FF2B5EF4-FFF2-40B4-BE49-F238E27FC236}">
                <a16:creationId xmlns:a16="http://schemas.microsoft.com/office/drawing/2014/main" id="{1353AD69-B63F-4205-C017-B7CE64789502}"/>
              </a:ext>
            </a:extLst>
          </p:cNvPr>
          <p:cNvSpPr txBox="1">
            <a:spLocks noChangeArrowheads="1"/>
          </p:cNvSpPr>
          <p:nvPr/>
        </p:nvSpPr>
        <p:spPr bwMode="auto">
          <a:xfrm>
            <a:off x="2727325" y="5522913"/>
            <a:ext cx="2101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How to improve 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E9FCA29-D849-B0A3-66BF-C3FC8D1CEE26}"/>
              </a:ext>
            </a:extLst>
          </p:cNvPr>
          <p:cNvSpPr>
            <a:spLocks noGrp="1" noChangeArrowheads="1"/>
          </p:cNvSpPr>
          <p:nvPr>
            <p:ph type="title"/>
          </p:nvPr>
        </p:nvSpPr>
        <p:spPr/>
        <p:txBody>
          <a:bodyPr/>
          <a:lstStyle/>
          <a:p>
            <a:pPr eaLnBrk="1" hangingPunct="1"/>
            <a:r>
              <a:rPr lang="en-US" altLang="en-US"/>
              <a:t>Clock Rate</a:t>
            </a:r>
          </a:p>
        </p:txBody>
      </p:sp>
      <p:sp>
        <p:nvSpPr>
          <p:cNvPr id="44035" name="Rectangle 3">
            <a:extLst>
              <a:ext uri="{FF2B5EF4-FFF2-40B4-BE49-F238E27FC236}">
                <a16:creationId xmlns:a16="http://schemas.microsoft.com/office/drawing/2014/main" id="{62C0CDD6-1EAD-01CC-2804-DD862B86D563}"/>
              </a:ext>
            </a:extLst>
          </p:cNvPr>
          <p:cNvSpPr>
            <a:spLocks noGrp="1" noChangeArrowheads="1"/>
          </p:cNvSpPr>
          <p:nvPr>
            <p:ph type="body" idx="1"/>
          </p:nvPr>
        </p:nvSpPr>
        <p:spPr/>
        <p:txBody>
          <a:bodyPr/>
          <a:lstStyle/>
          <a:p>
            <a:pPr eaLnBrk="1" hangingPunct="1">
              <a:lnSpc>
                <a:spcPct val="90000"/>
              </a:lnSpc>
            </a:pPr>
            <a:r>
              <a:rPr lang="en-US" altLang="en-US"/>
              <a:t>Increase clock rate</a:t>
            </a:r>
          </a:p>
          <a:p>
            <a:pPr eaLnBrk="1" hangingPunct="1">
              <a:lnSpc>
                <a:spcPct val="90000"/>
              </a:lnSpc>
              <a:buFont typeface="Wingdings" panose="05000000000000000000" pitchFamily="2" charset="2"/>
              <a:buChar char="Ø"/>
            </a:pPr>
            <a:r>
              <a:rPr lang="en-US" altLang="en-US" sz="2400"/>
              <a:t>Improve the integrated-circuit (IC) technology to make the circuits faster</a:t>
            </a:r>
          </a:p>
          <a:p>
            <a:pPr eaLnBrk="1" hangingPunct="1">
              <a:lnSpc>
                <a:spcPct val="90000"/>
              </a:lnSpc>
              <a:buFont typeface="Wingdings" panose="05000000000000000000" pitchFamily="2" charset="2"/>
              <a:buChar char="Ø"/>
            </a:pPr>
            <a:r>
              <a:rPr lang="en-US" altLang="en-US" sz="2400"/>
              <a:t>Reduce the amount of processing done in one basic step (however, this may increase the number of basic steps needed)</a:t>
            </a:r>
          </a:p>
          <a:p>
            <a:pPr eaLnBrk="1" hangingPunct="1">
              <a:lnSpc>
                <a:spcPct val="90000"/>
              </a:lnSpc>
            </a:pPr>
            <a:r>
              <a:rPr lang="en-US" altLang="en-US"/>
              <a:t>Increases in R that are entirely caused by improvements in IC technology affect all aspects of the processor’s operation equally except the time to access the main memory.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34E60B2-8BBB-8A53-16E0-BEA55997307D}"/>
              </a:ext>
            </a:extLst>
          </p:cNvPr>
          <p:cNvSpPr>
            <a:spLocks noGrp="1" noChangeArrowheads="1"/>
          </p:cNvSpPr>
          <p:nvPr>
            <p:ph type="title"/>
          </p:nvPr>
        </p:nvSpPr>
        <p:spPr/>
        <p:txBody>
          <a:bodyPr/>
          <a:lstStyle/>
          <a:p>
            <a:pPr eaLnBrk="1" hangingPunct="1"/>
            <a:r>
              <a:rPr lang="en-US" altLang="en-US"/>
              <a:t>Pipeline and Superscalar Operation</a:t>
            </a:r>
          </a:p>
        </p:txBody>
      </p:sp>
      <p:sp>
        <p:nvSpPr>
          <p:cNvPr id="43011" name="Rectangle 3">
            <a:extLst>
              <a:ext uri="{FF2B5EF4-FFF2-40B4-BE49-F238E27FC236}">
                <a16:creationId xmlns:a16="http://schemas.microsoft.com/office/drawing/2014/main" id="{E1F93B60-7126-9632-1710-648614631A61}"/>
              </a:ext>
            </a:extLst>
          </p:cNvPr>
          <p:cNvSpPr>
            <a:spLocks noGrp="1" noChangeArrowheads="1"/>
          </p:cNvSpPr>
          <p:nvPr>
            <p:ph type="body" idx="1"/>
          </p:nvPr>
        </p:nvSpPr>
        <p:spPr/>
        <p:txBody>
          <a:bodyPr/>
          <a:lstStyle/>
          <a:p>
            <a:pPr eaLnBrk="1" hangingPunct="1">
              <a:lnSpc>
                <a:spcPct val="90000"/>
              </a:lnSpc>
            </a:pPr>
            <a:r>
              <a:rPr lang="en-US" altLang="en-US" sz="2600"/>
              <a:t>Instructions are not necessarily executed one after another.</a:t>
            </a:r>
          </a:p>
          <a:p>
            <a:pPr eaLnBrk="1" hangingPunct="1">
              <a:lnSpc>
                <a:spcPct val="90000"/>
              </a:lnSpc>
            </a:pPr>
            <a:r>
              <a:rPr lang="en-US" altLang="en-US" sz="2600"/>
              <a:t>The value of S doesn’t have to be the number of clock cycles to execute one instruction.</a:t>
            </a:r>
          </a:p>
          <a:p>
            <a:pPr eaLnBrk="1" hangingPunct="1">
              <a:lnSpc>
                <a:spcPct val="90000"/>
              </a:lnSpc>
            </a:pPr>
            <a:r>
              <a:rPr lang="en-US" altLang="en-US" sz="2600"/>
              <a:t>Pipelining – overlapping the execution of successive instructions.</a:t>
            </a:r>
          </a:p>
          <a:p>
            <a:pPr eaLnBrk="1" hangingPunct="1">
              <a:lnSpc>
                <a:spcPct val="90000"/>
              </a:lnSpc>
            </a:pPr>
            <a:r>
              <a:rPr lang="en-US" altLang="en-US" sz="2600"/>
              <a:t>Example: Add R1, R2, R3</a:t>
            </a:r>
          </a:p>
          <a:p>
            <a:pPr eaLnBrk="1" hangingPunct="1">
              <a:lnSpc>
                <a:spcPct val="90000"/>
              </a:lnSpc>
            </a:pPr>
            <a:r>
              <a:rPr lang="en-US" altLang="en-US" sz="2600"/>
              <a:t>Superscalar operation – multiple instruction pipelines are implemented in the processor.</a:t>
            </a:r>
          </a:p>
          <a:p>
            <a:pPr eaLnBrk="1" hangingPunct="1">
              <a:lnSpc>
                <a:spcPct val="90000"/>
              </a:lnSpc>
            </a:pPr>
            <a:r>
              <a:rPr lang="en-US" altLang="en-US" sz="2600"/>
              <a:t>Goal – reduce S (could become &lt;1!)</a:t>
            </a:r>
          </a:p>
          <a:p>
            <a:pPr eaLnBrk="1" hangingPunct="1">
              <a:lnSpc>
                <a:spcPct val="90000"/>
              </a:lnSpc>
            </a:pPr>
            <a:r>
              <a:rPr lang="en-US" altLang="en-US" sz="2600">
                <a:solidFill>
                  <a:srgbClr val="FF0000"/>
                </a:solidFill>
              </a:rPr>
              <a:t>Issue: Must preserve Logical correctness of the program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18AF3743-E4A8-ABC3-C21E-6C525212577A}"/>
              </a:ext>
            </a:extLst>
          </p:cNvPr>
          <p:cNvSpPr>
            <a:spLocks noGrp="1" noChangeArrowheads="1"/>
          </p:cNvSpPr>
          <p:nvPr>
            <p:ph type="title"/>
          </p:nvPr>
        </p:nvSpPr>
        <p:spPr/>
        <p:txBody>
          <a:bodyPr/>
          <a:lstStyle/>
          <a:p>
            <a:pPr eaLnBrk="1" hangingPunct="1"/>
            <a:r>
              <a:rPr lang="en-US" altLang="en-US"/>
              <a:t>CISC and RISC</a:t>
            </a:r>
          </a:p>
        </p:txBody>
      </p:sp>
      <p:sp>
        <p:nvSpPr>
          <p:cNvPr id="56323" name="Rectangle 3">
            <a:extLst>
              <a:ext uri="{FF2B5EF4-FFF2-40B4-BE49-F238E27FC236}">
                <a16:creationId xmlns:a16="http://schemas.microsoft.com/office/drawing/2014/main" id="{34ACDB25-B0A1-0469-5B71-AC5F6F876C85}"/>
              </a:ext>
            </a:extLst>
          </p:cNvPr>
          <p:cNvSpPr>
            <a:spLocks noGrp="1" noChangeArrowheads="1"/>
          </p:cNvSpPr>
          <p:nvPr>
            <p:ph type="body" idx="1"/>
          </p:nvPr>
        </p:nvSpPr>
        <p:spPr/>
        <p:txBody>
          <a:bodyPr/>
          <a:lstStyle/>
          <a:p>
            <a:pPr eaLnBrk="1" hangingPunct="1"/>
            <a:r>
              <a:rPr lang="en-US" altLang="en-US"/>
              <a:t>Tradeoff between N and S</a:t>
            </a:r>
          </a:p>
          <a:p>
            <a:pPr eaLnBrk="1" hangingPunct="1"/>
            <a:r>
              <a:rPr lang="en-US" altLang="en-US"/>
              <a:t>A key consideration is the use of pipelining</a:t>
            </a:r>
          </a:p>
          <a:p>
            <a:pPr eaLnBrk="1" hangingPunct="1">
              <a:buFont typeface="Wingdings" panose="05000000000000000000" pitchFamily="2" charset="2"/>
              <a:buChar char="Ø"/>
            </a:pPr>
            <a:r>
              <a:rPr lang="en-US" altLang="en-US" sz="2400"/>
              <a:t>S is close to 1 even though the number of basic steps per instruction may be considerably larger</a:t>
            </a:r>
          </a:p>
          <a:p>
            <a:pPr eaLnBrk="1" hangingPunct="1">
              <a:buFont typeface="Wingdings" panose="05000000000000000000" pitchFamily="2" charset="2"/>
              <a:buChar char="Ø"/>
            </a:pPr>
            <a:r>
              <a:rPr lang="en-US" altLang="en-US" sz="2400"/>
              <a:t>It is much easier to implement efficient pipelining in processor with simple instruction sets</a:t>
            </a:r>
          </a:p>
          <a:p>
            <a:pPr eaLnBrk="1" hangingPunct="1"/>
            <a:r>
              <a:rPr lang="en-US" altLang="en-US"/>
              <a:t>Reduced Instruction Set Computers (RISC)</a:t>
            </a:r>
          </a:p>
          <a:p>
            <a:pPr eaLnBrk="1" hangingPunct="1"/>
            <a:r>
              <a:rPr lang="en-US" altLang="en-US"/>
              <a:t>Complex Instruction Set Computers (CISC)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429D47-C635-0D89-3F60-487107B88583}"/>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2500">
                <a:solidFill>
                  <a:srgbClr val="FFFFFF"/>
                </a:solidFill>
              </a:rPr>
              <a:t>Examples of machine instructions required to execute the given high-level language (HLL) code for calculating the sum of an array on both RISC and CISC architectures.</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 shot of a computer code&#10;&#10;Description automatically generated">
            <a:extLst>
              <a:ext uri="{FF2B5EF4-FFF2-40B4-BE49-F238E27FC236}">
                <a16:creationId xmlns:a16="http://schemas.microsoft.com/office/drawing/2014/main" id="{03502E73-86A7-EF42-211E-6400C71994DC}"/>
              </a:ext>
            </a:extLst>
          </p:cNvPr>
          <p:cNvPicPr>
            <a:picLocks noGrp="1" noChangeAspect="1"/>
          </p:cNvPicPr>
          <p:nvPr>
            <p:ph idx="1"/>
          </p:nvPr>
        </p:nvPicPr>
        <p:blipFill rotWithShape="1">
          <a:blip r:embed="rId2"/>
          <a:srcRect r="21030"/>
          <a:stretch/>
        </p:blipFill>
        <p:spPr>
          <a:xfrm>
            <a:off x="976251" y="942538"/>
            <a:ext cx="7163222" cy="4808332"/>
          </a:xfrm>
          <a:prstGeom prst="rect">
            <a:avLst/>
          </a:prstGeom>
          <a:effectLst/>
        </p:spPr>
      </p:pic>
    </p:spTree>
    <p:extLst>
      <p:ext uri="{BB962C8B-B14F-4D97-AF65-F5344CB8AC3E}">
        <p14:creationId xmlns:p14="http://schemas.microsoft.com/office/powerpoint/2010/main" val="3199023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5AC19-9789-801B-37F5-9BE6C1ABB16A}"/>
              </a:ext>
            </a:extLst>
          </p:cNvPr>
          <p:cNvSpPr>
            <a:spLocks noGrp="1"/>
          </p:cNvSpPr>
          <p:nvPr>
            <p:ph type="title"/>
          </p:nvPr>
        </p:nvSpPr>
        <p:spPr>
          <a:xfrm>
            <a:off x="630936" y="639520"/>
            <a:ext cx="3429000" cy="1719072"/>
          </a:xfrm>
        </p:spPr>
        <p:txBody>
          <a:bodyPr anchor="b">
            <a:normAutofit/>
          </a:bodyPr>
          <a:lstStyle/>
          <a:p>
            <a:r>
              <a:rPr lang="en-US" sz="1800" b="1">
                <a:ea typeface="+mj-lt"/>
                <a:cs typeface="+mj-lt"/>
              </a:rPr>
              <a:t>Implementation on RISC Architecture (Example: ARM):</a:t>
            </a:r>
            <a:r>
              <a:rPr lang="en-US" sz="1800">
                <a:ea typeface="+mj-lt"/>
                <a:cs typeface="+mj-lt"/>
              </a:rPr>
              <a:t> For the sake of illustration, let's assume an ARM-based RISC architecture.</a:t>
            </a:r>
            <a:endParaRPr lang="en-US" sz="1800"/>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6C9726A-B011-E51F-EC26-DCA7BD6DF98E}"/>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b="1" dirty="0">
                <a:ea typeface="+mn-lt"/>
                <a:cs typeface="+mn-lt"/>
              </a:rPr>
              <a:t>Machine Instructions for RISC:</a:t>
            </a:r>
            <a:endParaRPr lang="en-US" sz="2200" dirty="0">
              <a:ea typeface="+mn-lt"/>
              <a:cs typeface="+mn-lt"/>
            </a:endParaRPr>
          </a:p>
          <a:p>
            <a:r>
              <a:rPr lang="en-US" sz="1800" dirty="0">
                <a:solidFill>
                  <a:srgbClr val="374151"/>
                </a:solidFill>
                <a:ea typeface="+mn-lt"/>
                <a:cs typeface="+mn-lt"/>
              </a:rPr>
              <a:t>In this example, the loop iteration requires several instructions, including loading from memory and arithmetic operations.</a:t>
            </a:r>
          </a:p>
          <a:p>
            <a:endParaRPr lang="en-US" sz="2200" b="1" dirty="0">
              <a:cs typeface="Calibri"/>
            </a:endParaRPr>
          </a:p>
          <a:p>
            <a:pPr marL="0" indent="0">
              <a:buNone/>
            </a:pPr>
            <a:endParaRPr lang="en-US" sz="2200" b="1">
              <a:cs typeface="Calibri"/>
            </a:endParaRPr>
          </a:p>
        </p:txBody>
      </p:sp>
      <p:pic>
        <p:nvPicPr>
          <p:cNvPr id="4" name="Picture 3" descr="A screenshot of a computer program&#10;&#10;Description automatically generated">
            <a:extLst>
              <a:ext uri="{FF2B5EF4-FFF2-40B4-BE49-F238E27FC236}">
                <a16:creationId xmlns:a16="http://schemas.microsoft.com/office/drawing/2014/main" id="{4B32D714-FC08-4DBB-AE6D-4B5CBF98C266}"/>
              </a:ext>
            </a:extLst>
          </p:cNvPr>
          <p:cNvPicPr>
            <a:picLocks noChangeAspect="1"/>
          </p:cNvPicPr>
          <p:nvPr/>
        </p:nvPicPr>
        <p:blipFill>
          <a:blip r:embed="rId2"/>
          <a:stretch>
            <a:fillRect/>
          </a:stretch>
        </p:blipFill>
        <p:spPr>
          <a:xfrm>
            <a:off x="4654296" y="1521933"/>
            <a:ext cx="6903720" cy="3814134"/>
          </a:xfrm>
          <a:prstGeom prst="rect">
            <a:avLst/>
          </a:prstGeom>
        </p:spPr>
      </p:pic>
      <p:sp>
        <p:nvSpPr>
          <p:cNvPr id="5" name="TextBox 4">
            <a:extLst>
              <a:ext uri="{FF2B5EF4-FFF2-40B4-BE49-F238E27FC236}">
                <a16:creationId xmlns:a16="http://schemas.microsoft.com/office/drawing/2014/main" id="{4AA6DBAB-2039-1AEA-7CA6-B5053C55A1F6}"/>
              </a:ext>
            </a:extLst>
          </p:cNvPr>
          <p:cNvSpPr txBox="1"/>
          <p:nvPr/>
        </p:nvSpPr>
        <p:spPr>
          <a:xfrm>
            <a:off x="895585" y="3708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374151"/>
              </a:solidFill>
              <a:latin typeface="Söhne"/>
            </a:endParaRPr>
          </a:p>
        </p:txBody>
      </p:sp>
    </p:spTree>
    <p:extLst>
      <p:ext uri="{BB962C8B-B14F-4D97-AF65-F5344CB8AC3E}">
        <p14:creationId xmlns:p14="http://schemas.microsoft.com/office/powerpoint/2010/main" val="3551727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77B0E1-F835-FA8C-53B8-F0F2462C97A1}"/>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3800" b="1" kern="1200">
                <a:solidFill>
                  <a:schemeClr val="tx1"/>
                </a:solidFill>
                <a:latin typeface="+mj-lt"/>
                <a:ea typeface="+mj-ea"/>
                <a:cs typeface="+mj-cs"/>
              </a:rPr>
              <a:t>Implementation on CISC Architecture (Example: x86):</a:t>
            </a:r>
            <a:endParaRPr lang="en-US" sz="38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 shot of a computer program&#10;&#10;Description automatically generated">
            <a:extLst>
              <a:ext uri="{FF2B5EF4-FFF2-40B4-BE49-F238E27FC236}">
                <a16:creationId xmlns:a16="http://schemas.microsoft.com/office/drawing/2014/main" id="{D9943590-1694-65F5-88A1-E8E97F997352}"/>
              </a:ext>
            </a:extLst>
          </p:cNvPr>
          <p:cNvPicPr>
            <a:picLocks noGrp="1" noChangeAspect="1"/>
          </p:cNvPicPr>
          <p:nvPr>
            <p:ph idx="1"/>
          </p:nvPr>
        </p:nvPicPr>
        <p:blipFill>
          <a:blip r:embed="rId2"/>
          <a:stretch>
            <a:fillRect/>
          </a:stretch>
        </p:blipFill>
        <p:spPr>
          <a:xfrm>
            <a:off x="4654296" y="989718"/>
            <a:ext cx="6894576" cy="3196068"/>
          </a:xfrm>
          <a:prstGeom prst="rect">
            <a:avLst/>
          </a:prstGeom>
        </p:spPr>
      </p:pic>
      <p:sp>
        <p:nvSpPr>
          <p:cNvPr id="5" name="TextBox 4">
            <a:extLst>
              <a:ext uri="{FF2B5EF4-FFF2-40B4-BE49-F238E27FC236}">
                <a16:creationId xmlns:a16="http://schemas.microsoft.com/office/drawing/2014/main" id="{10AA90E6-54DC-3D06-6E87-5EE898FD0B34}"/>
              </a:ext>
            </a:extLst>
          </p:cNvPr>
          <p:cNvSpPr txBox="1"/>
          <p:nvPr/>
        </p:nvSpPr>
        <p:spPr>
          <a:xfrm>
            <a:off x="4654296" y="4798577"/>
            <a:ext cx="6894576" cy="142848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Similarly, on the x86 architecture, the loop involves multiple instructions for loading, addition, and comparison.</a:t>
            </a:r>
          </a:p>
        </p:txBody>
      </p:sp>
    </p:spTree>
    <p:extLst>
      <p:ext uri="{BB962C8B-B14F-4D97-AF65-F5344CB8AC3E}">
        <p14:creationId xmlns:p14="http://schemas.microsoft.com/office/powerpoint/2010/main" val="3992323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D8CB4-F2A9-C322-5D9C-DF05E14623F3}"/>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ea typeface="+mj-lt"/>
                <a:cs typeface="+mj-lt"/>
              </a:rPr>
              <a:t>Comparison:</a:t>
            </a:r>
            <a:endParaRPr lang="en-US" sz="4000">
              <a:solidFill>
                <a:srgbClr val="FFFFFF"/>
              </a:solidFill>
            </a:endParaRPr>
          </a:p>
        </p:txBody>
      </p:sp>
      <p:sp>
        <p:nvSpPr>
          <p:cNvPr id="3" name="Subtitle 2">
            <a:extLst>
              <a:ext uri="{FF2B5EF4-FFF2-40B4-BE49-F238E27FC236}">
                <a16:creationId xmlns:a16="http://schemas.microsoft.com/office/drawing/2014/main" id="{0D581776-9B9A-8C80-E0B9-07F6D5BECCDD}"/>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ea typeface="+mn-lt"/>
                <a:cs typeface="+mn-lt"/>
              </a:rPr>
              <a:t>In this example, the RISC architecture's instructions tend to be more orthogonal and focused on simple operations. The CISC architecture's instructions can be more complex and capable of performing multiple tasks in a single instruction.</a:t>
            </a:r>
            <a:endParaRPr lang="en-US" sz="2000">
              <a:cs typeface="Calibri" panose="020F0502020204030204"/>
            </a:endParaRPr>
          </a:p>
          <a:p>
            <a:r>
              <a:rPr lang="en-US" sz="2000">
                <a:ea typeface="+mn-lt"/>
                <a:cs typeface="+mn-lt"/>
              </a:rPr>
              <a:t>However, it's important to note that modern processors often utilize complex optimizations and micro-architectural techniques that can blur the distinction between RISC and CISC in terms of execution efficiency. The examples provided here are simplified representations for illustration purposes.</a:t>
            </a:r>
            <a:endParaRPr lang="en-US" sz="2000"/>
          </a:p>
          <a:p>
            <a:endParaRPr lang="en-US" sz="2000">
              <a:cs typeface="Calibri"/>
            </a:endParaRPr>
          </a:p>
        </p:txBody>
      </p:sp>
    </p:spTree>
    <p:extLst>
      <p:ext uri="{BB962C8B-B14F-4D97-AF65-F5344CB8AC3E}">
        <p14:creationId xmlns:p14="http://schemas.microsoft.com/office/powerpoint/2010/main" val="136148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FDB17-DEFB-1F7B-5F82-7F6710CE85D7}"/>
              </a:ext>
            </a:extLst>
          </p:cNvPr>
          <p:cNvSpPr>
            <a:spLocks noGrp="1"/>
          </p:cNvSpPr>
          <p:nvPr>
            <p:ph type="title"/>
          </p:nvPr>
        </p:nvSpPr>
        <p:spPr/>
        <p:txBody>
          <a:bodyPr/>
          <a:lstStyle/>
          <a:p>
            <a:r>
              <a:rPr lang="en-US" sz="1200" dirty="0">
                <a:solidFill>
                  <a:srgbClr val="374151"/>
                </a:solidFill>
                <a:ea typeface="+mj-lt"/>
                <a:cs typeface="+mj-lt"/>
              </a:rPr>
              <a:t>let's compare the execution times of the examples implemented on RISC and CISC architectures for calculating the sum of an array. We'll assume the following details for comparison:</a:t>
            </a:r>
            <a:endParaRPr lang="en-US" dirty="0"/>
          </a:p>
        </p:txBody>
      </p:sp>
      <p:sp>
        <p:nvSpPr>
          <p:cNvPr id="3" name="Subtitle 2">
            <a:extLst>
              <a:ext uri="{FF2B5EF4-FFF2-40B4-BE49-F238E27FC236}">
                <a16:creationId xmlns:a16="http://schemas.microsoft.com/office/drawing/2014/main" id="{C897E56A-FC20-BB05-5197-793E630656BE}"/>
              </a:ext>
            </a:extLst>
          </p:cNvPr>
          <p:cNvSpPr>
            <a:spLocks noGrp="1"/>
          </p:cNvSpPr>
          <p:nvPr>
            <p:ph idx="1"/>
          </p:nvPr>
        </p:nvSpPr>
        <p:spPr/>
        <p:txBody>
          <a:bodyPr vert="horz" lIns="91440" tIns="45720" rIns="91440" bIns="45720" rtlCol="0" anchor="t">
            <a:normAutofit/>
          </a:bodyPr>
          <a:lstStyle/>
          <a:p>
            <a:pPr marL="0" indent="0">
              <a:buNone/>
            </a:pPr>
            <a:r>
              <a:rPr lang="en-US" sz="1200" dirty="0">
                <a:solidFill>
                  <a:srgbClr val="374151"/>
                </a:solidFill>
                <a:ea typeface="+mn-lt"/>
                <a:cs typeface="+mn-lt"/>
              </a:rPr>
              <a:t>For simplicity, we'll assume that each instruction takes a fixed amount of time.</a:t>
            </a:r>
            <a:endParaRPr lang="en-US" dirty="0">
              <a:cs typeface="Calibri" panose="020F0502020204030204"/>
            </a:endParaRPr>
          </a:p>
          <a:p>
            <a:pPr marL="0" indent="0">
              <a:buNone/>
            </a:pPr>
            <a:r>
              <a:rPr lang="en-US" sz="1200" dirty="0">
                <a:solidFill>
                  <a:srgbClr val="374151"/>
                </a:solidFill>
                <a:ea typeface="+mn-lt"/>
                <a:cs typeface="+mn-lt"/>
              </a:rPr>
              <a:t>We'll consider the execution times of the specific loop portion since that's where the main computation occurs.</a:t>
            </a:r>
            <a:endParaRPr lang="en-US" dirty="0">
              <a:cs typeface="Calibri" panose="020F0502020204030204"/>
            </a:endParaRPr>
          </a:p>
          <a:p>
            <a:pPr marL="0" indent="0">
              <a:buNone/>
            </a:pPr>
            <a:r>
              <a:rPr lang="en-US" sz="1200" dirty="0">
                <a:solidFill>
                  <a:srgbClr val="374151"/>
                </a:solidFill>
                <a:ea typeface="+mn-lt"/>
                <a:cs typeface="+mn-lt"/>
              </a:rPr>
              <a:t>We'll use the number of iterations (</a:t>
            </a:r>
            <a:r>
              <a:rPr lang="en-US" sz="1200" b="1" dirty="0">
                <a:latin typeface="Consolas"/>
              </a:rPr>
              <a:t>n</a:t>
            </a:r>
            <a:r>
              <a:rPr lang="en-US" sz="1200" dirty="0">
                <a:solidFill>
                  <a:srgbClr val="374151"/>
                </a:solidFill>
                <a:ea typeface="+mn-lt"/>
                <a:cs typeface="+mn-lt"/>
              </a:rPr>
              <a:t>) as 1000.</a:t>
            </a:r>
            <a:endParaRPr lang="en-US" dirty="0">
              <a:cs typeface="Calibri" panose="020F0502020204030204"/>
            </a:endParaRPr>
          </a:p>
          <a:p>
            <a:pPr marL="0" indent="0">
              <a:buNone/>
            </a:pPr>
            <a:r>
              <a:rPr lang="en-US" sz="1200" b="1" dirty="0">
                <a:ea typeface="+mn-lt"/>
                <a:cs typeface="+mn-lt"/>
              </a:rPr>
              <a:t>RISC Architecture (ARM):</a:t>
            </a:r>
            <a:endParaRPr lang="en-US" dirty="0">
              <a:cs typeface="Calibri" panose="020F0502020204030204"/>
            </a:endParaRPr>
          </a:p>
          <a:p>
            <a:pPr marL="0" indent="0">
              <a:buNone/>
            </a:pPr>
            <a:r>
              <a:rPr lang="en-US" sz="1200" dirty="0">
                <a:solidFill>
                  <a:srgbClr val="374151"/>
                </a:solidFill>
                <a:ea typeface="+mn-lt"/>
                <a:cs typeface="+mn-lt"/>
              </a:rPr>
              <a:t>Loop body instructions: 4 (Load, Add, Add, Compare)</a:t>
            </a:r>
            <a:endParaRPr lang="en-US" dirty="0">
              <a:cs typeface="Calibri" panose="020F0502020204030204"/>
            </a:endParaRPr>
          </a:p>
          <a:p>
            <a:pPr marL="0" indent="0">
              <a:buNone/>
            </a:pPr>
            <a:r>
              <a:rPr lang="en-US" sz="1200" dirty="0">
                <a:solidFill>
                  <a:srgbClr val="374151"/>
                </a:solidFill>
                <a:ea typeface="+mn-lt"/>
                <a:cs typeface="+mn-lt"/>
              </a:rPr>
              <a:t>Loop iterations: 1000</a:t>
            </a:r>
            <a:endParaRPr lang="en-US" dirty="0">
              <a:cs typeface="Calibri" panose="020F0502020204030204"/>
            </a:endParaRPr>
          </a:p>
          <a:p>
            <a:pPr marL="0" indent="0">
              <a:buNone/>
            </a:pPr>
            <a:r>
              <a:rPr lang="en-US" sz="1200" dirty="0">
                <a:solidFill>
                  <a:srgbClr val="374151"/>
                </a:solidFill>
                <a:ea typeface="+mn-lt"/>
                <a:cs typeface="+mn-lt"/>
              </a:rPr>
              <a:t>Total execution time (RISC) = (Loop body instructions) * (Loop iterations) Total execution time (RISC) = 4 * 1000 = 4000 instructions</a:t>
            </a:r>
            <a:endParaRPr lang="en-US" dirty="0">
              <a:cs typeface="Calibri" panose="020F0502020204030204"/>
            </a:endParaRPr>
          </a:p>
          <a:p>
            <a:pPr marL="0" indent="0">
              <a:buNone/>
            </a:pPr>
            <a:r>
              <a:rPr lang="en-US" sz="1200" b="1" dirty="0">
                <a:ea typeface="+mn-lt"/>
                <a:cs typeface="+mn-lt"/>
              </a:rPr>
              <a:t>CISC Architecture (x86):</a:t>
            </a:r>
            <a:endParaRPr lang="en-US" dirty="0">
              <a:cs typeface="Calibri" panose="020F0502020204030204"/>
            </a:endParaRPr>
          </a:p>
          <a:p>
            <a:pPr marL="0" indent="0">
              <a:buNone/>
            </a:pPr>
            <a:r>
              <a:rPr lang="en-US" sz="1200" dirty="0">
                <a:solidFill>
                  <a:srgbClr val="374151"/>
                </a:solidFill>
                <a:ea typeface="+mn-lt"/>
                <a:cs typeface="+mn-lt"/>
              </a:rPr>
              <a:t>Loop body instructions: 5 (Move, Load, Add, Increment, Compare)</a:t>
            </a:r>
            <a:endParaRPr lang="en-US" dirty="0">
              <a:cs typeface="Calibri" panose="020F0502020204030204"/>
            </a:endParaRPr>
          </a:p>
          <a:p>
            <a:pPr marL="0" indent="0">
              <a:buNone/>
            </a:pPr>
            <a:r>
              <a:rPr lang="en-US" sz="1200" dirty="0">
                <a:solidFill>
                  <a:srgbClr val="374151"/>
                </a:solidFill>
                <a:ea typeface="+mn-lt"/>
                <a:cs typeface="+mn-lt"/>
              </a:rPr>
              <a:t>Loop iterations: 1000</a:t>
            </a:r>
            <a:endParaRPr lang="en-US" dirty="0">
              <a:cs typeface="Calibri" panose="020F0502020204030204"/>
            </a:endParaRPr>
          </a:p>
          <a:p>
            <a:pPr marL="0" indent="0">
              <a:buNone/>
            </a:pPr>
            <a:r>
              <a:rPr lang="en-US" sz="1200" dirty="0">
                <a:solidFill>
                  <a:srgbClr val="374151"/>
                </a:solidFill>
                <a:ea typeface="+mn-lt"/>
                <a:cs typeface="+mn-lt"/>
              </a:rPr>
              <a:t>Total execution time (CISC) = (Loop body instructions) * (Loop iterations) Total execution time (CISC) = 5 * 1000 = 5000 instructions</a:t>
            </a:r>
            <a:endParaRPr lang="en-US" dirty="0">
              <a:cs typeface="Calibri"/>
            </a:endParaRPr>
          </a:p>
          <a:p>
            <a:endParaRPr lang="en-US" dirty="0">
              <a:cs typeface="Calibri"/>
            </a:endParaRPr>
          </a:p>
        </p:txBody>
      </p:sp>
    </p:spTree>
    <p:extLst>
      <p:ext uri="{BB962C8B-B14F-4D97-AF65-F5344CB8AC3E}">
        <p14:creationId xmlns:p14="http://schemas.microsoft.com/office/powerpoint/2010/main" val="1935913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2E8BB-D353-E942-8A5C-9E3D368C45B5}"/>
              </a:ext>
            </a:extLst>
          </p:cNvPr>
          <p:cNvSpPr>
            <a:spLocks noGrp="1"/>
          </p:cNvSpPr>
          <p:nvPr>
            <p:ph type="title"/>
          </p:nvPr>
        </p:nvSpPr>
        <p:spPr>
          <a:xfrm>
            <a:off x="761803" y="350196"/>
            <a:ext cx="4646904" cy="1624520"/>
          </a:xfrm>
        </p:spPr>
        <p:txBody>
          <a:bodyPr anchor="ctr">
            <a:normAutofit/>
          </a:bodyPr>
          <a:lstStyle/>
          <a:p>
            <a:r>
              <a:rPr lang="en-US" sz="4000">
                <a:cs typeface="Calibri Light"/>
              </a:rPr>
              <a:t>Discussion</a:t>
            </a:r>
            <a:endParaRPr lang="en-US" sz="4000"/>
          </a:p>
        </p:txBody>
      </p:sp>
      <p:sp>
        <p:nvSpPr>
          <p:cNvPr id="3" name="Subtitle 2">
            <a:extLst>
              <a:ext uri="{FF2B5EF4-FFF2-40B4-BE49-F238E27FC236}">
                <a16:creationId xmlns:a16="http://schemas.microsoft.com/office/drawing/2014/main" id="{AE800D0E-038A-AFA6-3095-79CD63987DAA}"/>
              </a:ext>
            </a:extLst>
          </p:cNvPr>
          <p:cNvSpPr>
            <a:spLocks noGrp="1"/>
          </p:cNvSpPr>
          <p:nvPr>
            <p:ph idx="1"/>
          </p:nvPr>
        </p:nvSpPr>
        <p:spPr>
          <a:xfrm>
            <a:off x="761802" y="2743200"/>
            <a:ext cx="4646905" cy="3613149"/>
          </a:xfrm>
        </p:spPr>
        <p:txBody>
          <a:bodyPr vert="horz" lIns="91440" tIns="45720" rIns="91440" bIns="45720" rtlCol="0" anchor="ctr">
            <a:normAutofit/>
          </a:bodyPr>
          <a:lstStyle/>
          <a:p>
            <a:r>
              <a:rPr lang="en-US" sz="1300" dirty="0">
                <a:ea typeface="+mn-lt"/>
                <a:cs typeface="+mn-lt"/>
              </a:rPr>
              <a:t>Assuming that both RISC and CISC architectures have similar clock speeds, the comparison between the execution times would suggest that the RISC architecture would generally execute the loop faster due to its slightly shorter loop body instruction sequence.</a:t>
            </a:r>
          </a:p>
          <a:p>
            <a:r>
              <a:rPr lang="en-US" sz="1300" dirty="0">
                <a:ea typeface="+mn-lt"/>
                <a:cs typeface="+mn-lt"/>
              </a:rPr>
              <a:t>However, it's essential to understand that the actual execution time can vary significantly due to factors like pipelining, caching, branch prediction, and other micro-architectural optimizations. Additionally, modern processors often employ techniques that make performance comparisons more complex than a simple instruction count analysis.</a:t>
            </a:r>
          </a:p>
          <a:p>
            <a:r>
              <a:rPr lang="en-US" sz="1300">
                <a:ea typeface="+mn-lt"/>
                <a:cs typeface="+mn-lt"/>
              </a:rPr>
              <a:t>This comparison highlights the general idea that RISC architectures tend to have simpler instructions and more straightforward execution paths, which can lead to potentially better performance in scenarios where the instruction mix is conducive to efficient pipelining and reduced instruction latency.</a:t>
            </a:r>
            <a:endParaRPr lang="en-US" sz="1300">
              <a:cs typeface="Calibri"/>
            </a:endParaRPr>
          </a:p>
        </p:txBody>
      </p:sp>
      <p:pic>
        <p:nvPicPr>
          <p:cNvPr id="5" name="Picture 4" descr="Light bulb on yellow background with sketched light beams and cord">
            <a:extLst>
              <a:ext uri="{FF2B5EF4-FFF2-40B4-BE49-F238E27FC236}">
                <a16:creationId xmlns:a16="http://schemas.microsoft.com/office/drawing/2014/main" id="{FA6C9D7A-B8D0-17E5-83EA-441BAF713E45}"/>
              </a:ext>
            </a:extLst>
          </p:cNvPr>
          <p:cNvPicPr>
            <a:picLocks noChangeAspect="1"/>
          </p:cNvPicPr>
          <p:nvPr/>
        </p:nvPicPr>
        <p:blipFill rotWithShape="1">
          <a:blip r:embed="rId2"/>
          <a:srcRect l="43789" r="1464" b="3"/>
          <a:stretch/>
        </p:blipFill>
        <p:spPr>
          <a:xfrm>
            <a:off x="6096000" y="1"/>
            <a:ext cx="6102825" cy="6858000"/>
          </a:xfrm>
          <a:prstGeom prst="rect">
            <a:avLst/>
          </a:prstGeom>
        </p:spPr>
      </p:pic>
    </p:spTree>
    <p:extLst>
      <p:ext uri="{BB962C8B-B14F-4D97-AF65-F5344CB8AC3E}">
        <p14:creationId xmlns:p14="http://schemas.microsoft.com/office/powerpoint/2010/main" val="136151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close-up of a computer instruction&#10;&#10;Description automatically generated">
            <a:extLst>
              <a:ext uri="{FF2B5EF4-FFF2-40B4-BE49-F238E27FC236}">
                <a16:creationId xmlns:a16="http://schemas.microsoft.com/office/drawing/2014/main" id="{211527EF-CD33-5664-D407-E34A2FE65828}"/>
              </a:ext>
            </a:extLst>
          </p:cNvPr>
          <p:cNvPicPr>
            <a:picLocks noGrp="1" noChangeAspect="1"/>
          </p:cNvPicPr>
          <p:nvPr>
            <p:ph idx="1"/>
          </p:nvPr>
        </p:nvPicPr>
        <p:blipFill>
          <a:blip r:embed="rId2"/>
          <a:stretch>
            <a:fillRect/>
          </a:stretch>
        </p:blipFill>
        <p:spPr>
          <a:xfrm>
            <a:off x="643467" y="1016254"/>
            <a:ext cx="10905066" cy="4825490"/>
          </a:xfrm>
          <a:prstGeom prst="rect">
            <a:avLst/>
          </a:prstGeom>
        </p:spPr>
      </p:pic>
    </p:spTree>
    <p:extLst>
      <p:ext uri="{BB962C8B-B14F-4D97-AF65-F5344CB8AC3E}">
        <p14:creationId xmlns:p14="http://schemas.microsoft.com/office/powerpoint/2010/main" val="1130348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62D13CA2-12E9-A7D4-23ED-D5D73C327136}"/>
              </a:ext>
            </a:extLst>
          </p:cNvPr>
          <p:cNvPicPr>
            <a:picLocks noGrp="1" noChangeAspect="1"/>
          </p:cNvPicPr>
          <p:nvPr>
            <p:ph idx="1"/>
          </p:nvPr>
        </p:nvPicPr>
        <p:blipFill>
          <a:blip r:embed="rId2"/>
          <a:stretch>
            <a:fillRect/>
          </a:stretch>
        </p:blipFill>
        <p:spPr>
          <a:xfrm>
            <a:off x="643467" y="1234355"/>
            <a:ext cx="10905066" cy="4389288"/>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9503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omputer program&#10;&#10;Description automatically generated">
            <a:extLst>
              <a:ext uri="{FF2B5EF4-FFF2-40B4-BE49-F238E27FC236}">
                <a16:creationId xmlns:a16="http://schemas.microsoft.com/office/drawing/2014/main" id="{E086EE89-04C9-B23F-EDD6-881E53FD0759}"/>
              </a:ext>
            </a:extLst>
          </p:cNvPr>
          <p:cNvPicPr>
            <a:picLocks noGrp="1" noChangeAspect="1"/>
          </p:cNvPicPr>
          <p:nvPr>
            <p:ph idx="1"/>
          </p:nvPr>
        </p:nvPicPr>
        <p:blipFill>
          <a:blip r:embed="rId2"/>
          <a:stretch>
            <a:fillRect/>
          </a:stretch>
        </p:blipFill>
        <p:spPr>
          <a:xfrm>
            <a:off x="643467" y="879940"/>
            <a:ext cx="10905066" cy="5098119"/>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5B0A1CF-1EE7-90D7-FD1B-190EF8ED4D97}"/>
              </a:ext>
            </a:extLst>
          </p:cNvPr>
          <p:cNvSpPr/>
          <p:nvPr/>
        </p:nvSpPr>
        <p:spPr>
          <a:xfrm>
            <a:off x="1519311" y="4656406"/>
            <a:ext cx="8890781" cy="11394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A90791D-104C-50DD-B70E-93CE99B25026}"/>
              </a:ext>
            </a:extLst>
          </p:cNvPr>
          <p:cNvSpPr/>
          <p:nvPr/>
        </p:nvSpPr>
        <p:spPr>
          <a:xfrm>
            <a:off x="1519310" y="4224096"/>
            <a:ext cx="8890781" cy="3999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353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F90609-CF74-4057-0652-E283749933FA}"/>
              </a:ext>
            </a:extLst>
          </p:cNvPr>
          <p:cNvPicPr>
            <a:picLocks noChangeAspect="1"/>
          </p:cNvPicPr>
          <p:nvPr/>
        </p:nvPicPr>
        <p:blipFill>
          <a:blip r:embed="rId2"/>
          <a:stretch>
            <a:fillRect/>
          </a:stretch>
        </p:blipFill>
        <p:spPr>
          <a:xfrm>
            <a:off x="0" y="906445"/>
            <a:ext cx="12192000" cy="4740309"/>
          </a:xfrm>
          <a:prstGeom prst="rect">
            <a:avLst/>
          </a:prstGeom>
        </p:spPr>
      </p:pic>
    </p:spTree>
    <p:extLst>
      <p:ext uri="{BB962C8B-B14F-4D97-AF65-F5344CB8AC3E}">
        <p14:creationId xmlns:p14="http://schemas.microsoft.com/office/powerpoint/2010/main" val="2369801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C6A38C-3C98-9907-3501-C780F8207DF5}"/>
              </a:ext>
            </a:extLst>
          </p:cNvPr>
          <p:cNvPicPr>
            <a:picLocks noChangeAspect="1"/>
          </p:cNvPicPr>
          <p:nvPr/>
        </p:nvPicPr>
        <p:blipFill>
          <a:blip r:embed="rId2"/>
          <a:stretch>
            <a:fillRect/>
          </a:stretch>
        </p:blipFill>
        <p:spPr>
          <a:xfrm>
            <a:off x="643467" y="1193461"/>
            <a:ext cx="10905066" cy="4471076"/>
          </a:xfrm>
          <a:prstGeom prst="rect">
            <a:avLst/>
          </a:prstGeom>
        </p:spPr>
      </p:pic>
    </p:spTree>
    <p:extLst>
      <p:ext uri="{BB962C8B-B14F-4D97-AF65-F5344CB8AC3E}">
        <p14:creationId xmlns:p14="http://schemas.microsoft.com/office/powerpoint/2010/main" val="3032605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EFBA52-5B66-FAA9-13E2-66382A7A3627}"/>
              </a:ext>
            </a:extLst>
          </p:cNvPr>
          <p:cNvPicPr>
            <a:picLocks noChangeAspect="1"/>
          </p:cNvPicPr>
          <p:nvPr/>
        </p:nvPicPr>
        <p:blipFill>
          <a:blip r:embed="rId2"/>
          <a:stretch>
            <a:fillRect/>
          </a:stretch>
        </p:blipFill>
        <p:spPr>
          <a:xfrm>
            <a:off x="643467" y="1138936"/>
            <a:ext cx="10905066" cy="4580126"/>
          </a:xfrm>
          <a:prstGeom prst="rect">
            <a:avLst/>
          </a:prstGeom>
        </p:spPr>
      </p:pic>
    </p:spTree>
    <p:extLst>
      <p:ext uri="{BB962C8B-B14F-4D97-AF65-F5344CB8AC3E}">
        <p14:creationId xmlns:p14="http://schemas.microsoft.com/office/powerpoint/2010/main" val="4009154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A3C2C109-401C-D12F-EDA1-C611416685D7}"/>
              </a:ext>
            </a:extLst>
          </p:cNvPr>
          <p:cNvSpPr>
            <a:spLocks noGrp="1" noChangeArrowheads="1"/>
          </p:cNvSpPr>
          <p:nvPr>
            <p:ph type="title"/>
          </p:nvPr>
        </p:nvSpPr>
        <p:spPr/>
        <p:txBody>
          <a:bodyPr/>
          <a:lstStyle/>
          <a:p>
            <a:pPr eaLnBrk="1" hangingPunct="1"/>
            <a:r>
              <a:rPr lang="en-US" altLang="en-US"/>
              <a:t>Compiler</a:t>
            </a:r>
          </a:p>
        </p:txBody>
      </p:sp>
      <p:sp>
        <p:nvSpPr>
          <p:cNvPr id="57347" name="Rectangle 3">
            <a:extLst>
              <a:ext uri="{FF2B5EF4-FFF2-40B4-BE49-F238E27FC236}">
                <a16:creationId xmlns:a16="http://schemas.microsoft.com/office/drawing/2014/main" id="{0AEDC22A-086B-9F5D-B270-137B672CC253}"/>
              </a:ext>
            </a:extLst>
          </p:cNvPr>
          <p:cNvSpPr>
            <a:spLocks noGrp="1" noChangeArrowheads="1"/>
          </p:cNvSpPr>
          <p:nvPr>
            <p:ph type="body" idx="1"/>
          </p:nvPr>
        </p:nvSpPr>
        <p:spPr/>
        <p:txBody>
          <a:bodyPr/>
          <a:lstStyle/>
          <a:p>
            <a:pPr eaLnBrk="1" hangingPunct="1"/>
            <a:r>
              <a:rPr lang="en-US" altLang="en-US" sz="2600"/>
              <a:t>A compiler translates a high-level language program into a sequence of machine instructions.</a:t>
            </a:r>
          </a:p>
          <a:p>
            <a:pPr eaLnBrk="1" hangingPunct="1"/>
            <a:r>
              <a:rPr lang="en-US" altLang="en-US" sz="2600"/>
              <a:t>To reduce N, we need a suitable machine instruction set and a compiler that makes good use of it.</a:t>
            </a:r>
          </a:p>
          <a:p>
            <a:pPr eaLnBrk="1" hangingPunct="1"/>
            <a:r>
              <a:rPr lang="en-US" altLang="en-US" sz="2600"/>
              <a:t>Goal – reduce N</a:t>
            </a:r>
            <a:r>
              <a:rPr lang="en-US" altLang="en-US" sz="2600">
                <a:cs typeface="Arial" panose="020B0604020202020204" pitchFamily="34" charset="0"/>
              </a:rPr>
              <a:t>×</a:t>
            </a:r>
            <a:r>
              <a:rPr lang="en-US" altLang="en-US" sz="2600"/>
              <a:t>S</a:t>
            </a:r>
          </a:p>
          <a:p>
            <a:pPr eaLnBrk="1" hangingPunct="1"/>
            <a:r>
              <a:rPr lang="en-US" altLang="en-US" sz="2600"/>
              <a:t>A compiler may not be designed for a specific processor; however, a high-quality compiler is usually designed for, and with, a specific processor.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5DF3479-D6B6-EFF9-66E1-E8410C674743}"/>
              </a:ext>
            </a:extLst>
          </p:cNvPr>
          <p:cNvSpPr>
            <a:spLocks noGrp="1" noChangeArrowheads="1"/>
          </p:cNvSpPr>
          <p:nvPr>
            <p:ph type="title"/>
          </p:nvPr>
        </p:nvSpPr>
        <p:spPr/>
        <p:txBody>
          <a:bodyPr/>
          <a:lstStyle/>
          <a:p>
            <a:pPr eaLnBrk="1" hangingPunct="1"/>
            <a:r>
              <a:rPr lang="en-US" altLang="en-US"/>
              <a:t>Performance Measurement</a:t>
            </a:r>
          </a:p>
        </p:txBody>
      </p:sp>
      <p:sp>
        <p:nvSpPr>
          <p:cNvPr id="47107" name="Rectangle 3">
            <a:extLst>
              <a:ext uri="{FF2B5EF4-FFF2-40B4-BE49-F238E27FC236}">
                <a16:creationId xmlns:a16="http://schemas.microsoft.com/office/drawing/2014/main" id="{DD869678-2843-50D7-FB84-27162A525F9B}"/>
              </a:ext>
            </a:extLst>
          </p:cNvPr>
          <p:cNvSpPr>
            <a:spLocks noGrp="1" noChangeArrowheads="1"/>
          </p:cNvSpPr>
          <p:nvPr>
            <p:ph type="body" idx="1"/>
          </p:nvPr>
        </p:nvSpPr>
        <p:spPr>
          <a:xfrm>
            <a:off x="1981200" y="1719264"/>
            <a:ext cx="8229600" cy="2395537"/>
          </a:xfrm>
        </p:spPr>
        <p:txBody>
          <a:bodyPr/>
          <a:lstStyle/>
          <a:p>
            <a:pPr eaLnBrk="1" hangingPunct="1">
              <a:lnSpc>
                <a:spcPct val="80000"/>
              </a:lnSpc>
            </a:pPr>
            <a:r>
              <a:rPr lang="en-US" altLang="en-US" sz="1900"/>
              <a:t>T is difficult to compute.</a:t>
            </a:r>
          </a:p>
          <a:p>
            <a:pPr eaLnBrk="1" hangingPunct="1">
              <a:lnSpc>
                <a:spcPct val="80000"/>
              </a:lnSpc>
            </a:pPr>
            <a:r>
              <a:rPr lang="en-US" altLang="en-US" sz="1900"/>
              <a:t>Measure computer performance using benchmark programs.</a:t>
            </a:r>
          </a:p>
          <a:p>
            <a:pPr eaLnBrk="1" hangingPunct="1">
              <a:lnSpc>
                <a:spcPct val="80000"/>
              </a:lnSpc>
            </a:pPr>
            <a:r>
              <a:rPr lang="en-US" altLang="en-US" sz="1900"/>
              <a:t>System Performance Evaluation Corporation (SPEC) selects and publishes representative application programs for different application domains, together with test results for many commercially available computers.</a:t>
            </a:r>
          </a:p>
          <a:p>
            <a:pPr eaLnBrk="1" hangingPunct="1">
              <a:lnSpc>
                <a:spcPct val="80000"/>
              </a:lnSpc>
            </a:pPr>
            <a:r>
              <a:rPr lang="en-US" altLang="en-US" sz="1900"/>
              <a:t>Compile and run (no simulation)</a:t>
            </a:r>
          </a:p>
          <a:p>
            <a:pPr eaLnBrk="1" hangingPunct="1">
              <a:lnSpc>
                <a:spcPct val="80000"/>
              </a:lnSpc>
            </a:pPr>
            <a:r>
              <a:rPr lang="en-US" altLang="en-US" sz="1900"/>
              <a:t>Reference computer</a:t>
            </a:r>
          </a:p>
        </p:txBody>
      </p:sp>
      <p:graphicFrame>
        <p:nvGraphicFramePr>
          <p:cNvPr id="47108" name="Object 4">
            <a:extLst>
              <a:ext uri="{FF2B5EF4-FFF2-40B4-BE49-F238E27FC236}">
                <a16:creationId xmlns:a16="http://schemas.microsoft.com/office/drawing/2014/main" id="{191D0161-ABA1-90E1-7F32-B0FE97EBD1D6}"/>
              </a:ext>
            </a:extLst>
          </p:cNvPr>
          <p:cNvGraphicFramePr>
            <a:graphicFrameLocks noChangeAspect="1"/>
          </p:cNvGraphicFramePr>
          <p:nvPr/>
        </p:nvGraphicFramePr>
        <p:xfrm>
          <a:off x="2057400" y="4038601"/>
          <a:ext cx="8229600" cy="1827213"/>
        </p:xfrm>
        <a:graphic>
          <a:graphicData uri="http://schemas.openxmlformats.org/presentationml/2006/ole">
            <mc:AlternateContent xmlns:mc="http://schemas.openxmlformats.org/markup-compatibility/2006">
              <mc:Choice xmlns:v="urn:schemas-microsoft-com:vml" Requires="v">
                <p:oleObj name="Equation" r:id="rId2" imgW="3492500" imgH="889000" progId="Equation.3">
                  <p:embed/>
                </p:oleObj>
              </mc:Choice>
              <mc:Fallback>
                <p:oleObj name="Equation" r:id="rId2" imgW="3492500" imgH="889000" progId="Equation.3">
                  <p:embed/>
                  <p:pic>
                    <p:nvPicPr>
                      <p:cNvPr id="47108" name="Object 4">
                        <a:extLst>
                          <a:ext uri="{FF2B5EF4-FFF2-40B4-BE49-F238E27FC236}">
                            <a16:creationId xmlns:a16="http://schemas.microsoft.com/office/drawing/2014/main" id="{191D0161-ABA1-90E1-7F32-B0FE97EBD1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038601"/>
                        <a:ext cx="8229600" cy="182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7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yellow background with black text and black text&#10;&#10;Description automatically generated">
            <a:extLst>
              <a:ext uri="{FF2B5EF4-FFF2-40B4-BE49-F238E27FC236}">
                <a16:creationId xmlns:a16="http://schemas.microsoft.com/office/drawing/2014/main" id="{20E5B0FA-E16B-17E7-D712-44C5F5ADFE4C}"/>
              </a:ext>
            </a:extLst>
          </p:cNvPr>
          <p:cNvPicPr>
            <a:picLocks noGrp="1" noChangeAspect="1"/>
          </p:cNvPicPr>
          <p:nvPr>
            <p:ph idx="1"/>
          </p:nvPr>
        </p:nvPicPr>
        <p:blipFill>
          <a:blip r:embed="rId2"/>
          <a:stretch>
            <a:fillRect/>
          </a:stretch>
        </p:blipFill>
        <p:spPr>
          <a:xfrm>
            <a:off x="643467" y="893572"/>
            <a:ext cx="10905066" cy="5070854"/>
          </a:xfrm>
          <a:prstGeom prst="rect">
            <a:avLst/>
          </a:prstGeom>
        </p:spPr>
      </p:pic>
    </p:spTree>
    <p:extLst>
      <p:ext uri="{BB962C8B-B14F-4D97-AF65-F5344CB8AC3E}">
        <p14:creationId xmlns:p14="http://schemas.microsoft.com/office/powerpoint/2010/main" val="277037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A7BD09EA-256B-A7B1-8A2A-551E3282167E}"/>
              </a:ext>
            </a:extLst>
          </p:cNvPr>
          <p:cNvPicPr>
            <a:picLocks noGrp="1" noChangeAspect="1"/>
          </p:cNvPicPr>
          <p:nvPr>
            <p:ph idx="1"/>
          </p:nvPr>
        </p:nvPicPr>
        <p:blipFill>
          <a:blip r:embed="rId2"/>
          <a:stretch>
            <a:fillRect/>
          </a:stretch>
        </p:blipFill>
        <p:spPr>
          <a:xfrm>
            <a:off x="643467" y="920834"/>
            <a:ext cx="10905066" cy="5016331"/>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0824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A2366E-E155-FE4C-DA05-F8E55B81823A}"/>
              </a:ext>
            </a:extLst>
          </p:cNvPr>
          <p:cNvSpPr>
            <a:spLocks noGrp="1"/>
          </p:cNvSpPr>
          <p:nvPr>
            <p:ph type="title"/>
          </p:nvPr>
        </p:nvSpPr>
        <p:spPr/>
        <p:txBody>
          <a:bodyPr/>
          <a:lstStyle/>
          <a:p>
            <a:endParaRPr lang="en-IN"/>
          </a:p>
        </p:txBody>
      </p:sp>
      <p:grpSp>
        <p:nvGrpSpPr>
          <p:cNvPr id="10" name="Group 9">
            <a:extLst>
              <a:ext uri="{FF2B5EF4-FFF2-40B4-BE49-F238E27FC236}">
                <a16:creationId xmlns:a16="http://schemas.microsoft.com/office/drawing/2014/main" id="{A2B001A4-04AD-9481-1B29-D903C68FC3D5}"/>
              </a:ext>
            </a:extLst>
          </p:cNvPr>
          <p:cNvGrpSpPr/>
          <p:nvPr/>
        </p:nvGrpSpPr>
        <p:grpSpPr>
          <a:xfrm>
            <a:off x="1373874" y="1966626"/>
            <a:ext cx="9444251" cy="4430713"/>
            <a:chOff x="2101755" y="2062162"/>
            <a:chExt cx="7985219" cy="3412320"/>
          </a:xfrm>
        </p:grpSpPr>
        <p:pic>
          <p:nvPicPr>
            <p:cNvPr id="7" name="Picture 6">
              <a:extLst>
                <a:ext uri="{FF2B5EF4-FFF2-40B4-BE49-F238E27FC236}">
                  <a16:creationId xmlns:a16="http://schemas.microsoft.com/office/drawing/2014/main" id="{880B0F59-89FB-20D7-725A-104B97906ABD}"/>
                </a:ext>
              </a:extLst>
            </p:cNvPr>
            <p:cNvPicPr>
              <a:picLocks noChangeAspect="1"/>
            </p:cNvPicPr>
            <p:nvPr/>
          </p:nvPicPr>
          <p:blipFill rotWithShape="1">
            <a:blip r:embed="rId2"/>
            <a:srcRect l="2181"/>
            <a:stretch/>
          </p:blipFill>
          <p:spPr>
            <a:xfrm>
              <a:off x="2279175" y="2062162"/>
              <a:ext cx="7807799" cy="2733675"/>
            </a:xfrm>
            <a:prstGeom prst="rect">
              <a:avLst/>
            </a:prstGeom>
          </p:spPr>
        </p:pic>
        <p:sp>
          <p:nvSpPr>
            <p:cNvPr id="9" name="Rectangle 8">
              <a:extLst>
                <a:ext uri="{FF2B5EF4-FFF2-40B4-BE49-F238E27FC236}">
                  <a16:creationId xmlns:a16="http://schemas.microsoft.com/office/drawing/2014/main" id="{6DF82DFC-F6F0-2720-196D-1A6790E5019E}"/>
                </a:ext>
              </a:extLst>
            </p:cNvPr>
            <p:cNvSpPr/>
            <p:nvPr/>
          </p:nvSpPr>
          <p:spPr>
            <a:xfrm>
              <a:off x="2101755" y="4148919"/>
              <a:ext cx="4681182" cy="13255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6473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AEF27A1F-515C-9605-F9D8-6F609F5A923E}"/>
              </a:ext>
            </a:extLst>
          </p:cNvPr>
          <p:cNvPicPr>
            <a:picLocks noGrp="1" noChangeAspect="1"/>
          </p:cNvPicPr>
          <p:nvPr>
            <p:ph idx="1"/>
          </p:nvPr>
        </p:nvPicPr>
        <p:blipFill>
          <a:blip r:embed="rId2"/>
          <a:stretch>
            <a:fillRect/>
          </a:stretch>
        </p:blipFill>
        <p:spPr>
          <a:xfrm>
            <a:off x="643467" y="1166198"/>
            <a:ext cx="10905066" cy="4525603"/>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413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517C4DAC-A1CB-D70C-5C83-A1DC476C2B83}"/>
              </a:ext>
            </a:extLst>
          </p:cNvPr>
          <p:cNvPicPr>
            <a:picLocks noGrp="1" noChangeAspect="1"/>
          </p:cNvPicPr>
          <p:nvPr>
            <p:ph idx="1"/>
          </p:nvPr>
        </p:nvPicPr>
        <p:blipFill>
          <a:blip r:embed="rId2"/>
          <a:stretch>
            <a:fillRect/>
          </a:stretch>
        </p:blipFill>
        <p:spPr>
          <a:xfrm>
            <a:off x="660816" y="643467"/>
            <a:ext cx="10870368" cy="5571065"/>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328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D280E8C5-00CC-04C0-9050-FF5ED0A8306D}"/>
              </a:ext>
            </a:extLst>
          </p:cNvPr>
          <p:cNvPicPr>
            <a:picLocks noGrp="1" noChangeAspect="1"/>
          </p:cNvPicPr>
          <p:nvPr>
            <p:ph idx="1"/>
          </p:nvPr>
        </p:nvPicPr>
        <p:blipFill>
          <a:blip r:embed="rId2"/>
          <a:stretch>
            <a:fillRect/>
          </a:stretch>
        </p:blipFill>
        <p:spPr>
          <a:xfrm>
            <a:off x="643467" y="1043516"/>
            <a:ext cx="10905066" cy="4770967"/>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1710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1564</Words>
  <Application>Microsoft Office PowerPoint</Application>
  <PresentationFormat>Widescreen</PresentationFormat>
  <Paragraphs>118</Paragraphs>
  <Slides>36</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6" baseType="lpstr">
      <vt:lpstr>Arial</vt:lpstr>
      <vt:lpstr>Calibri</vt:lpstr>
      <vt:lpstr>Calibri Light</vt:lpstr>
      <vt:lpstr>Consolas</vt:lpstr>
      <vt:lpstr>Nimbus Roman No9 L</vt:lpstr>
      <vt:lpstr>Söhne</vt:lpstr>
      <vt:lpstr>Times New Roman</vt:lpstr>
      <vt:lpstr>Wingdings</vt:lpstr>
      <vt:lpstr>Office Theme</vt:lpstr>
      <vt:lpstr>Equation</vt:lpstr>
      <vt:lpstr>Basic Structure of Computers</vt:lpstr>
      <vt:lpstr>Performance(T1.6)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or processor performance</vt:lpstr>
      <vt:lpstr>PowerPoint Presentation</vt:lpstr>
      <vt:lpstr>Performance</vt:lpstr>
      <vt:lpstr>Performance</vt:lpstr>
      <vt:lpstr>Performance</vt:lpstr>
      <vt:lpstr>Processor Clock</vt:lpstr>
      <vt:lpstr>Basic Performance Equation</vt:lpstr>
      <vt:lpstr>Clock Rate</vt:lpstr>
      <vt:lpstr>Pipeline and Superscalar Operation</vt:lpstr>
      <vt:lpstr>CISC and RISC</vt:lpstr>
      <vt:lpstr>Examples of machine instructions required to execute the given high-level language (HLL) code for calculating the sum of an array on both RISC and CISC architectures.</vt:lpstr>
      <vt:lpstr>Implementation on RISC Architecture (Example: ARM): For the sake of illustration, let's assume an ARM-based RISC architecture.</vt:lpstr>
      <vt:lpstr>Implementation on CISC Architecture (Example: x86):</vt:lpstr>
      <vt:lpstr>Comparison:</vt:lpstr>
      <vt:lpstr>let's compare the execution times of the examples implemented on RISC and CISC architectures for calculating the sum of an array. We'll assume the following details for comparison:</vt:lpstr>
      <vt:lpstr>Discussion</vt:lpstr>
      <vt:lpstr>PowerPoint Presentation</vt:lpstr>
      <vt:lpstr>PowerPoint Presentation</vt:lpstr>
      <vt:lpstr>PowerPoint Presentation</vt:lpstr>
      <vt:lpstr>PowerPoint Presentation</vt:lpstr>
      <vt:lpstr>PowerPoint Presentation</vt:lpstr>
      <vt:lpstr>Compiler</vt:lpstr>
      <vt:lpstr>Performance Measurement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Structure of Computers</dc:title>
  <dc:creator>Aditya Sinha [MU - Jaipur]</dc:creator>
  <cp:lastModifiedBy>Aditya Sinha [MU - Jaipur]</cp:lastModifiedBy>
  <cp:revision>122</cp:revision>
  <dcterms:created xsi:type="dcterms:W3CDTF">2023-07-18T10:45:48Z</dcterms:created>
  <dcterms:modified xsi:type="dcterms:W3CDTF">2025-08-12T07:39:37Z</dcterms:modified>
</cp:coreProperties>
</file>