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7B7E5-48C5-4F54-9E9B-163FBAB3D102}" v="32" dt="2024-03-14T22:45:20.549"/>
    <p1510:client id="{2E67A5D8-CD5B-4D47-898C-B40EA5BC929B}" v="47" dt="2024-03-14T22:49:05.136"/>
    <p1510:client id="{315838A6-572B-48DE-B866-7D6A95CB9DAA}" v="5" dt="2024-03-14T22:50:40.101"/>
    <p1510:client id="{3FC176D8-8F53-4424-AB76-3F3597BDA600}" v="19" dt="2024-03-15T00:15:58.060"/>
    <p1510:client id="{89622170-0EAD-4A02-B1C4-8119E7BF624E}" v="258" dt="2024-03-14T22:37:40.382"/>
    <p1510:client id="{9EA2DEE7-38FC-40A5-B5B9-62D7B2072789}" v="10" dt="2024-03-15T00:01:22.182"/>
    <p1510:client id="{AF8390C1-55E1-4B38-8CE5-1F6F10112168}" v="30" dt="2024-03-14T22:42:32.314"/>
    <p1510:client id="{FAC77D27-04F3-49C8-946A-CD1B29347391}" v="13" dt="2024-03-14T22:55:25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Vaughan" userId="7c2cc38826eae971" providerId="Windows Live" clId="Web-{2647B7E5-48C5-4F54-9E9B-163FBAB3D102}"/>
    <pc:docChg chg="modSld">
      <pc:chgData name="Edward Vaughan" userId="7c2cc38826eae971" providerId="Windows Live" clId="Web-{2647B7E5-48C5-4F54-9E9B-163FBAB3D102}" dt="2024-03-14T22:45:20.267" v="30" actId="20577"/>
      <pc:docMkLst>
        <pc:docMk/>
      </pc:docMkLst>
      <pc:sldChg chg="modSp">
        <pc:chgData name="Edward Vaughan" userId="7c2cc38826eae971" providerId="Windows Live" clId="Web-{2647B7E5-48C5-4F54-9E9B-163FBAB3D102}" dt="2024-03-14T22:45:20.267" v="30" actId="20577"/>
        <pc:sldMkLst>
          <pc:docMk/>
          <pc:sldMk cId="1953736162" sldId="259"/>
        </pc:sldMkLst>
        <pc:spChg chg="mod">
          <ac:chgData name="Edward Vaughan" userId="7c2cc38826eae971" providerId="Windows Live" clId="Web-{2647B7E5-48C5-4F54-9E9B-163FBAB3D102}" dt="2024-03-14T22:45:20.267" v="30" actId="20577"/>
          <ac:spMkLst>
            <pc:docMk/>
            <pc:sldMk cId="1953736162" sldId="259"/>
            <ac:spMk id="3" creationId="{20A887CF-AA38-2E98-BCF5-2602B2D6031D}"/>
          </ac:spMkLst>
        </pc:spChg>
      </pc:sldChg>
    </pc:docChg>
  </pc:docChgLst>
  <pc:docChgLst>
    <pc:chgData name="Edward Vaughan" userId="7c2cc38826eae971" providerId="Windows Live" clId="Web-{AF8390C1-55E1-4B38-8CE5-1F6F10112168}"/>
    <pc:docChg chg="modSld">
      <pc:chgData name="Edward Vaughan" userId="7c2cc38826eae971" providerId="Windows Live" clId="Web-{AF8390C1-55E1-4B38-8CE5-1F6F10112168}" dt="2024-03-14T22:42:29.986" v="29" actId="20577"/>
      <pc:docMkLst>
        <pc:docMk/>
      </pc:docMkLst>
      <pc:sldChg chg="delSp modSp">
        <pc:chgData name="Edward Vaughan" userId="7c2cc38826eae971" providerId="Windows Live" clId="Web-{AF8390C1-55E1-4B38-8CE5-1F6F10112168}" dt="2024-03-14T22:41:32.217" v="2"/>
        <pc:sldMkLst>
          <pc:docMk/>
          <pc:sldMk cId="109857222" sldId="256"/>
        </pc:sldMkLst>
        <pc:spChg chg="del mod">
          <ac:chgData name="Edward Vaughan" userId="7c2cc38826eae971" providerId="Windows Live" clId="Web-{AF8390C1-55E1-4B38-8CE5-1F6F10112168}" dt="2024-03-14T22:41:32.217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Edward Vaughan" userId="7c2cc38826eae971" providerId="Windows Live" clId="Web-{AF8390C1-55E1-4B38-8CE5-1F6F10112168}" dt="2024-03-14T22:42:29.986" v="29" actId="20577"/>
        <pc:sldMkLst>
          <pc:docMk/>
          <pc:sldMk cId="1953736162" sldId="259"/>
        </pc:sldMkLst>
        <pc:spChg chg="mod">
          <ac:chgData name="Edward Vaughan" userId="7c2cc38826eae971" providerId="Windows Live" clId="Web-{AF8390C1-55E1-4B38-8CE5-1F6F10112168}" dt="2024-03-14T22:42:29.986" v="29" actId="20577"/>
          <ac:spMkLst>
            <pc:docMk/>
            <pc:sldMk cId="1953736162" sldId="259"/>
            <ac:spMk id="3" creationId="{20A887CF-AA38-2E98-BCF5-2602B2D6031D}"/>
          </ac:spMkLst>
        </pc:spChg>
      </pc:sldChg>
    </pc:docChg>
  </pc:docChgLst>
  <pc:docChgLst>
    <pc:chgData name="Edward Vaughan" userId="7c2cc38826eae971" providerId="Windows Live" clId="Web-{9EA2DEE7-38FC-40A5-B5B9-62D7B2072789}"/>
    <pc:docChg chg="modSld">
      <pc:chgData name="Edward Vaughan" userId="7c2cc38826eae971" providerId="Windows Live" clId="Web-{9EA2DEE7-38FC-40A5-B5B9-62D7B2072789}" dt="2024-03-15T00:01:22.182" v="9" actId="14100"/>
      <pc:docMkLst>
        <pc:docMk/>
      </pc:docMkLst>
      <pc:sldChg chg="addSp delSp modSp">
        <pc:chgData name="Edward Vaughan" userId="7c2cc38826eae971" providerId="Windows Live" clId="Web-{9EA2DEE7-38FC-40A5-B5B9-62D7B2072789}" dt="2024-03-15T00:01:22.182" v="9" actId="14100"/>
        <pc:sldMkLst>
          <pc:docMk/>
          <pc:sldMk cId="478759333" sldId="257"/>
        </pc:sldMkLst>
        <pc:spChg chg="add del mod">
          <ac:chgData name="Edward Vaughan" userId="7c2cc38826eae971" providerId="Windows Live" clId="Web-{9EA2DEE7-38FC-40A5-B5B9-62D7B2072789}" dt="2024-03-14T23:59:24.320" v="1"/>
          <ac:spMkLst>
            <pc:docMk/>
            <pc:sldMk cId="478759333" sldId="257"/>
            <ac:spMk id="5" creationId="{960AB7C6-2217-C302-766A-E071AA1025B6}"/>
          </ac:spMkLst>
        </pc:spChg>
        <pc:picChg chg="del">
          <ac:chgData name="Edward Vaughan" userId="7c2cc38826eae971" providerId="Windows Live" clId="Web-{9EA2DEE7-38FC-40A5-B5B9-62D7B2072789}" dt="2024-03-14T23:59:12.194" v="0"/>
          <ac:picMkLst>
            <pc:docMk/>
            <pc:sldMk cId="478759333" sldId="257"/>
            <ac:picMk id="4" creationId="{29ABE9AA-0DE2-7292-E167-4944A8E36EA1}"/>
          </ac:picMkLst>
        </pc:picChg>
        <pc:picChg chg="add mod ord">
          <ac:chgData name="Edward Vaughan" userId="7c2cc38826eae971" providerId="Windows Live" clId="Web-{9EA2DEE7-38FC-40A5-B5B9-62D7B2072789}" dt="2024-03-15T00:01:22.182" v="9" actId="14100"/>
          <ac:picMkLst>
            <pc:docMk/>
            <pc:sldMk cId="478759333" sldId="257"/>
            <ac:picMk id="6" creationId="{F3D2C80A-84C8-033B-DC64-16EFF0D23CA1}"/>
          </ac:picMkLst>
        </pc:picChg>
      </pc:sldChg>
    </pc:docChg>
  </pc:docChgLst>
  <pc:docChgLst>
    <pc:chgData name="Edward Vaughan" userId="7c2cc38826eae971" providerId="Windows Live" clId="Web-{315838A6-572B-48DE-B866-7D6A95CB9DAA}"/>
    <pc:docChg chg="modSld">
      <pc:chgData name="Edward Vaughan" userId="7c2cc38826eae971" providerId="Windows Live" clId="Web-{315838A6-572B-48DE-B866-7D6A95CB9DAA}" dt="2024-03-14T22:50:37.742" v="3" actId="20577"/>
      <pc:docMkLst>
        <pc:docMk/>
      </pc:docMkLst>
      <pc:sldChg chg="modSp">
        <pc:chgData name="Edward Vaughan" userId="7c2cc38826eae971" providerId="Windows Live" clId="Web-{315838A6-572B-48DE-B866-7D6A95CB9DAA}" dt="2024-03-14T22:50:37.742" v="3" actId="20577"/>
        <pc:sldMkLst>
          <pc:docMk/>
          <pc:sldMk cId="1953736162" sldId="259"/>
        </pc:sldMkLst>
        <pc:spChg chg="mod">
          <ac:chgData name="Edward Vaughan" userId="7c2cc38826eae971" providerId="Windows Live" clId="Web-{315838A6-572B-48DE-B866-7D6A95CB9DAA}" dt="2024-03-14T22:50:37.742" v="3" actId="20577"/>
          <ac:spMkLst>
            <pc:docMk/>
            <pc:sldMk cId="1953736162" sldId="259"/>
            <ac:spMk id="3" creationId="{20A887CF-AA38-2E98-BCF5-2602B2D6031D}"/>
          </ac:spMkLst>
        </pc:spChg>
      </pc:sldChg>
    </pc:docChg>
  </pc:docChgLst>
  <pc:docChgLst>
    <pc:chgData name="Edward Vaughan" userId="7c2cc38826eae971" providerId="Windows Live" clId="Web-{89622170-0EAD-4A02-B1C4-8119E7BF624E}"/>
    <pc:docChg chg="addSld delSld modSld">
      <pc:chgData name="Edward Vaughan" userId="7c2cc38826eae971" providerId="Windows Live" clId="Web-{89622170-0EAD-4A02-B1C4-8119E7BF624E}" dt="2024-03-14T22:37:40.382" v="251" actId="20577"/>
      <pc:docMkLst>
        <pc:docMk/>
      </pc:docMkLst>
      <pc:sldChg chg="modSp">
        <pc:chgData name="Edward Vaughan" userId="7c2cc38826eae971" providerId="Windows Live" clId="Web-{89622170-0EAD-4A02-B1C4-8119E7BF624E}" dt="2024-03-14T22:18:11.184" v="8" actId="20577"/>
        <pc:sldMkLst>
          <pc:docMk/>
          <pc:sldMk cId="109857222" sldId="256"/>
        </pc:sldMkLst>
        <pc:spChg chg="mod">
          <ac:chgData name="Edward Vaughan" userId="7c2cc38826eae971" providerId="Windows Live" clId="Web-{89622170-0EAD-4A02-B1C4-8119E7BF624E}" dt="2024-03-14T22:18:11.184" v="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Edward Vaughan" userId="7c2cc38826eae971" providerId="Windows Live" clId="Web-{89622170-0EAD-4A02-B1C4-8119E7BF624E}" dt="2024-03-14T22:25:56.084" v="55" actId="20577"/>
        <pc:sldMkLst>
          <pc:docMk/>
          <pc:sldMk cId="478759333" sldId="257"/>
        </pc:sldMkLst>
        <pc:spChg chg="mod">
          <ac:chgData name="Edward Vaughan" userId="7c2cc38826eae971" providerId="Windows Live" clId="Web-{89622170-0EAD-4A02-B1C4-8119E7BF624E}" dt="2024-03-14T22:25:56.084" v="55" actId="20577"/>
          <ac:spMkLst>
            <pc:docMk/>
            <pc:sldMk cId="478759333" sldId="257"/>
            <ac:spMk id="2" creationId="{AB4B2122-5010-13B7-B6AD-840D0B4BC8A0}"/>
          </ac:spMkLst>
        </pc:spChg>
        <pc:spChg chg="del">
          <ac:chgData name="Edward Vaughan" userId="7c2cc38826eae971" providerId="Windows Live" clId="Web-{89622170-0EAD-4A02-B1C4-8119E7BF624E}" dt="2024-03-14T22:19:16.013" v="10"/>
          <ac:spMkLst>
            <pc:docMk/>
            <pc:sldMk cId="478759333" sldId="257"/>
            <ac:spMk id="3" creationId="{AE8F5296-CFA2-2BD5-2E1B-A0E1ACAE0520}"/>
          </ac:spMkLst>
        </pc:spChg>
        <pc:picChg chg="add mod ord">
          <ac:chgData name="Edward Vaughan" userId="7c2cc38826eae971" providerId="Windows Live" clId="Web-{89622170-0EAD-4A02-B1C4-8119E7BF624E}" dt="2024-03-14T22:21:23.328" v="52" actId="14100"/>
          <ac:picMkLst>
            <pc:docMk/>
            <pc:sldMk cId="478759333" sldId="257"/>
            <ac:picMk id="4" creationId="{29ABE9AA-0DE2-7292-E167-4944A8E36EA1}"/>
          </ac:picMkLst>
        </pc:picChg>
      </pc:sldChg>
      <pc:sldChg chg="new del">
        <pc:chgData name="Edward Vaughan" userId="7c2cc38826eae971" providerId="Windows Live" clId="Web-{89622170-0EAD-4A02-B1C4-8119E7BF624E}" dt="2024-03-14T22:25:13.724" v="54"/>
        <pc:sldMkLst>
          <pc:docMk/>
          <pc:sldMk cId="2562569882" sldId="258"/>
        </pc:sldMkLst>
      </pc:sldChg>
      <pc:sldChg chg="modSp new">
        <pc:chgData name="Edward Vaughan" userId="7c2cc38826eae971" providerId="Windows Live" clId="Web-{89622170-0EAD-4A02-B1C4-8119E7BF624E}" dt="2024-03-14T22:31:57.749" v="134" actId="20577"/>
        <pc:sldMkLst>
          <pc:docMk/>
          <pc:sldMk cId="4252011103" sldId="258"/>
        </pc:sldMkLst>
        <pc:spChg chg="mod">
          <ac:chgData name="Edward Vaughan" userId="7c2cc38826eae971" providerId="Windows Live" clId="Web-{89622170-0EAD-4A02-B1C4-8119E7BF624E}" dt="2024-03-14T22:28:43.681" v="62" actId="20577"/>
          <ac:spMkLst>
            <pc:docMk/>
            <pc:sldMk cId="4252011103" sldId="258"/>
            <ac:spMk id="2" creationId="{0C9F6D51-33A1-1673-51C2-BBACAF6C3B11}"/>
          </ac:spMkLst>
        </pc:spChg>
        <pc:spChg chg="mod">
          <ac:chgData name="Edward Vaughan" userId="7c2cc38826eae971" providerId="Windows Live" clId="Web-{89622170-0EAD-4A02-B1C4-8119E7BF624E}" dt="2024-03-14T22:31:57.749" v="134" actId="20577"/>
          <ac:spMkLst>
            <pc:docMk/>
            <pc:sldMk cId="4252011103" sldId="258"/>
            <ac:spMk id="3" creationId="{D1267EA2-37C1-C109-2877-A58BEA38D6CC}"/>
          </ac:spMkLst>
        </pc:spChg>
      </pc:sldChg>
      <pc:sldChg chg="modSp new">
        <pc:chgData name="Edward Vaughan" userId="7c2cc38826eae971" providerId="Windows Live" clId="Web-{89622170-0EAD-4A02-B1C4-8119E7BF624E}" dt="2024-03-14T22:37:40.382" v="251" actId="20577"/>
        <pc:sldMkLst>
          <pc:docMk/>
          <pc:sldMk cId="1953736162" sldId="259"/>
        </pc:sldMkLst>
        <pc:spChg chg="mod">
          <ac:chgData name="Edward Vaughan" userId="7c2cc38826eae971" providerId="Windows Live" clId="Web-{89622170-0EAD-4A02-B1C4-8119E7BF624E}" dt="2024-03-14T22:33:33.158" v="143" actId="20577"/>
          <ac:spMkLst>
            <pc:docMk/>
            <pc:sldMk cId="1953736162" sldId="259"/>
            <ac:spMk id="2" creationId="{7A71F310-F06E-5D24-2E70-97E1C88D8AC8}"/>
          </ac:spMkLst>
        </pc:spChg>
        <pc:spChg chg="mod">
          <ac:chgData name="Edward Vaughan" userId="7c2cc38826eae971" providerId="Windows Live" clId="Web-{89622170-0EAD-4A02-B1C4-8119E7BF624E}" dt="2024-03-14T22:37:40.382" v="251" actId="20577"/>
          <ac:spMkLst>
            <pc:docMk/>
            <pc:sldMk cId="1953736162" sldId="259"/>
            <ac:spMk id="3" creationId="{20A887CF-AA38-2E98-BCF5-2602B2D6031D}"/>
          </ac:spMkLst>
        </pc:spChg>
      </pc:sldChg>
    </pc:docChg>
  </pc:docChgLst>
  <pc:docChgLst>
    <pc:chgData name="Edward Vaughan" userId="7c2cc38826eae971" providerId="Windows Live" clId="Web-{FAC77D27-04F3-49C8-946A-CD1B29347391}"/>
    <pc:docChg chg="modSld">
      <pc:chgData name="Edward Vaughan" userId="7c2cc38826eae971" providerId="Windows Live" clId="Web-{FAC77D27-04F3-49C8-946A-CD1B29347391}" dt="2024-03-14T22:55:24.329" v="10" actId="20577"/>
      <pc:docMkLst>
        <pc:docMk/>
      </pc:docMkLst>
      <pc:sldChg chg="modSp">
        <pc:chgData name="Edward Vaughan" userId="7c2cc38826eae971" providerId="Windows Live" clId="Web-{FAC77D27-04F3-49C8-946A-CD1B29347391}" dt="2024-03-14T22:55:24.329" v="10" actId="20577"/>
        <pc:sldMkLst>
          <pc:docMk/>
          <pc:sldMk cId="4252011103" sldId="258"/>
        </pc:sldMkLst>
        <pc:spChg chg="mod">
          <ac:chgData name="Edward Vaughan" userId="7c2cc38826eae971" providerId="Windows Live" clId="Web-{FAC77D27-04F3-49C8-946A-CD1B29347391}" dt="2024-03-14T22:55:24.329" v="10" actId="20577"/>
          <ac:spMkLst>
            <pc:docMk/>
            <pc:sldMk cId="4252011103" sldId="258"/>
            <ac:spMk id="3" creationId="{D1267EA2-37C1-C109-2877-A58BEA38D6CC}"/>
          </ac:spMkLst>
        </pc:spChg>
      </pc:sldChg>
    </pc:docChg>
  </pc:docChgLst>
  <pc:docChgLst>
    <pc:chgData name="Edward Vaughan" userId="7c2cc38826eae971" providerId="Windows Live" clId="Web-{2E67A5D8-CD5B-4D47-898C-B40EA5BC929B}"/>
    <pc:docChg chg="modSld">
      <pc:chgData name="Edward Vaughan" userId="7c2cc38826eae971" providerId="Windows Live" clId="Web-{2E67A5D8-CD5B-4D47-898C-B40EA5BC929B}" dt="2024-03-14T22:49:04.245" v="46" actId="20577"/>
      <pc:docMkLst>
        <pc:docMk/>
      </pc:docMkLst>
      <pc:sldChg chg="modSp">
        <pc:chgData name="Edward Vaughan" userId="7c2cc38826eae971" providerId="Windows Live" clId="Web-{2E67A5D8-CD5B-4D47-898C-B40EA5BC929B}" dt="2024-03-14T22:49:04.245" v="46" actId="20577"/>
        <pc:sldMkLst>
          <pc:docMk/>
          <pc:sldMk cId="1953736162" sldId="259"/>
        </pc:sldMkLst>
        <pc:spChg chg="mod">
          <ac:chgData name="Edward Vaughan" userId="7c2cc38826eae971" providerId="Windows Live" clId="Web-{2E67A5D8-CD5B-4D47-898C-B40EA5BC929B}" dt="2024-03-14T22:49:04.245" v="46" actId="20577"/>
          <ac:spMkLst>
            <pc:docMk/>
            <pc:sldMk cId="1953736162" sldId="259"/>
            <ac:spMk id="3" creationId="{20A887CF-AA38-2E98-BCF5-2602B2D6031D}"/>
          </ac:spMkLst>
        </pc:spChg>
      </pc:sldChg>
    </pc:docChg>
  </pc:docChgLst>
  <pc:docChgLst>
    <pc:chgData name="Edward Vaughan" userId="7c2cc38826eae971" providerId="Windows Live" clId="Web-{3FC176D8-8F53-4424-AB76-3F3597BDA600}"/>
    <pc:docChg chg="modSld">
      <pc:chgData name="Edward Vaughan" userId="7c2cc38826eae971" providerId="Windows Live" clId="Web-{3FC176D8-8F53-4424-AB76-3F3597BDA600}" dt="2024-03-15T00:15:58.060" v="18" actId="14100"/>
      <pc:docMkLst>
        <pc:docMk/>
      </pc:docMkLst>
      <pc:sldChg chg="addSp delSp modSp">
        <pc:chgData name="Edward Vaughan" userId="7c2cc38826eae971" providerId="Windows Live" clId="Web-{3FC176D8-8F53-4424-AB76-3F3597BDA600}" dt="2024-03-15T00:15:58.060" v="18" actId="14100"/>
        <pc:sldMkLst>
          <pc:docMk/>
          <pc:sldMk cId="478759333" sldId="257"/>
        </pc:sldMkLst>
        <pc:spChg chg="add del mod">
          <ac:chgData name="Edward Vaughan" userId="7c2cc38826eae971" providerId="Windows Live" clId="Web-{3FC176D8-8F53-4424-AB76-3F3597BDA600}" dt="2024-03-15T00:15:25.825" v="14"/>
          <ac:spMkLst>
            <pc:docMk/>
            <pc:sldMk cId="478759333" sldId="257"/>
            <ac:spMk id="4" creationId="{C90043CB-1570-AD4D-3913-20BD1D9EC89C}"/>
          </ac:spMkLst>
        </pc:spChg>
        <pc:picChg chg="add mod ord">
          <ac:chgData name="Edward Vaughan" userId="7c2cc38826eae971" providerId="Windows Live" clId="Web-{3FC176D8-8F53-4424-AB76-3F3597BDA600}" dt="2024-03-15T00:15:58.060" v="18" actId="14100"/>
          <ac:picMkLst>
            <pc:docMk/>
            <pc:sldMk cId="478759333" sldId="257"/>
            <ac:picMk id="5" creationId="{369B3930-63CC-49D8-B43F-F2103723FE87}"/>
          </ac:picMkLst>
        </pc:picChg>
        <pc:picChg chg="del mod">
          <ac:chgData name="Edward Vaughan" userId="7c2cc38826eae971" providerId="Windows Live" clId="Web-{3FC176D8-8F53-4424-AB76-3F3597BDA600}" dt="2024-03-15T00:15:13.418" v="13"/>
          <ac:picMkLst>
            <pc:docMk/>
            <pc:sldMk cId="478759333" sldId="257"/>
            <ac:picMk id="6" creationId="{F3D2C80A-84C8-033B-DC64-16EFF0D23C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Group 1 Project 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310-F06E-5D24-2E70-97E1C88D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cs typeface="Calibri Light"/>
              </a:rPr>
              <a:t>A snippet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87CF-AA38-2E98-BCF5-2602B2D60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err="1">
                <a:ea typeface="Calibri"/>
                <a:cs typeface="Calibri"/>
              </a:rPr>
              <a:t>car_sales_df</a:t>
            </a:r>
            <a:r>
              <a:rPr lang="en-GB">
                <a:ea typeface="Calibri"/>
                <a:cs typeface="Calibri"/>
              </a:rPr>
              <a:t> = (car_sales_1, body_type_1, columns = ['Car Sales])</a:t>
            </a:r>
            <a:endParaRPr lang="en-GB">
              <a:cs typeface="Calibri"/>
            </a:endParaRP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 err="1">
                <a:cs typeface="Calibri"/>
              </a:rPr>
              <a:t>car_sales_df.plot</a:t>
            </a:r>
            <a:r>
              <a:rPr lang="en-GB">
                <a:cs typeface="Calibri"/>
              </a:rPr>
              <a:t> (kind = 'bar',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                              title = 'Car Sales vs Body Type',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                                </a:t>
            </a:r>
            <a:r>
              <a:rPr lang="en-GB" err="1">
                <a:cs typeface="Calibri"/>
              </a:rPr>
              <a:t>figsize</a:t>
            </a:r>
            <a:r>
              <a:rPr lang="en-GB">
                <a:cs typeface="Calibri"/>
              </a:rPr>
              <a:t> = (15, 6))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 err="1">
                <a:cs typeface="Calibri"/>
              </a:rPr>
              <a:t>plt.savefig</a:t>
            </a:r>
            <a:r>
              <a:rPr lang="en-GB">
                <a:cs typeface="Calibri"/>
              </a:rPr>
              <a:t> ('car_sales.png', dpi = 400)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 err="1">
                <a:cs typeface="Calibri"/>
              </a:rPr>
              <a:t>plt.show</a:t>
            </a:r>
            <a:r>
              <a:rPr lang="en-GB">
                <a:cs typeface="Calibri"/>
              </a:rPr>
              <a:t> ()</a:t>
            </a:r>
          </a:p>
          <a:p>
            <a:pPr marL="0" indent="0">
              <a:buNone/>
            </a:pPr>
            <a:endParaRPr lang="en-GB">
              <a:ea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>
                <a:ea typeface="Calibri" panose="020F0502020204030204"/>
                <a:cs typeface="Calibri"/>
              </a:rPr>
              <a:t>This was used to create, save and show a bar chart</a:t>
            </a:r>
          </a:p>
        </p:txBody>
      </p:sp>
    </p:spTree>
    <p:extLst>
      <p:ext uri="{BB962C8B-B14F-4D97-AF65-F5344CB8AC3E}">
        <p14:creationId xmlns:p14="http://schemas.microsoft.com/office/powerpoint/2010/main" val="19537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2122-5010-13B7-B6AD-840D0B4B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cs typeface="Calibri Light"/>
              </a:rPr>
              <a:t>Bar chart of car sales vs body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B3930-63CC-49D8-B43F-F2103723F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960" y="1999338"/>
            <a:ext cx="10630524" cy="3543507"/>
          </a:xfrm>
        </p:spPr>
      </p:pic>
    </p:spTree>
    <p:extLst>
      <p:ext uri="{BB962C8B-B14F-4D97-AF65-F5344CB8AC3E}">
        <p14:creationId xmlns:p14="http://schemas.microsoft.com/office/powerpoint/2010/main" val="47875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6D51-33A1-1673-51C2-BBACAF6C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cs typeface="Calibri Light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7EA2-37C1-C109-2877-A58BEA38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cs typeface="Calibri"/>
              </a:rPr>
              <a:t>Out of about half-a-million cars the Sedan body type sold the most (about 175 000 sales), followed by the SUV and the G37 Convertible.</a:t>
            </a:r>
          </a:p>
        </p:txBody>
      </p:sp>
    </p:spTree>
    <p:extLst>
      <p:ext uri="{BB962C8B-B14F-4D97-AF65-F5344CB8AC3E}">
        <p14:creationId xmlns:p14="http://schemas.microsoft.com/office/powerpoint/2010/main" val="425201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Group 1 Project 1</vt:lpstr>
      <vt:lpstr>A snippet of code</vt:lpstr>
      <vt:lpstr>Bar chart of car sales vs body type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created xsi:type="dcterms:W3CDTF">2024-03-14T22:17:32Z</dcterms:created>
  <dcterms:modified xsi:type="dcterms:W3CDTF">2024-03-15T00:16:01Z</dcterms:modified>
</cp:coreProperties>
</file>