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Multimodal Handwritten Digit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Geetanjay Manik</a:t>
            </a:r>
          </a:p>
          <a:p>
            <a:r>
              <a:t>Roll No: 210102033</a:t>
            </a:r>
          </a:p>
          <a:p>
            <a:r>
              <a:t>DA623 Course Project – Winter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Multimodal?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Traditional CNNs use only visual data</a:t>
            </a:r>
          </a:p>
          <a:p>
            <a:r>
              <a:t>• Semantic embeddings provide additional context to the model</a:t>
            </a:r>
          </a:p>
          <a:p>
            <a:r>
              <a:t>• Helps in recognizing ambiguous digits (e.g., 3 vs 5)</a:t>
            </a:r>
          </a:p>
          <a:p>
            <a:r>
              <a:t>• Inspired by how humans combine sensory inputs to understand information</a:t>
            </a:r>
          </a:p>
          <a:p>
            <a:r>
              <a:t>• Enhances generalization and robustness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Current approach only uses image + label embeddings</a:t>
            </a:r>
          </a:p>
          <a:p>
            <a:r>
              <a:t>• More modalities (e.g., audio, handwriting dynamics) can be explored</a:t>
            </a:r>
          </a:p>
          <a:p>
            <a:r>
              <a:t>• Scalability to real-world, noisy data is limited</a:t>
            </a:r>
          </a:p>
          <a:p>
            <a:r>
              <a:t>• Could integrate attention mechanisms or transformers</a:t>
            </a:r>
          </a:p>
          <a:p>
            <a:r>
              <a:t>• Extend to other domains: speech, text recognition, biometrics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Improve handwritten digit recognition by combining modalities</a:t>
            </a:r>
          </a:p>
          <a:p>
            <a:r>
              <a:t>• Use image data (visual modality) and label embeddings (semantic modality)</a:t>
            </a:r>
          </a:p>
          <a:p>
            <a:r>
              <a:t>• Inspired by human perception: vision + context</a:t>
            </a:r>
          </a:p>
          <a:p>
            <a:r>
              <a:t>• Applications in OCR, document analysis, HCI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Dataset: MNIST (70,000 grayscale images of digits 0–9)</a:t>
            </a:r>
          </a:p>
          <a:p>
            <a:r>
              <a:t>• Image size: 28x28 pixels</a:t>
            </a:r>
          </a:p>
          <a:p>
            <a:r>
              <a:t>• Labels embedded using PyTorch nn.Embedding layer</a:t>
            </a:r>
          </a:p>
          <a:p>
            <a:r>
              <a:t>• Batch size: 64, Training/Testing split: 60k/10k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CNN for image feature extraction</a:t>
            </a:r>
          </a:p>
          <a:p>
            <a:r>
              <a:t>• Embedding layer for label encoding</a:t>
            </a:r>
          </a:p>
          <a:p>
            <a:r>
              <a:t>• Concatenation of features from both branches</a:t>
            </a:r>
          </a:p>
          <a:p>
            <a:r>
              <a:t>• Fully connected layer for final classification</a:t>
            </a:r>
          </a:p>
          <a:p>
            <a:r>
              <a:t>• Output: Digit prediction (0–9)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Loss function: Cross Entropy Loss</a:t>
            </a:r>
          </a:p>
          <a:p>
            <a:r>
              <a:t>• Optimizer: Adam (lr=0.001)</a:t>
            </a:r>
          </a:p>
          <a:p>
            <a:r>
              <a:t>• Epochs: 5</a:t>
            </a:r>
          </a:p>
          <a:p>
            <a:r>
              <a:t>• Hardware: CPU/GPU</a:t>
            </a:r>
          </a:p>
          <a:p>
            <a:r>
              <a:t>• Training loss decreased over epochs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Final Test Accuracy: ~98.7%</a:t>
            </a:r>
          </a:p>
          <a:p>
            <a:r>
              <a:t>• Model generalizes well on test data</a:t>
            </a:r>
          </a:p>
          <a:p>
            <a:r>
              <a:t>• Multimodal input improves semantic understanding</a:t>
            </a:r>
          </a:p>
          <a:p>
            <a:r>
              <a:t>• Plotted training loss over 5 epochs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Combining modalities boosts learning performance</a:t>
            </a:r>
          </a:p>
          <a:p>
            <a:r>
              <a:t>• Helps disambiguate visually similar digits</a:t>
            </a:r>
          </a:p>
          <a:p>
            <a:r>
              <a:t>• Challenges: model complexity, balancing inputs</a:t>
            </a:r>
          </a:p>
          <a:p>
            <a:r>
              <a:t>• Future: add audio modality or try transformers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MNIST Dataset (LeCun et al.)</a:t>
            </a:r>
          </a:p>
          <a:p>
            <a:r>
              <a:t>• PyTorch Documentation</a:t>
            </a:r>
          </a:p>
          <a:p>
            <a:r>
              <a:t>• Visual Haystacks Blog (BAIR)</a:t>
            </a:r>
          </a:p>
          <a:p>
            <a:r>
              <a:t>• Multimodal Learning Research Articles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the Model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Input: Grayscale image of digit (28x28) and its corresponding label</a:t>
            </a:r>
          </a:p>
          <a:p>
            <a:r>
              <a:t>• CNN extracts features from image</a:t>
            </a:r>
          </a:p>
          <a:p>
            <a:r>
              <a:t>• Label is passed through an embedding layer to create a semantic vector</a:t>
            </a:r>
          </a:p>
          <a:p>
            <a:r>
              <a:t>• Image and label features are concatenated</a:t>
            </a:r>
          </a:p>
          <a:p>
            <a:r>
              <a:t>• Combined features are passed through a fully connected layer for classification</a:t>
            </a:r>
          </a:p>
          <a:p>
            <a:r>
              <a:t>• Output: Predicted digit (0–9)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