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 sz="5000"/>
              <a:t>BETTA-DRIVER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LACK OF MONITORING THE QUALITY OF DRIVING IN  TRANSPORT AGENCIES IS A MAJOR CAUSE OF ROAD ACCIDENTS.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 AROUND 3 MILLION PEOPLE ARE INJURED EVERY YEAR IN ROAD ACCIDENTS.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QUALITY OF DRIVING IS AN IMPORTANT  AND A HARD FACTOR TO GAUGE BY TRANSPORT AGENCIES.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 BETTA-DRIVER,WE DENOTE THE RASHNESS IN DRIVING OF DRIVERS WITH A NUMERICAL SCORE FOR EVERY RIDE.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THIS SCORE FOLLOWS AN UPHILL/DOWNHILL  PATTERN DEPENDING ON THE NUMBER OF HARD BRAKING AND RASH TURNS TAKEN BY A DRIVER.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DESCRIPTION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71875"/>
            <a:ext cx="8520600" cy="339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BETTA-DRIVER IS A MOBILE APPLICATION THAT VISUALLY REPRESENTS THE SAFE-DRIVING SCORES OF DRIVERS IN TRANSPORT AGENCIES.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HIGHLY RASH DRIVING IS DENOTED BY A DOWNHILL PROGRESSION OF THE VISUAL MODEL TO BOTH THE DRIVER AND HIS SUPERVISOR.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THIS SAFE-DRIVING SCORE CAN BE USED TO DECIDE APPROPRIATE PAY INCENTIVES FOR THE DRIVERS.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BETTA-DRIVER IS AN ANDROID APPLICATION THAT OBTAINS REAL-TIME MOTION DATA FROM THE ACCELEROMETER OF THE DRIVER’S SMARTPHONE.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COMBINING THE INDIVIDUAL PARAMETERS INTO AN AGGREGATE SCORE, A VALUE GREATER THAN 2.7F IS SEEN AS RASH-DRIVING LEADING TO DOWNHILL PROGRESSION OF THE VISUAL MODEL IN THE APPLICATION.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218875" y="241675"/>
            <a:ext cx="8613300" cy="432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75" y="241675"/>
            <a:ext cx="2218625" cy="394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762" y="241675"/>
            <a:ext cx="2218625" cy="3944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3525" y="241658"/>
            <a:ext cx="2218649" cy="394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BETTA-DRIVER AIMS TO BE A BENCHMARK STANDARD FOR PROMOTING SAFE-DRIVING  AND MAKING DRIVERS MORE SELF-AWARE AND SAFETY-AWARE DURING RIDES.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FORESEEING THE RISE OF DRIVERLESS CARS, THIS SOLUTION WILL BE A “DRIVING” FACTOR TO INDICATE TO THE GENERAL PUBLIC THE SAFETY AND QUALITY OF DRIVING OF THESE CARS.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