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6" r:id="rId3"/>
    <p:sldId id="1319" r:id="rId4"/>
    <p:sldId id="1323" r:id="rId5"/>
    <p:sldId id="1327" r:id="rId6"/>
    <p:sldId id="1329" r:id="rId7"/>
    <p:sldId id="1328" r:id="rId8"/>
    <p:sldId id="1324" r:id="rId9"/>
    <p:sldId id="1221" r:id="rId10"/>
    <p:sldId id="1330" r:id="rId11"/>
    <p:sldId id="1331" r:id="rId12"/>
    <p:sldId id="1332" r:id="rId13"/>
    <p:sldId id="1325" r:id="rId14"/>
    <p:sldId id="1321" r:id="rId15"/>
    <p:sldId id="1333" r:id="rId16"/>
    <p:sldId id="1334" r:id="rId17"/>
    <p:sldId id="1335" r:id="rId18"/>
    <p:sldId id="1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Monday, 29 May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11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62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54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3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D6C-CDDE-7E4A-B296-1A73D315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" y="579437"/>
            <a:ext cx="9962322" cy="94456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Answer: B</a:t>
            </a:r>
            <a:b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</a:rPr>
              <a:t>3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. What is the benefit of using MuleSoft's API-led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Reduced development time 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Increased network latency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Decreased developer productivity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Lower data quality</a:t>
            </a:r>
          </a:p>
          <a:p>
            <a:pPr marL="0" indent="0" algn="l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2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43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58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5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D6C-CDDE-7E4A-B296-1A73D315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" y="579437"/>
            <a:ext cx="9962322" cy="94456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Answer: A</a:t>
            </a:r>
            <a:b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</a:t>
            </a:r>
            <a:r>
              <a:rPr lang="en-US" sz="2400" b="0" i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multiple-choice format.</a:t>
            </a:r>
            <a:endParaRPr lang="en-US" sz="2400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7172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36AF0-78F7-5A40-E524-D63AAE50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34731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Segoe UI "/>
              </a:rPr>
              <a:t>1</a:t>
            </a:r>
            <a:r>
              <a:rPr lang="en-US" sz="2800" b="0" i="0" dirty="0">
                <a:effectLst/>
                <a:latin typeface="Segoe UI "/>
              </a:rPr>
              <a:t>. What is a web service?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way to communicate with web browsers 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method for exchanging data between different systems over the internet 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platform for hosting websites 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An online service for managing web traffic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74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17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24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9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D6C-CDDE-7E4A-B296-1A73D315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" y="579437"/>
            <a:ext cx="9962322" cy="94456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Answer: B</a:t>
            </a:r>
            <a:b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2.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What HTTP method in a RESTful web service is typically used to completely replace an existing resource?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lphaUcPeriod"/>
            </a:pPr>
            <a:endParaRPr lang="en-US" b="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A. GET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B. PUT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C. POST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D. PATCH</a:t>
            </a:r>
          </a:p>
          <a:p>
            <a:pPr marL="0" indent="0" algn="l">
              <a:buNone/>
            </a:pPr>
            <a:endParaRPr lang="en-US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48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272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</vt:lpstr>
      <vt:lpstr>Segoe UI Semilight</vt:lpstr>
      <vt:lpstr>Office Theme</vt:lpstr>
      <vt:lpstr>MULESOFT QUIZ QUESTIONS</vt:lpstr>
      <vt:lpstr>Quiz Rules</vt:lpstr>
      <vt:lpstr>Day 1</vt:lpstr>
      <vt:lpstr>1. What is a web service? </vt:lpstr>
      <vt:lpstr>PowerPoint Presentation</vt:lpstr>
      <vt:lpstr>PowerPoint Presentation</vt:lpstr>
      <vt:lpstr>PowerPoint Presentation</vt:lpstr>
      <vt:lpstr>Answer: B </vt:lpstr>
      <vt:lpstr>2. What HTTP method in a RESTful web service is typically used to completely replace an existing resource?</vt:lpstr>
      <vt:lpstr>PowerPoint Presentation</vt:lpstr>
      <vt:lpstr>PowerPoint Presentation</vt:lpstr>
      <vt:lpstr>PowerPoint Presentation</vt:lpstr>
      <vt:lpstr>Answer: B </vt:lpstr>
      <vt:lpstr>3. What is the benefit of using MuleSoft's API-led approach?</vt:lpstr>
      <vt:lpstr>PowerPoint Presentation</vt:lpstr>
      <vt:lpstr>PowerPoint Presentation</vt:lpstr>
      <vt:lpstr>PowerPoint Presentation</vt:lpstr>
      <vt:lpstr>Answer: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7</cp:revision>
  <dcterms:created xsi:type="dcterms:W3CDTF">2023-05-29T05:14:02Z</dcterms:created>
  <dcterms:modified xsi:type="dcterms:W3CDTF">2023-05-29T08:31:41Z</dcterms:modified>
</cp:coreProperties>
</file>