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55" r:id="rId3"/>
    <p:sldId id="1337" r:id="rId4"/>
    <p:sldId id="1298" r:id="rId5"/>
    <p:sldId id="1353" r:id="rId6"/>
    <p:sldId id="13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Tuesday, 06 June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22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we will select three candidates with the correct answers, and then we will randomly select one from the top three with the help of an online tool.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148417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11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r>
              <a:rPr lang="en-IN" sz="2800" dirty="0">
                <a:solidFill>
                  <a:schemeClr val="accent1"/>
                </a:solidFill>
              </a:rPr>
              <a:t>1. 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What is the purpose of the Mock component in </a:t>
            </a:r>
            <a:r>
              <a:rPr lang="en-US" sz="2800" b="0" i="0" dirty="0" err="1">
                <a:solidFill>
                  <a:schemeClr val="accent1"/>
                </a:solidFill>
                <a:effectLst/>
                <a:latin typeface="Segoe UI "/>
              </a:rPr>
              <a:t>MUnit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?</a:t>
            </a:r>
            <a:br>
              <a:rPr lang="en-US" sz="2400" b="0" i="0" dirty="0">
                <a:effectLst/>
              </a:rPr>
            </a:br>
            <a:br>
              <a:rPr lang="en-US" sz="2400" b="0" i="0" dirty="0">
                <a:effectLst/>
              </a:rPr>
            </a:br>
            <a:br>
              <a:rPr lang="en-US" sz="3600" b="0" i="0" dirty="0">
                <a:effectLst/>
              </a:rPr>
            </a:br>
            <a:br>
              <a:rPr lang="en-US" sz="3600" b="0" i="0" dirty="0">
                <a:effectLst/>
              </a:rPr>
            </a:br>
            <a:br>
              <a:rPr lang="en-US" sz="3600" kern="100" dirty="0">
                <a:ea typeface="Calibri" panose="020F0502020204030204" pitchFamily="34" charset="0"/>
              </a:rPr>
            </a:br>
            <a:br>
              <a:rPr lang="en-US" sz="3600" kern="100" dirty="0">
                <a:effectLst/>
                <a:ea typeface="Calibri" panose="020F0502020204030204" pitchFamily="34" charset="0"/>
              </a:rPr>
            </a:br>
            <a:br>
              <a:rPr lang="en-US" sz="3600" kern="100" dirty="0">
                <a:effectLst/>
                <a:ea typeface="Calibri" panose="020F0502020204030204" pitchFamily="34" charset="0"/>
              </a:rPr>
            </a:br>
            <a:br>
              <a:rPr lang="en-US" sz="3600" kern="100" dirty="0">
                <a:effectLst/>
                <a:ea typeface="Calibri" panose="020F0502020204030204" pitchFamily="34" charset="0"/>
              </a:rPr>
            </a:br>
            <a:br>
              <a:rPr lang="en-US" sz="3600" b="0" i="0" dirty="0">
                <a:effectLst/>
              </a:rPr>
            </a:br>
            <a:br>
              <a:rPr lang="en-US" sz="3600" b="0" i="0" dirty="0">
                <a:effectLst/>
              </a:rPr>
            </a:b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To simulate the behavior of external systems or services </a:t>
            </a:r>
            <a:endParaRPr lang="en-US" sz="2400" dirty="0">
              <a:solidFill>
                <a:srgbClr val="374151"/>
              </a:solidFill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To define the test cases for a MuleSoft application 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To define the MuleSoft application's configuration </a:t>
            </a:r>
            <a:endParaRPr lang="en-US" sz="2400" dirty="0">
              <a:solidFill>
                <a:srgbClr val="374151"/>
              </a:solidFill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To define the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MUnit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test case's configuration</a:t>
            </a:r>
          </a:p>
          <a:p>
            <a:pPr marL="0" indent="0" algn="l">
              <a:buNone/>
            </a:pPr>
            <a:endParaRPr lang="en-US" sz="2400" i="0" dirty="0"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effectLst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90363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A7C5-102E-39FB-5A87-6EDA06AF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</a:br>
            <a:b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</a:br>
            <a: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  <a:t>2. Refer to the exhibits. The main flow has an On Error Continue scope and the private flow has an On Error Propagate scope.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</a:br>
            <a: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  <a:t>A web client makes an HTTP GET request to the HTTP Listener. The Is number validator in the private flow then throws an error with message "Validate - Payload is an Integer".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</a:br>
            <a: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  <a:t>What response message is returned to the web client?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7195-0410-E2C6-51FA-5FF1D6635A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94417" y="2021607"/>
            <a:ext cx="4516584" cy="445539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IN" sz="2400" dirty="0"/>
              <a:t>Success – private 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IN" sz="2400" dirty="0"/>
              <a:t>Success – main 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IN" sz="2400" dirty="0"/>
              <a:t>Error – main 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IN" sz="2400" dirty="0"/>
              <a:t>Error – private 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endParaRPr lang="en-I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dirty="0"/>
              <a:t>Answer: 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1010C-D8F8-71F2-00F2-A7872C131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3648" r="14382" b="3336"/>
          <a:stretch/>
        </p:blipFill>
        <p:spPr bwMode="auto">
          <a:xfrm>
            <a:off x="380999" y="2019876"/>
            <a:ext cx="6913418" cy="4128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A7C5-102E-39FB-5A87-6EDA06AF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2454"/>
            <a:ext cx="114300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b="0" i="0" dirty="0">
                <a:solidFill>
                  <a:schemeClr val="accent1"/>
                </a:solidFill>
                <a:effectLst/>
                <a:latin typeface="Segoe UI "/>
              </a:rPr>
              <a:t>3. Refer to the exhibit.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  <a:t>The main flow is configured with their error handlers. A web client submit a request to the HTTP Listener and the HTTP Request throws an HTTP:NOT_FOUND error.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</a:br>
            <a: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  <a:t>What response message is returned?''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Segoe UI "/>
              </a:rPr>
            </a:br>
            <a:endParaRPr lang="en-US" sz="2000" b="0" i="0" dirty="0">
              <a:solidFill>
                <a:schemeClr val="accent1"/>
              </a:solidFill>
              <a:effectLst/>
              <a:latin typeface="Segoe U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7195-0410-E2C6-51FA-5FF1D6635A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91745" y="1233054"/>
            <a:ext cx="5119256" cy="5078847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IN" sz="2400" dirty="0"/>
              <a:t>APP: API RESOURCE NOT FOUND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IN" sz="2400" dirty="0"/>
              <a:t>HTTP: NOT FOUND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IN" sz="2400" dirty="0"/>
              <a:t>Other error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IN" sz="2400" dirty="0"/>
              <a:t>Success – main 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endParaRPr lang="en-I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dirty="0"/>
              <a:t>Answer: 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860A83B-A1B0-5622-BAD1-C81A83065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38172"/>
            <a:ext cx="5992092" cy="50737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429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</vt:lpstr>
      <vt:lpstr>Segoe UI Semilight</vt:lpstr>
      <vt:lpstr>Office Theme</vt:lpstr>
      <vt:lpstr>MULESOFT QUIZ QUESTIONS</vt:lpstr>
      <vt:lpstr>Quiz Rules</vt:lpstr>
      <vt:lpstr>Day 11</vt:lpstr>
      <vt:lpstr>            1. What is the purpose of the Mock component in MUnit?          </vt:lpstr>
      <vt:lpstr>  2. Refer to the exhibits. The main flow has an On Error Continue scope and the private flow has an On Error Propagate scope. A web client makes an HTTP GET request to the HTTP Listener. The Is number validator in the private flow then throws an error with message "Validate - Payload is an Integer". What response message is returned to the web client?</vt:lpstr>
      <vt:lpstr>3. Refer to the exhibit. The main flow is configured with their error handlers. A web client submit a request to the HTTP Listener and the HTTP Request throws an HTTP:NOT_FOUND error. What response message is returned?''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19</cp:revision>
  <dcterms:created xsi:type="dcterms:W3CDTF">2023-05-29T05:14:02Z</dcterms:created>
  <dcterms:modified xsi:type="dcterms:W3CDTF">2023-06-06T08:50:35Z</dcterms:modified>
</cp:coreProperties>
</file>