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57" r:id="rId3"/>
    <p:sldId id="1337" r:id="rId4"/>
    <p:sldId id="1355" r:id="rId5"/>
    <p:sldId id="1293" r:id="rId6"/>
    <p:sldId id="1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9879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102316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12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How many Mule applications can run on a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CloudHub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worker?</a:t>
            </a: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kern="100" dirty="0">
                <a:solidFill>
                  <a:schemeClr val="accent1"/>
                </a:solidFill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Depends on the number of </a:t>
            </a:r>
            <a:r>
              <a:rPr lang="en-US" sz="2400" b="0" i="0" dirty="0" err="1">
                <a:effectLst/>
              </a:rPr>
              <a:t>cloudHub</a:t>
            </a:r>
            <a:r>
              <a:rPr lang="en-US" sz="2400" b="0" i="0" dirty="0">
                <a:effectLst/>
              </a:rPr>
              <a:t> workers configured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At least one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Depends on the </a:t>
            </a:r>
            <a:r>
              <a:rPr lang="en-US" sz="2400" b="0" i="0" dirty="0" err="1">
                <a:effectLst/>
              </a:rPr>
              <a:t>vCores</a:t>
            </a:r>
            <a:r>
              <a:rPr lang="en-US" sz="2400" b="0" i="0" dirty="0">
                <a:effectLst/>
              </a:rPr>
              <a:t> of the worker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At most one</a:t>
            </a:r>
          </a:p>
          <a:p>
            <a:pPr marL="0" indent="0">
              <a:buNone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40810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2.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Can a MuleSoft application </a:t>
            </a:r>
            <a:r>
              <a:rPr lang="en-US" sz="2800" dirty="0">
                <a:solidFill>
                  <a:schemeClr val="accent1"/>
                </a:solidFill>
              </a:rPr>
              <a:t>be deployed to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multiple workers?</a:t>
            </a:r>
            <a:br>
              <a:rPr lang="en-US" sz="2400" b="0" i="0" dirty="0">
                <a:effectLst/>
              </a:rPr>
            </a:br>
            <a:br>
              <a:rPr lang="en-US" sz="24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kern="100" dirty="0"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No, a MuleSoft application can only have one worker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Yes, a MuleSoft application can have multiple workers, but they cannot communicate with each other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Yes, a MuleSoft application can have multiple workers, and they can communicate with each other 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It depends on the version of MuleSoft being used</a:t>
            </a:r>
          </a:p>
          <a:p>
            <a:pPr marL="0" indent="0" algn="l">
              <a:buNone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2657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accent1"/>
                </a:solidFill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. What is a dependency in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pom.xml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file?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reference to an external library or module that the project requires to compile or run </a:t>
            </a:r>
            <a:endParaRPr lang="en-US" sz="2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MuleSoft component used in the project's flow </a:t>
            </a:r>
            <a:endParaRPr lang="en-US" sz="2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configuration parameter for the Mule runtime </a:t>
            </a:r>
            <a:endParaRPr lang="en-US" sz="2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file that contains the project's source code</a:t>
            </a:r>
          </a:p>
          <a:p>
            <a:pPr marL="0" indent="0" algn="l">
              <a:buNone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7463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400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MULESOFT QUIZ QUESTIONS</vt:lpstr>
      <vt:lpstr>Quiz Rules</vt:lpstr>
      <vt:lpstr>Day 12</vt:lpstr>
      <vt:lpstr>          1. How many Mule applications can run on a CloudHub worker?          </vt:lpstr>
      <vt:lpstr>            2. Can a MuleSoft application be deployed to multiple workers?          </vt:lpstr>
      <vt:lpstr>3. What is a dependency in a pom.xml file?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18</cp:revision>
  <dcterms:created xsi:type="dcterms:W3CDTF">2023-05-29T05:14:02Z</dcterms:created>
  <dcterms:modified xsi:type="dcterms:W3CDTF">2023-06-06T08:52:44Z</dcterms:modified>
</cp:coreProperties>
</file>