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62" r:id="rId3"/>
    <p:sldId id="1337" r:id="rId4"/>
    <p:sldId id="1357" r:id="rId5"/>
    <p:sldId id="1360" r:id="rId6"/>
    <p:sldId id="13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Wednesday, 14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744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296902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13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1. </a:t>
            </a:r>
            <a:r>
              <a:rPr lang="en-US" sz="2800" b="0" i="0" dirty="0">
                <a:solidFill>
                  <a:schemeClr val="accent1"/>
                </a:solidFill>
                <a:effectLst/>
              </a:rPr>
              <a:t>Which of the following is a best practice for designing MuleSoft integrations?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Using synchronous communication for any </a:t>
            </a:r>
            <a:r>
              <a:rPr lang="en-US" sz="2400" dirty="0"/>
              <a:t>kind of </a:t>
            </a:r>
            <a:r>
              <a:rPr lang="en-US" sz="2400" b="0" i="0" dirty="0">
                <a:effectLst/>
              </a:rPr>
              <a:t>integrations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Hard-coding credentials and endpoint URLs in your MuleSoft code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Breaking down large integrations into smaller, more manageable pieces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Creating long-running processes in your integration flows</a:t>
            </a:r>
          </a:p>
          <a:p>
            <a:pPr marL="457200" indent="-457200" algn="l">
              <a:buFont typeface="+mj-lt"/>
              <a:buAutoNum type="alphaUcPeriod"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5072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chemeClr val="accent1"/>
                </a:solidFill>
                <a:effectLst/>
              </a:rPr>
              <a:t>2. If a software product has a version number of 1.2.3, what does the “3” represent in the version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major release.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minor release.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 patch release.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An internal build number.</a:t>
            </a:r>
          </a:p>
          <a:p>
            <a:pPr marL="457200" indent="-457200" algn="l">
              <a:buFont typeface="+mj-lt"/>
              <a:buAutoNum type="alphaUcPeriod"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9314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3. What is the benefit of using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Segoe UI "/>
              </a:rPr>
              <a:t>EGit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 in MuleSoft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It allows for easier collaboration among team members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It provides a graphical interface for Git commands </a:t>
            </a:r>
            <a:endParaRPr lang="en-US" sz="2400" dirty="0"/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It allows for version control of MuleSoft projects</a:t>
            </a:r>
          </a:p>
          <a:p>
            <a:pPr marL="457200" indent="-4572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All of the above</a:t>
            </a:r>
          </a:p>
          <a:p>
            <a:pPr marL="457200" indent="-457200" algn="l">
              <a:buFont typeface="+mj-lt"/>
              <a:buAutoNum type="alphaUcPeriod"/>
            </a:pPr>
            <a:endParaRPr lang="en-US" sz="2400" i="0" dirty="0">
              <a:effectLst/>
            </a:endParaRPr>
          </a:p>
          <a:p>
            <a:pPr marL="0" indent="0" algn="l">
              <a:buNone/>
            </a:pPr>
            <a:r>
              <a:rPr lang="en-US" sz="2400" i="0" dirty="0">
                <a:effectLst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83117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339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</vt:lpstr>
      <vt:lpstr>Segoe UI Semilight</vt:lpstr>
      <vt:lpstr>Office Theme</vt:lpstr>
      <vt:lpstr>MULESOFT QUIZ QUESTIONS</vt:lpstr>
      <vt:lpstr>Quiz Rules</vt:lpstr>
      <vt:lpstr>Day 13</vt:lpstr>
      <vt:lpstr>1. Which of the following is a best practice for designing MuleSoft integrations?</vt:lpstr>
      <vt:lpstr>2. If a software product has a version number of 1.2.3, what does the “3” represent in the version number?</vt:lpstr>
      <vt:lpstr>3. What is the benefit of using EGit in MuleSoft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21</cp:revision>
  <dcterms:created xsi:type="dcterms:W3CDTF">2023-05-29T05:14:02Z</dcterms:created>
  <dcterms:modified xsi:type="dcterms:W3CDTF">2023-06-14T11:53:52Z</dcterms:modified>
</cp:coreProperties>
</file>