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37" r:id="rId4"/>
    <p:sldId id="1338" r:id="rId5"/>
    <p:sldId id="1339" r:id="rId6"/>
    <p:sldId id="1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Wednesday, 31 May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2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What is the purpose of API Manager policies?</a:t>
            </a: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To enforce security and governance on APIs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To create API documentation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To design APIs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To test APIs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8181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800" dirty="0">
                <a:solidFill>
                  <a:schemeClr val="accent1"/>
                </a:solidFill>
              </a:rPr>
              <a:t>15.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An API specification is designed using RAML. What is the next step to create a REST connector from this API specification ?</a:t>
            </a: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r>
              <a:rPr lang="en-IN" sz="2800" dirty="0">
                <a:solidFill>
                  <a:schemeClr val="accent1"/>
                </a:solidFill>
              </a:rPr>
              <a:t>2.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An API specification is designed using RAML. What is the next step to create a REST connector from this API specification ?</a:t>
            </a:r>
            <a:br>
              <a:rPr lang="en-US" sz="2800" kern="100" dirty="0">
                <a:solidFill>
                  <a:schemeClr val="accent1"/>
                </a:solidFill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240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A. Publish the API specification to </a:t>
            </a:r>
            <a:r>
              <a:rPr lang="en-US" sz="2400" i="0" dirty="0" err="1">
                <a:solidFill>
                  <a:srgbClr val="212529"/>
                </a:solidFill>
                <a:effectLst/>
              </a:rPr>
              <a:t>Anypoint</a:t>
            </a:r>
            <a:r>
              <a:rPr lang="en-US" sz="2400" i="0" dirty="0">
                <a:solidFill>
                  <a:srgbClr val="212529"/>
                </a:solidFill>
                <a:effectLst/>
              </a:rPr>
              <a:t> Exchange.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B. </a:t>
            </a:r>
            <a:r>
              <a:rPr lang="en-US" sz="2400" dirty="0">
                <a:solidFill>
                  <a:srgbClr val="212529"/>
                </a:solidFill>
              </a:rPr>
              <a:t>D</a:t>
            </a:r>
            <a:r>
              <a:rPr lang="en-US" sz="2400" i="0" dirty="0">
                <a:solidFill>
                  <a:srgbClr val="212529"/>
                </a:solidFill>
                <a:effectLst/>
              </a:rPr>
              <a:t>ownload the API specification and build the interface using </a:t>
            </a:r>
            <a:r>
              <a:rPr lang="en-US" sz="2400" i="0" dirty="0" err="1">
                <a:solidFill>
                  <a:srgbClr val="212529"/>
                </a:solidFill>
                <a:effectLst/>
              </a:rPr>
              <a:t>APIkit</a:t>
            </a:r>
            <a:endParaRPr lang="en-US" sz="240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C. Add the specification to a Mule project’s </a:t>
            </a:r>
            <a:r>
              <a:rPr lang="en-US" sz="2400" i="0" dirty="0" err="1">
                <a:solidFill>
                  <a:srgbClr val="212529"/>
                </a:solidFill>
                <a:effectLst/>
              </a:rPr>
              <a:t>src</a:t>
            </a:r>
            <a:r>
              <a:rPr lang="en-US" sz="2400" dirty="0">
                <a:solidFill>
                  <a:srgbClr val="212529"/>
                </a:solidFill>
              </a:rPr>
              <a:t>/main/resources/</a:t>
            </a:r>
            <a:r>
              <a:rPr lang="en-US" sz="2400" dirty="0" err="1">
                <a:solidFill>
                  <a:srgbClr val="212529"/>
                </a:solidFill>
              </a:rPr>
              <a:t>api</a:t>
            </a:r>
            <a:r>
              <a:rPr lang="en-US" sz="2400" dirty="0">
                <a:solidFill>
                  <a:srgbClr val="212529"/>
                </a:solidFill>
              </a:rPr>
              <a:t> folder</a:t>
            </a:r>
            <a:endParaRPr lang="en-US" sz="240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D. </a:t>
            </a:r>
            <a:r>
              <a:rPr lang="en-US" sz="2400" dirty="0">
                <a:solidFill>
                  <a:srgbClr val="212529"/>
                </a:solidFill>
              </a:rPr>
              <a:t>Implement the API specification using flow designer in Design Center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7491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Enables API Manager to discover the published API on </a:t>
            </a:r>
            <a:r>
              <a:rPr lang="en-US" sz="2400" i="0" dirty="0" err="1">
                <a:solidFill>
                  <a:srgbClr val="212529"/>
                </a:solidFill>
                <a:effectLst/>
              </a:rPr>
              <a:t>Anypoint</a:t>
            </a:r>
            <a:r>
              <a:rPr lang="en-US" sz="2400" i="0" dirty="0">
                <a:solidFill>
                  <a:srgbClr val="212529"/>
                </a:solidFill>
                <a:effectLst/>
              </a:rPr>
              <a:t> Exchange.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Allows a deployed Mule application to connect with API Manager to download policies and act as its own API proxy.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Enables an API to be directly managed in API Manager.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Allows the Mule application to be automatically discovered on </a:t>
            </a:r>
            <a:r>
              <a:rPr lang="en-US" sz="2400" i="0" dirty="0" err="1">
                <a:solidFill>
                  <a:srgbClr val="212529"/>
                </a:solidFill>
                <a:effectLst/>
              </a:rPr>
              <a:t>Anypoint</a:t>
            </a:r>
            <a:r>
              <a:rPr lang="en-US" sz="2400" i="0" dirty="0">
                <a:solidFill>
                  <a:srgbClr val="212529"/>
                </a:solidFill>
                <a:effectLst/>
              </a:rPr>
              <a:t> Exchange.</a:t>
            </a:r>
          </a:p>
          <a:p>
            <a:pPr marL="0" indent="0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</a:t>
            </a:r>
            <a:r>
              <a:rPr lang="en-US" sz="2400" dirty="0"/>
              <a:t>B</a:t>
            </a:r>
            <a:endParaRPr lang="en-US" sz="2400" b="0" i="0" dirty="0">
              <a:effectLst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BC79B-1EA8-FD68-8BA3-4DB4958E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3. What is the purpose of API </a:t>
            </a:r>
            <a:r>
              <a:rPr lang="en-US" sz="2500" dirty="0" err="1"/>
              <a:t>Autodiscovery</a:t>
            </a:r>
            <a:r>
              <a:rPr lang="en-US" sz="2500" dirty="0"/>
              <a:t>?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679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385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MULESOFT QUIZ QUESTIONS</vt:lpstr>
      <vt:lpstr>Quiz Rules</vt:lpstr>
      <vt:lpstr>Day 3</vt:lpstr>
      <vt:lpstr>  1. What is the purpose of API Manager policies?  </vt:lpstr>
      <vt:lpstr>15. An API specification is designed using RAML. What is the next step to create a REST connector from this API specification ?      2. An API specification is designed using RAML. What is the next step to create a REST connector from this API specification ?      </vt:lpstr>
      <vt:lpstr>3. What is the purpose of API Autodiscovery?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16</cp:revision>
  <dcterms:created xsi:type="dcterms:W3CDTF">2023-05-29T05:14:02Z</dcterms:created>
  <dcterms:modified xsi:type="dcterms:W3CDTF">2023-05-31T10:34:02Z</dcterms:modified>
</cp:coreProperties>
</file>