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51" r:id="rId3"/>
    <p:sldId id="1337" r:id="rId4"/>
    <p:sldId id="1348" r:id="rId5"/>
    <p:sldId id="1349" r:id="rId6"/>
    <p:sldId id="135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06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93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123756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0A38-85C5-393F-4492-8C13C627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1. Which connector in MuleSoft allows you to transfer files securely over SSH?</a:t>
            </a:r>
            <a:endParaRPr lang="en-IN" sz="28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D5E9-5A76-EA59-FDA4-89EC9ED187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endParaRPr lang="en-US" sz="2400" b="0" i="0" dirty="0">
              <a:effectLst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b="0" i="0" dirty="0">
                <a:effectLst/>
              </a:rPr>
              <a:t>SFTP Connector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0" i="0" dirty="0">
                <a:effectLst/>
              </a:rPr>
              <a:t>FTP Connector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0" i="0" dirty="0">
                <a:effectLst/>
              </a:rPr>
              <a:t>FTPS Connector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0" i="0" dirty="0">
                <a:effectLst/>
              </a:rPr>
              <a:t>SCP Connector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A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88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0A38-85C5-393F-4492-8C13C627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Segoe UI "/>
              </a:rPr>
              <a:t>2. What is the primary use of Object Store in MuleSoft?</a:t>
            </a:r>
            <a:endParaRPr lang="en-IN" sz="28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D5E9-5A76-EA59-FDA4-89EC9ED187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400" dirty="0"/>
              <a:t>Storing and retrieving large files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Caching data for faster access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Processing real-time streaming data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Data transformation and mapping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B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70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0A38-85C5-393F-4492-8C13C627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Segoe UI "/>
              </a:rPr>
              <a:t>3. What does asynchronous communication mean in the context of VM connectors?</a:t>
            </a:r>
            <a:endParaRPr lang="en-IN" sz="28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D5E9-5A76-EA59-FDA4-89EC9ED187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Communication where virtual machines exchange messages simultaneously.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Communication where virtual machines exchange messages in a sequential manner.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Communication where virtual machines can send and receive messages independently of each other.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Communication where virtual machines require a constant connection for message exchange.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C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34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320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</vt:lpstr>
      <vt:lpstr>Segoe UI Semilight</vt:lpstr>
      <vt:lpstr>Office Theme</vt:lpstr>
      <vt:lpstr>MULESOFT QUIZ QUESTIONS</vt:lpstr>
      <vt:lpstr>Quiz Rules</vt:lpstr>
      <vt:lpstr>Day 9</vt:lpstr>
      <vt:lpstr>1. Which connector in MuleSoft allows you to transfer files securely over SSH?</vt:lpstr>
      <vt:lpstr>2. What is the primary use of Object Store in MuleSoft?</vt:lpstr>
      <vt:lpstr>3. What does asynchronous communication mean in the context of VM connectors?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22</cp:revision>
  <dcterms:created xsi:type="dcterms:W3CDTF">2023-05-29T05:14:02Z</dcterms:created>
  <dcterms:modified xsi:type="dcterms:W3CDTF">2023-06-06T08:50:12Z</dcterms:modified>
</cp:coreProperties>
</file>