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71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AC897-B0AE-41F9-9CBB-CB93AA76E50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58A89-D0EC-4F06-A477-BBCDECE83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system that uses advanced technologies like IoT, AI, cloud computing, and communication networks to improve the safety, efficiency, and sustainability of transportation.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Electric Vehicles are eco-friendly and becoming mainstream. Integrating them into ITS helps optimize charging, route planning, energy consumption, and grid interaction.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routing and navigation based on real-time traffic and battery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charging infrastructure with location 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Demand-response integration with power grids (V2G - Vehicle-to-Grid) ???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Reducing range anxiety for EV drivers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safety and reducing emissions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Sensors &amp; IoT Devices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traffic, EV battery status, vehicle location, and environmental conditions</a:t>
            </a:r>
          </a:p>
          <a:p>
            <a:pPr>
              <a:buNone/>
            </a:pPr>
            <a:r>
              <a:rPr lang="en-US" b="1" dirty="0"/>
              <a:t>Communication Technologies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V2X: Vehicle-to-Everything (V2V, V2I, V2G) ??</a:t>
            </a:r>
          </a:p>
          <a:p>
            <a:pPr>
              <a:buNone/>
            </a:pPr>
            <a:r>
              <a:rPr lang="en-US" b="1" dirty="0"/>
              <a:t>Central Control &amp; Cloud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algorithms analyze data for decision-making ??</a:t>
            </a:r>
          </a:p>
          <a:p>
            <a:pPr>
              <a:buNone/>
            </a:pPr>
            <a:r>
              <a:rPr lang="en-US" b="1" dirty="0"/>
              <a:t>EV Infrastructure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charging stations, renewable integration, battery swap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7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Artificial Intelligence &amp; Machine Learning</a:t>
            </a:r>
            <a:endParaRPr lang="en-US" dirty="0"/>
          </a:p>
          <a:p>
            <a:pPr>
              <a:buNone/>
            </a:pPr>
            <a:r>
              <a:rPr lang="en-US" dirty="0"/>
              <a:t>Predict traffic, optimize routes, forecast energy demand</a:t>
            </a:r>
          </a:p>
          <a:p>
            <a:pPr>
              <a:buNone/>
            </a:pPr>
            <a:r>
              <a:rPr lang="en-US" b="1" dirty="0"/>
              <a:t>5G Communication</a:t>
            </a:r>
            <a:endParaRPr lang="en-US" dirty="0"/>
          </a:p>
          <a:p>
            <a:pPr>
              <a:buNone/>
            </a:pPr>
            <a:r>
              <a:rPr lang="en-US" dirty="0"/>
              <a:t>Fast, real-time data transfer for vehicle coordination</a:t>
            </a:r>
          </a:p>
          <a:p>
            <a:pPr>
              <a:buNone/>
            </a:pPr>
            <a:r>
              <a:rPr lang="en-US" b="1" dirty="0"/>
              <a:t>Big Data &amp; Cloud Computing</a:t>
            </a:r>
            <a:endParaRPr lang="en-US" dirty="0"/>
          </a:p>
          <a:p>
            <a:pPr>
              <a:buNone/>
            </a:pPr>
            <a:r>
              <a:rPr lang="en-US" dirty="0"/>
              <a:t>Massive data collection and processing</a:t>
            </a:r>
          </a:p>
          <a:p>
            <a:pPr>
              <a:buNone/>
            </a:pPr>
            <a:r>
              <a:rPr lang="en-US" b="1" dirty="0"/>
              <a:t>GIS and GPS</a:t>
            </a:r>
            <a:endParaRPr lang="en-US" dirty="0"/>
          </a:p>
          <a:p>
            <a:r>
              <a:rPr lang="en-US" dirty="0"/>
              <a:t>Geospatial analytics for navigation and charging station mapping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Tesla</a:t>
            </a:r>
            <a:r>
              <a:rPr lang="en-US" dirty="0"/>
              <a:t>: Uses AI-powered navigation and real-time charging station updates</a:t>
            </a:r>
          </a:p>
          <a:p>
            <a:pPr>
              <a:buNone/>
            </a:pPr>
            <a:r>
              <a:rPr lang="en-US" b="1" dirty="0"/>
              <a:t>Nissan &amp; Leaf-to-Home</a:t>
            </a:r>
            <a:r>
              <a:rPr lang="en-US" dirty="0"/>
              <a:t>: V2G technology for powering homes during peak hours</a:t>
            </a:r>
          </a:p>
          <a:p>
            <a:r>
              <a:rPr lang="en-US" b="1" dirty="0"/>
              <a:t>Smart Cities</a:t>
            </a:r>
            <a:r>
              <a:rPr lang="en-US" dirty="0"/>
              <a:t>: Amsterdam, Singapore, and Oslo are piloting ITS-based EV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Lack of uniform standards across platforms</a:t>
            </a:r>
          </a:p>
          <a:p>
            <a:pPr>
              <a:buNone/>
            </a:pPr>
            <a:r>
              <a:rPr lang="en-US" dirty="0"/>
              <a:t>High deployment costs of ITS and EV infrastructure</a:t>
            </a:r>
          </a:p>
          <a:p>
            <a:pPr>
              <a:buNone/>
            </a:pPr>
            <a:r>
              <a:rPr lang="en-US" dirty="0"/>
              <a:t>Data privacy and cybersecurity concerns</a:t>
            </a:r>
          </a:p>
          <a:p>
            <a:r>
              <a:rPr lang="en-US" dirty="0"/>
              <a:t>Power grid load management with increased EV penetration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Autonomous EVs integrated with 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Blockchain for secure EV transactions and charging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AI-based energy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Solar-powered and wireless charging lanes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Vehicle-to-Grid (V2G) and grid decentralization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Optimized energy usage</a:t>
            </a:r>
          </a:p>
          <a:p>
            <a:pPr>
              <a:buNone/>
            </a:pPr>
            <a:r>
              <a:rPr lang="en-US" dirty="0"/>
              <a:t>Reduced travel time and emissions</a:t>
            </a:r>
          </a:p>
          <a:p>
            <a:pPr>
              <a:buNone/>
            </a:pPr>
            <a:r>
              <a:rPr lang="en-US" dirty="0"/>
              <a:t>Improved user experience</a:t>
            </a:r>
          </a:p>
          <a:p>
            <a:pPr>
              <a:buNone/>
            </a:pPr>
            <a:r>
              <a:rPr lang="en-US" dirty="0"/>
              <a:t>Integration with renewable energy sources</a:t>
            </a:r>
          </a:p>
          <a:p>
            <a:r>
              <a:rPr lang="en-US" dirty="0"/>
              <a:t>Smart traffic and mobility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58A89-D0EC-4F06-A477-BBCDECE83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466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096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7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C31C-578D-25FF-F698-8820E2E8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Intelligent Transport System for Electric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F88C0-B5DE-42AC-3D13-1AA531A9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879748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Integrating Smart Technologies for Efficient EV Mobility</a:t>
            </a:r>
          </a:p>
        </p:txBody>
      </p:sp>
      <p:pic>
        <p:nvPicPr>
          <p:cNvPr id="14" name="Picture 13" descr="Network Technology Background">
            <a:extLst>
              <a:ext uri="{FF2B5EF4-FFF2-40B4-BE49-F238E27FC236}">
                <a16:creationId xmlns:a16="http://schemas.microsoft.com/office/drawing/2014/main" id="{0C00629F-9268-125E-00B1-EC6D4C48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34" r="7115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EBC4A-DFB6-D083-DC06-4B8538513457}"/>
              </a:ext>
            </a:extLst>
          </p:cNvPr>
          <p:cNvSpPr txBox="1"/>
          <p:nvPr/>
        </p:nvSpPr>
        <p:spPr>
          <a:xfrm>
            <a:off x="4837176" y="4946904"/>
            <a:ext cx="179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Geeta Phatak</a:t>
            </a:r>
          </a:p>
        </p:txBody>
      </p:sp>
    </p:spTree>
    <p:extLst>
      <p:ext uri="{BB962C8B-B14F-4D97-AF65-F5344CB8AC3E}">
        <p14:creationId xmlns:p14="http://schemas.microsoft.com/office/powerpoint/2010/main" val="138452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1B66-708D-150A-D36F-C31EEED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C619CD-0C8B-702C-8107-9005DD85F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Transport Systems will revolutionize electric vehicle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between governments, automakers, and tech providers is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synergy of ITS and EVs will shape sustainable smart cities.</a:t>
            </a:r>
          </a:p>
        </p:txBody>
      </p:sp>
    </p:spTree>
    <p:extLst>
      <p:ext uri="{BB962C8B-B14F-4D97-AF65-F5344CB8AC3E}">
        <p14:creationId xmlns:p14="http://schemas.microsoft.com/office/powerpoint/2010/main" val="296534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D22D-D578-9BC8-04E8-9156BD2A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7744-6220-FE3B-9CC3-AA51D6CA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</a:t>
            </a:r>
            <a:r>
              <a:rPr lang="en-US"/>
              <a:t>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87BC-F51F-76BB-7382-48656FD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3A44-2C09-C9FA-F54B-0FA7FA3D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Intelligent Transport System (ITS)?</a:t>
            </a:r>
          </a:p>
          <a:p>
            <a:pPr lvl="1"/>
            <a:r>
              <a:rPr lang="en-US" dirty="0"/>
              <a:t>IoT, AI, cloud computing, and communication networks</a:t>
            </a:r>
          </a:p>
          <a:p>
            <a:pPr lvl="1"/>
            <a:r>
              <a:rPr lang="en-US" dirty="0"/>
              <a:t>improve the safety, efficiency, and sustainability of transportation</a:t>
            </a:r>
          </a:p>
          <a:p>
            <a:r>
              <a:rPr lang="en-US" dirty="0"/>
              <a:t>Why EVs in ITS?</a:t>
            </a:r>
          </a:p>
          <a:p>
            <a:pPr lvl="1"/>
            <a:r>
              <a:rPr lang="en-US" dirty="0"/>
              <a:t>optimize charging, </a:t>
            </a:r>
          </a:p>
          <a:p>
            <a:pPr lvl="1"/>
            <a:r>
              <a:rPr lang="en-US" dirty="0"/>
              <a:t>route planning, </a:t>
            </a:r>
          </a:p>
          <a:p>
            <a:pPr lvl="1"/>
            <a:r>
              <a:rPr lang="en-US" dirty="0"/>
              <a:t>energy consumption, and </a:t>
            </a:r>
          </a:p>
          <a:p>
            <a:pPr lvl="1"/>
            <a:r>
              <a:rPr lang="en-US" dirty="0"/>
              <a:t>grid interaction</a:t>
            </a:r>
          </a:p>
        </p:txBody>
      </p:sp>
    </p:spTree>
    <p:extLst>
      <p:ext uri="{BB962C8B-B14F-4D97-AF65-F5344CB8AC3E}">
        <p14:creationId xmlns:p14="http://schemas.microsoft.com/office/powerpoint/2010/main" val="59591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9600-CDCF-CE51-1160-6C282301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ITS for EVs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9D6D-1733-FA24-98E5-BC7FE31A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routing and navigation based on real-time traffic and battery level</a:t>
            </a:r>
          </a:p>
          <a:p>
            <a:r>
              <a:rPr lang="en-US" dirty="0"/>
              <a:t>Smart charging infrastructure with location awareness</a:t>
            </a:r>
          </a:p>
          <a:p>
            <a:r>
              <a:rPr lang="en-US" dirty="0"/>
              <a:t>Demand-response integration with power grids (V2G - Vehicle-to-Grid)</a:t>
            </a:r>
          </a:p>
          <a:p>
            <a:r>
              <a:rPr lang="en-US" dirty="0"/>
              <a:t>Reducing range anxiety for EV drivers</a:t>
            </a:r>
          </a:p>
          <a:p>
            <a:r>
              <a:rPr lang="en-US" dirty="0"/>
              <a:t>Enhancing safety and reducing emissions</a:t>
            </a:r>
          </a:p>
        </p:txBody>
      </p:sp>
    </p:spTree>
    <p:extLst>
      <p:ext uri="{BB962C8B-B14F-4D97-AF65-F5344CB8AC3E}">
        <p14:creationId xmlns:p14="http://schemas.microsoft.com/office/powerpoint/2010/main" val="36568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0531-D697-C5BB-A01B-6FBE5B00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ITS for EVs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1172-ADCF-6C3D-D7CA-0A0B0EBB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 &amp; IoT Devices</a:t>
            </a:r>
          </a:p>
          <a:p>
            <a:r>
              <a:rPr lang="en-US" dirty="0"/>
              <a:t>Communication Technologies</a:t>
            </a:r>
          </a:p>
          <a:p>
            <a:r>
              <a:rPr lang="en-US" dirty="0"/>
              <a:t>Central Control &amp; Cloud</a:t>
            </a:r>
          </a:p>
          <a:p>
            <a:r>
              <a:rPr lang="en-US" dirty="0"/>
              <a:t>EV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1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5E2B-B306-52EB-D514-1B196BF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C1CE-7B07-0D83-2B85-E0BCBC9B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&amp; ML</a:t>
            </a:r>
          </a:p>
          <a:p>
            <a:r>
              <a:rPr lang="en-US" dirty="0"/>
              <a:t>5G Communication</a:t>
            </a:r>
          </a:p>
          <a:p>
            <a:r>
              <a:rPr lang="en-US" dirty="0"/>
              <a:t>Big Data &amp; Cloud Computing</a:t>
            </a:r>
          </a:p>
          <a:p>
            <a:r>
              <a:rPr lang="en-US" dirty="0"/>
              <a:t>GIS and GPS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1AC4-0D89-16CE-F395-AA166A53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C553-D62D-90D7-2001-248C7958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Tesla: Uses AI-powered navigation and real-time charging station updates</a:t>
            </a:r>
          </a:p>
          <a:p>
            <a:r>
              <a:rPr lang="en-US" dirty="0"/>
              <a:t>Nissan &amp; Leaf-to-Home: V2G technology for powering homes during peak hours</a:t>
            </a:r>
          </a:p>
          <a:p>
            <a:r>
              <a:rPr lang="en-US" dirty="0"/>
              <a:t>Smart Cities: Amsterdam, Singapore, and Oslo are piloting ITS-based EV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1463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C27-4EB7-BECD-734A-016A0A06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ITS for EVs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CAD2-914E-3E15-B37F-9F9B1697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uniform standards across platforms</a:t>
            </a:r>
          </a:p>
          <a:p>
            <a:r>
              <a:rPr lang="en-US" dirty="0"/>
              <a:t>High deployment costs of ITS and EV infrastructure</a:t>
            </a:r>
          </a:p>
          <a:p>
            <a:r>
              <a:rPr lang="en-US" dirty="0"/>
              <a:t>Data privacy and cybersecurity concerns</a:t>
            </a:r>
          </a:p>
          <a:p>
            <a:r>
              <a:rPr lang="en-US" dirty="0"/>
              <a:t>Power grid load management with increased EV penetration</a:t>
            </a:r>
          </a:p>
        </p:txBody>
      </p:sp>
    </p:spTree>
    <p:extLst>
      <p:ext uri="{BB962C8B-B14F-4D97-AF65-F5344CB8AC3E}">
        <p14:creationId xmlns:p14="http://schemas.microsoft.com/office/powerpoint/2010/main" val="21827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5D18-6C3F-E215-2A9B-86B795A1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5FE7-B689-DBC9-1E13-4183D67B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Autonomous EVs integrated with 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Blockchain for secure EV transactions and charging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AI-based energy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Solar-powered and wireless charging lanes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Vehicle-to-Grid (V2G) and grid decentralization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95DC-0345-9D30-8E48-ECCCCC94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ITS in EV Ecosystem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69939-C480-D96B-7D22-A440C5E22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energy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travel time and emissions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renewable energy 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traffic and mobility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28156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621</Words>
  <Application>Microsoft Office PowerPoint</Application>
  <PresentationFormat>Widescreen</PresentationFormat>
  <Paragraphs>105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</vt:lpstr>
      <vt:lpstr>Intelligent Transport System for Electric Vehicles</vt:lpstr>
      <vt:lpstr>Introduction</vt:lpstr>
      <vt:lpstr>Objectives of ITS for EVs</vt:lpstr>
      <vt:lpstr>Components of ITS for EVs</vt:lpstr>
      <vt:lpstr>Key Technologies Used</vt:lpstr>
      <vt:lpstr>Real-world Use Cases</vt:lpstr>
      <vt:lpstr>Challenges in ITS for EVs</vt:lpstr>
      <vt:lpstr>Future Trends</vt:lpstr>
      <vt:lpstr>Benefits of ITS in EV Ecosystem</vt:lpstr>
      <vt:lpstr>Conclusion</vt:lpstr>
      <vt:lpstr>Q&amp;A</vt:lpstr>
    </vt:vector>
  </TitlesOfParts>
  <Company>Broadridge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Phatak, Geeta (CA)</dc:creator>
  <cp:lastModifiedBy>Phatak, Geeta (CA)</cp:lastModifiedBy>
  <cp:revision>1</cp:revision>
  <dcterms:created xsi:type="dcterms:W3CDTF">2025-05-09T13:21:45Z</dcterms:created>
  <dcterms:modified xsi:type="dcterms:W3CDTF">2025-05-09T13:40:00Z</dcterms:modified>
</cp:coreProperties>
</file>