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8" r:id="rId4"/>
    <p:sldId id="259" r:id="rId5"/>
    <p:sldId id="260" r:id="rId6"/>
    <p:sldId id="261" r:id="rId7"/>
    <p:sldId id="267" r:id="rId8"/>
    <p:sldId id="263" r:id="rId9"/>
    <p:sldId id="264" r:id="rId10"/>
    <p:sldId id="265" r:id="rId11"/>
    <p:sldId id="270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5EEC3C"/>
    <a:srgbClr val="A40062"/>
    <a:srgbClr val="9EFF29"/>
    <a:srgbClr val="A4660C"/>
    <a:srgbClr val="952F69"/>
    <a:srgbClr val="FF856D"/>
    <a:srgbClr val="FF2549"/>
    <a:srgbClr val="003635"/>
    <a:srgbClr val="005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1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2218" y="685800"/>
            <a:ext cx="4133021" cy="164444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597" y="3628113"/>
            <a:ext cx="7975483" cy="68579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720" y="312824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43" y="1224116"/>
            <a:ext cx="8246070" cy="3313741"/>
          </a:xfrm>
        </p:spPr>
        <p:txBody>
          <a:bodyPr/>
          <a:lstStyle>
            <a:lvl1pPr algn="l"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505" y="450782"/>
            <a:ext cx="646129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6505" y="1214307"/>
            <a:ext cx="6461299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1" y="234772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9653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6893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9653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6893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101" y="331840"/>
            <a:ext cx="8203575" cy="1305232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itchFamily="18" charset="0"/>
                <a:cs typeface="Times New Roman" pitchFamily="18" charset="0"/>
              </a:rPr>
              <a:t>File Comparator Using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Python</a:t>
            </a:r>
            <a:br>
              <a:rPr lang="en-IN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ubject : Software Development Project</a:t>
            </a:r>
            <a:endParaRPr lang="en-US" dirty="0"/>
          </a:p>
        </p:txBody>
      </p:sp>
      <p:sp>
        <p:nvSpPr>
          <p:cNvPr id="6" name="Subtitle 5"/>
          <p:cNvSpPr txBox="1">
            <a:spLocks noGrp="1"/>
          </p:cNvSpPr>
          <p:nvPr>
            <p:ph type="subTitle" idx="1"/>
          </p:nvPr>
        </p:nvSpPr>
        <p:spPr>
          <a:xfrm>
            <a:off x="699882" y="2282006"/>
            <a:ext cx="5843793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Guide: Prof. R.S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Gavaraskar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Mam </a:t>
            </a:r>
          </a:p>
          <a:p>
            <a:pPr algn="l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Project by -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Geetai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P.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Charde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Roll no.- 86 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Division - ET B (Batch 3)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101" y="331840"/>
            <a:ext cx="8203575" cy="58256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Reference </a:t>
            </a:r>
          </a:p>
        </p:txBody>
      </p:sp>
      <p:sp>
        <p:nvSpPr>
          <p:cNvPr id="6" name="Subtitle 5"/>
          <p:cNvSpPr txBox="1">
            <a:spLocks noGrp="1"/>
          </p:cNvSpPr>
          <p:nvPr>
            <p:ph type="subTitle" idx="1"/>
          </p:nvPr>
        </p:nvSpPr>
        <p:spPr>
          <a:xfrm>
            <a:off x="778233" y="1555955"/>
            <a:ext cx="7628348" cy="3120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https://www.google.com/search?q=difflib+library+in+python&amp;oq=difflib+lib&amp;aqs=chrome.0.0j69i57j0i10i22i30l3j69i60l3.14816j0j7&amp;sourceid=chrome&amp;ie=UTF-8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https://docs.python.org/3/library/difflib.html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https://docs.python.org/3/library/webbrowser.html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https://docs.python.org/3/library/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https://cloud.smartdraw.com/login/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https://en.wikipedia.org/wiki/File_comparison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en-IN" sz="1400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99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3697" y="1712658"/>
            <a:ext cx="8203575" cy="582560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Thank You !!!!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35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7640" y="132736"/>
            <a:ext cx="6651522" cy="752168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Content</a:t>
            </a:r>
            <a:endParaRPr lang="en-US" sz="3200" dirty="0"/>
          </a:p>
        </p:txBody>
      </p:sp>
      <p:sp>
        <p:nvSpPr>
          <p:cNvPr id="6" name="Subtitle 5"/>
          <p:cNvSpPr txBox="1">
            <a:spLocks noGrp="1"/>
          </p:cNvSpPr>
          <p:nvPr>
            <p:ph type="subTitle" idx="1"/>
          </p:nvPr>
        </p:nvSpPr>
        <p:spPr>
          <a:xfrm>
            <a:off x="950297" y="1377745"/>
            <a:ext cx="7628348" cy="287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itchFamily="2" charset="2"/>
              <a:buChar char="v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Technology used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Algorithm 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Result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l">
              <a:buFont typeface="Wingdings" pitchFamily="2" charset="2"/>
              <a:buChar char="v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Conclusion 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References  </a:t>
            </a:r>
          </a:p>
          <a:p>
            <a:pPr marL="285750" indent="-285750" algn="l">
              <a:buFont typeface="Wingdings" pitchFamily="2" charset="2"/>
              <a:buChar char="v"/>
            </a:pP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73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101" y="176982"/>
            <a:ext cx="8203575" cy="78903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Objectives 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ubtitle 5"/>
          <p:cNvSpPr txBox="1">
            <a:spLocks noGrp="1"/>
          </p:cNvSpPr>
          <p:nvPr>
            <p:ph type="subTitle" idx="1"/>
          </p:nvPr>
        </p:nvSpPr>
        <p:spPr>
          <a:xfrm>
            <a:off x="892533" y="1394030"/>
            <a:ext cx="7628348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Compare two given files from user.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To find out the similarities and differences in a contents of two files to keep their versioning for our future use.</a:t>
            </a:r>
          </a:p>
        </p:txBody>
      </p:sp>
    </p:spTree>
    <p:extLst>
      <p:ext uri="{BB962C8B-B14F-4D97-AF65-F5344CB8AC3E}">
        <p14:creationId xmlns:p14="http://schemas.microsoft.com/office/powerpoint/2010/main" val="156966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101" y="176982"/>
            <a:ext cx="8203575" cy="789038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ubtitle 5"/>
          <p:cNvSpPr txBox="1">
            <a:spLocks noGrp="1"/>
          </p:cNvSpPr>
          <p:nvPr>
            <p:ph type="subTitle" idx="1"/>
          </p:nvPr>
        </p:nvSpPr>
        <p:spPr>
          <a:xfrm>
            <a:off x="902058" y="1374980"/>
            <a:ext cx="7628348" cy="2394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v"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A file comparator is a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tool: To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compare two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files.</a:t>
            </a:r>
          </a:p>
          <a:p>
            <a:pPr algn="just"/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285750" indent="-285750" algn="just">
              <a:buFont typeface="Wingdings" pitchFamily="2" charset="2"/>
              <a:buChar char="v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Develop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using Python programming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language.</a:t>
            </a:r>
          </a:p>
          <a:p>
            <a:pPr algn="just"/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285750" indent="-285750" algn="just">
              <a:buFont typeface="Wingdings" pitchFamily="2" charset="2"/>
              <a:buChar char="v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type of file comparator is used to maintain and compare code sub-versioning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05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101" y="250724"/>
            <a:ext cx="8203575" cy="70054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Technology used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ubtitle 5"/>
          <p:cNvSpPr txBox="1">
            <a:spLocks noGrp="1"/>
          </p:cNvSpPr>
          <p:nvPr>
            <p:ph type="subTitle" idx="1"/>
          </p:nvPr>
        </p:nvSpPr>
        <p:spPr>
          <a:xfrm>
            <a:off x="778233" y="1555955"/>
            <a:ext cx="762834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Jupyter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Notebook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Python Programming Language</a:t>
            </a:r>
          </a:p>
          <a:p>
            <a:pPr marL="800100" lvl="1" indent="-342900" algn="l">
              <a:buFont typeface="Wingdings" pitchFamily="2" charset="2"/>
              <a:buChar char="§"/>
            </a:pPr>
            <a:r>
              <a:rPr lang="en-IN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Difflib</a:t>
            </a:r>
            <a: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library</a:t>
            </a:r>
          </a:p>
          <a:p>
            <a:pPr marL="800100" lvl="1" indent="-342900" algn="l">
              <a:buFont typeface="Wingdings" pitchFamily="2" charset="2"/>
              <a:buChar char="§"/>
            </a:pPr>
            <a: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Web-browser library</a:t>
            </a:r>
          </a:p>
        </p:txBody>
      </p:sp>
      <p:pic>
        <p:nvPicPr>
          <p:cNvPr id="1026" name="Picture 2" descr="Installing Jupyter Notebook. please refer to this article if you… | by  Chinmay s yalameli | Medi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564" y="3635592"/>
            <a:ext cx="1301658" cy="115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The meaning and symbolism of the word - «Python»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0" name="Picture 6" descr="The meaning and symbolism of the word - «Python»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73" y="3592126"/>
            <a:ext cx="1920875" cy="97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071" y="3592126"/>
            <a:ext cx="1679530" cy="123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692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101" y="331840"/>
            <a:ext cx="8203575" cy="58256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Algorithm </a:t>
            </a:r>
          </a:p>
        </p:txBody>
      </p:sp>
      <p:sp>
        <p:nvSpPr>
          <p:cNvPr id="6" name="Subtitle 5"/>
          <p:cNvSpPr txBox="1">
            <a:spLocks noGrp="1"/>
          </p:cNvSpPr>
          <p:nvPr>
            <p:ph type="subTitle" idx="1"/>
          </p:nvPr>
        </p:nvSpPr>
        <p:spPr>
          <a:xfrm>
            <a:off x="933449" y="1157748"/>
            <a:ext cx="772477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: Compare two files.</a:t>
            </a:r>
          </a:p>
          <a:p>
            <a:pPr algn="l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Input: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Two files.</a:t>
            </a:r>
          </a:p>
          <a:p>
            <a:pPr algn="l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Output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: Comparison between two files in new tab of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web browser.</a:t>
            </a:r>
          </a:p>
          <a:p>
            <a:pPr algn="l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Step 1: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Start.</a:t>
            </a:r>
          </a:p>
          <a:p>
            <a:pPr algn="l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Step 2: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Import necessary library.</a:t>
            </a:r>
          </a:p>
          <a:p>
            <a:pPr algn="l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Step 3: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Take a file path from user (as an input). </a:t>
            </a:r>
          </a:p>
          <a:p>
            <a:pPr algn="l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Step 4: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Take the numbers of line to be compared as input from the user.</a:t>
            </a:r>
          </a:p>
          <a:p>
            <a:pPr algn="l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Step 5: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Extract required lines from text file and store them into a list.</a:t>
            </a:r>
          </a:p>
          <a:p>
            <a:pPr algn="l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Step 6: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Convert above list into concatenated text.</a:t>
            </a:r>
          </a:p>
          <a:p>
            <a:pPr algn="l"/>
            <a:endParaRPr lang="en-IN" sz="1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67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 txBox="1">
            <a:spLocks noGrp="1"/>
          </p:cNvSpPr>
          <p:nvPr>
            <p:ph type="subTitle" idx="1"/>
          </p:nvPr>
        </p:nvSpPr>
        <p:spPr>
          <a:xfrm>
            <a:off x="971550" y="1167273"/>
            <a:ext cx="79057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Step 7: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Repeat step 3, 4, 5, 6 and 7 for second file. </a:t>
            </a:r>
          </a:p>
          <a:p>
            <a:pPr algn="l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Step 8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: Pass the extracted text from both given file to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html_diff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make_file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function of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difflib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library and calculate the difference. </a:t>
            </a:r>
          </a:p>
          <a:p>
            <a:pPr algn="l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Step 9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: Store the difference in variable and save the difference in html file (storing it to a particular location).</a:t>
            </a:r>
          </a:p>
          <a:p>
            <a:pPr algn="l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Step 10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: Automatically display the content of a difference file in a new tab of a web browser using </a:t>
            </a:r>
            <a:r>
              <a:rPr lang="en-IN" sz="2000" i="1" dirty="0" err="1">
                <a:latin typeface="Times New Roman" pitchFamily="18" charset="0"/>
                <a:cs typeface="Times New Roman" pitchFamily="18" charset="0"/>
              </a:rPr>
              <a:t>open_new_tab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 (function)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webbrowser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library.</a:t>
            </a:r>
          </a:p>
          <a:p>
            <a:pPr algn="l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Step 11: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Display the task completion message on a window</a:t>
            </a:r>
          </a:p>
          <a:p>
            <a:pPr algn="l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Step 12: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Stop.</a:t>
            </a:r>
          </a:p>
          <a:p>
            <a:pPr algn="just"/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97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101" y="331840"/>
            <a:ext cx="8203575" cy="50881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Result</a:t>
            </a:r>
          </a:p>
        </p:txBody>
      </p:sp>
      <p:sp>
        <p:nvSpPr>
          <p:cNvPr id="6" name="Subtitle 5"/>
          <p:cNvSpPr txBox="1">
            <a:spLocks noGrp="1"/>
          </p:cNvSpPr>
          <p:nvPr>
            <p:ph type="subTitle" idx="1"/>
          </p:nvPr>
        </p:nvSpPr>
        <p:spPr>
          <a:xfrm>
            <a:off x="844908" y="1479755"/>
            <a:ext cx="7628348" cy="331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algn="l"/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Differences and Similarities between two given files marked as:</a:t>
            </a:r>
          </a:p>
          <a:p>
            <a:pPr algn="l"/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Green  - Newly added contents</a:t>
            </a:r>
          </a:p>
          <a:p>
            <a:pPr algn="l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 Red  - Deleted contents</a:t>
            </a:r>
          </a:p>
          <a:p>
            <a:pPr algn="l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 Yellow – Change contents  </a:t>
            </a:r>
          </a:p>
          <a:p>
            <a:pPr algn="l"/>
            <a:endParaRPr lang="en-IN" sz="1050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 It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also have some link as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f : to redirect to the first change in a file.</a:t>
            </a:r>
          </a:p>
          <a:p>
            <a:pPr algn="l"/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n : redirect to next change.</a:t>
            </a:r>
          </a:p>
          <a:p>
            <a:pPr algn="l"/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t : to redirect to the top of file.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88" y="2324100"/>
            <a:ext cx="275272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3144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201" y="522340"/>
            <a:ext cx="8203575" cy="58993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6" name="Subtitle 5"/>
          <p:cNvSpPr txBox="1">
            <a:spLocks noGrp="1"/>
          </p:cNvSpPr>
          <p:nvPr>
            <p:ph type="subTitle" idx="1"/>
          </p:nvPr>
        </p:nvSpPr>
        <p:spPr>
          <a:xfrm>
            <a:off x="806808" y="1575005"/>
            <a:ext cx="7628348" cy="214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itchFamily="2" charset="2"/>
              <a:buChar char="v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This file comparator can be efficiently used for comparison of two different text file.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The output of comparator is an HTML file which is stored at particular location and automatically opened in a web-browser displaying similarities and differences. 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This comparison output can be used to visualise the changes done in the old and new file which is helpful to maintain the versions of a code file.</a:t>
            </a:r>
          </a:p>
        </p:txBody>
      </p:sp>
    </p:spTree>
    <p:extLst>
      <p:ext uri="{BB962C8B-B14F-4D97-AF65-F5344CB8AC3E}">
        <p14:creationId xmlns:p14="http://schemas.microsoft.com/office/powerpoint/2010/main" val="376785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476</Words>
  <Application>Microsoft Office PowerPoint</Application>
  <PresentationFormat>On-screen Show (16:9)</PresentationFormat>
  <Paragraphs>66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File Comparator Using Python Subject : Software Development Project</vt:lpstr>
      <vt:lpstr>Content</vt:lpstr>
      <vt:lpstr>Objectives </vt:lpstr>
      <vt:lpstr>Introduction</vt:lpstr>
      <vt:lpstr>Technology used</vt:lpstr>
      <vt:lpstr>Algorithm </vt:lpstr>
      <vt:lpstr>PowerPoint Presentation</vt:lpstr>
      <vt:lpstr>Result</vt:lpstr>
      <vt:lpstr>Conclusion</vt:lpstr>
      <vt:lpstr>Reference </vt:lpstr>
      <vt:lpstr>Thank You !!!!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2021-06-12T06:41:51Z</dcterms:modified>
</cp:coreProperties>
</file>