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7" r:id="rId3"/>
    <p:sldId id="258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6FFD3-7EDB-6240-AAAF-8B70F641B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2553891"/>
            <a:ext cx="8322470" cy="34874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b="1">
                <a:solidFill>
                  <a:schemeClr val="bg2">
                    <a:lumMod val="10000"/>
                  </a:schemeClr>
                </a:solidFill>
              </a:rPr>
              <a:t>Karnataka State Akkamahadevi Women’s  </a:t>
            </a:r>
          </a:p>
          <a:p>
            <a:pPr marL="0" indent="0">
              <a:buNone/>
            </a:pPr>
            <a:r>
              <a:rPr lang="en-US" sz="3600" b="1">
                <a:solidFill>
                  <a:schemeClr val="bg2">
                    <a:lumMod val="10000"/>
                  </a:schemeClr>
                </a:solidFill>
              </a:rPr>
              <a:t>               University Vijayapur</a:t>
            </a:r>
          </a:p>
          <a:p>
            <a:pPr marL="0" indent="0">
              <a:buNone/>
            </a:pPr>
            <a:r>
              <a:rPr lang="en-US" sz="3600">
                <a:solidFill>
                  <a:schemeClr val="bg2">
                    <a:lumMod val="10000"/>
                  </a:schemeClr>
                </a:solidFill>
              </a:rPr>
              <a:t>Topic : Server, web server, E-mail server </a:t>
            </a:r>
          </a:p>
          <a:p>
            <a:pPr marL="0" indent="0">
              <a:buNone/>
            </a:pPr>
            <a:r>
              <a:rPr lang="en-US" sz="3600">
                <a:solidFill>
                  <a:schemeClr val="bg2">
                    <a:lumMod val="10000"/>
                  </a:schemeClr>
                </a:solidFill>
              </a:rPr>
              <a:t>           and Web Browser</a:t>
            </a:r>
          </a:p>
          <a:p>
            <a:pPr marL="0" indent="0">
              <a:buNone/>
            </a:pPr>
            <a:r>
              <a:rPr lang="en-US" sz="3600">
                <a:solidFill>
                  <a:schemeClr val="bg2">
                    <a:lumMod val="10000"/>
                  </a:schemeClr>
                </a:solidFill>
              </a:rPr>
              <a:t>Sub : Computational biology</a:t>
            </a:r>
          </a:p>
          <a:p>
            <a:pPr marL="0" indent="0">
              <a:buNone/>
            </a:pPr>
            <a:endParaRPr lang="en-US" sz="36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sz="3600">
                <a:solidFill>
                  <a:schemeClr val="bg2">
                    <a:lumMod val="10000"/>
                  </a:schemeClr>
                </a:solidFill>
              </a:rPr>
              <a:t>Presented by : Geeta Nayak</a:t>
            </a:r>
          </a:p>
          <a:p>
            <a:pPr marL="0" indent="0">
              <a:buNone/>
            </a:pPr>
            <a:r>
              <a:rPr lang="en-US" sz="3600">
                <a:solidFill>
                  <a:schemeClr val="bg2">
                    <a:lumMod val="10000"/>
                  </a:schemeClr>
                </a:solidFill>
              </a:rPr>
              <a:t>         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172E11-46A9-3B40-9D02-9F380BF5A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439997" y="403879"/>
            <a:ext cx="2688453" cy="179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2B7E-7B6B-634A-B326-BC0B8AA6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9B0AB-753D-0E49-9502-E7404D848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http://www.shutterstock.com</a:t>
            </a:r>
          </a:p>
        </p:txBody>
      </p:sp>
    </p:spTree>
    <p:extLst>
      <p:ext uri="{BB962C8B-B14F-4D97-AF65-F5344CB8AC3E}">
        <p14:creationId xmlns:p14="http://schemas.microsoft.com/office/powerpoint/2010/main" val="179846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E4EF74A-6DCA-2F4B-80D1-8D52EC870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234" y="482203"/>
            <a:ext cx="8108157" cy="5355431"/>
          </a:xfrm>
        </p:spPr>
      </p:pic>
    </p:spTree>
    <p:extLst>
      <p:ext uri="{BB962C8B-B14F-4D97-AF65-F5344CB8AC3E}">
        <p14:creationId xmlns:p14="http://schemas.microsoft.com/office/powerpoint/2010/main" val="58677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10B8-878C-7349-B317-0503E356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B5409-A6AF-5742-AB53-79275142C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912" y="1535906"/>
            <a:ext cx="8596668" cy="4148268"/>
          </a:xfrm>
        </p:spPr>
        <p:txBody>
          <a:bodyPr/>
          <a:lstStyle/>
          <a:p>
            <a:r>
              <a:rPr lang="en-US"/>
              <a:t>Definition of Server</a:t>
            </a:r>
          </a:p>
          <a:p>
            <a:r>
              <a:rPr lang="en-US"/>
              <a:t>History of Server</a:t>
            </a:r>
          </a:p>
          <a:p>
            <a:r>
              <a:rPr lang="en-US"/>
              <a:t>Types of Server</a:t>
            </a:r>
          </a:p>
          <a:p>
            <a:r>
              <a:rPr lang="en-US"/>
              <a:t>E-mail Server </a:t>
            </a:r>
          </a:p>
          <a:p>
            <a:r>
              <a:rPr lang="en-US"/>
              <a:t>Web Server</a:t>
            </a:r>
          </a:p>
          <a:p>
            <a:r>
              <a:rPr lang="en-US"/>
              <a:t>Application of Server</a:t>
            </a:r>
          </a:p>
          <a:p>
            <a:r>
              <a:rPr lang="en-US"/>
              <a:t>Web Browser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2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AE1F-FC99-8C4B-B443-77AC5BC1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of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8FDF-AE4B-6A45-856D-C0FA13846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8077"/>
            <a:ext cx="8596668" cy="4273285"/>
          </a:xfrm>
        </p:spPr>
        <p:txBody>
          <a:bodyPr/>
          <a:lstStyle/>
          <a:p>
            <a:r>
              <a:rPr lang="en-US"/>
              <a:t>Server can provide various functionalities often called Services such as sharing data or resources among multiple clients or performing computation for a client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A202446-B547-474B-833A-AC8447E42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766" y="3214688"/>
            <a:ext cx="6518671" cy="33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6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CEAE-AE85-6145-A20D-EDFF5C29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32E120-17BC-F048-AC2C-28667B03007E}"/>
              </a:ext>
            </a:extLst>
          </p:cNvPr>
          <p:cNvSpPr txBox="1"/>
          <p:nvPr/>
        </p:nvSpPr>
        <p:spPr>
          <a:xfrm>
            <a:off x="3053953" y="3253263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6ED73-B9E7-A242-B30D-702D58C23B08}"/>
              </a:ext>
            </a:extLst>
          </p:cNvPr>
          <p:cNvSpPr txBox="1"/>
          <p:nvPr/>
        </p:nvSpPr>
        <p:spPr>
          <a:xfrm>
            <a:off x="3051721" y="3244334"/>
            <a:ext cx="6103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5B522A4-9599-304D-B67B-D9B88F268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396936"/>
              </p:ext>
            </p:extLst>
          </p:nvPr>
        </p:nvGraphicFramePr>
        <p:xfrm>
          <a:off x="946547" y="1553766"/>
          <a:ext cx="8208614" cy="3766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307">
                  <a:extLst>
                    <a:ext uri="{9D8B030D-6E8A-4147-A177-3AD203B41FA5}">
                      <a16:colId xmlns:a16="http://schemas.microsoft.com/office/drawing/2014/main" val="1135978384"/>
                    </a:ext>
                  </a:extLst>
                </a:gridCol>
                <a:gridCol w="4104307">
                  <a:extLst>
                    <a:ext uri="{9D8B030D-6E8A-4147-A177-3AD203B41FA5}">
                      <a16:colId xmlns:a16="http://schemas.microsoft.com/office/drawing/2014/main" val="815429640"/>
                    </a:ext>
                  </a:extLst>
                </a:gridCol>
              </a:tblGrid>
              <a:tr h="446693">
                <a:tc>
                  <a:txBody>
                    <a:bodyPr/>
                    <a:lstStyle/>
                    <a:p>
                      <a:r>
                        <a:rPr lang="en-US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103520"/>
                  </a:ext>
                </a:extLst>
              </a:tr>
              <a:tr h="446693">
                <a:tc>
                  <a:txBody>
                    <a:bodyPr/>
                    <a:lstStyle/>
                    <a:p>
                      <a:r>
                        <a:rPr lang="en-US"/>
                        <a:t>1981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 IBM VM machine, first list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14279"/>
                  </a:ext>
                </a:extLst>
              </a:tr>
              <a:tr h="446693">
                <a:tc>
                  <a:txBody>
                    <a:bodyPr/>
                    <a:lstStyle/>
                    <a:p>
                      <a:r>
                        <a:rPr lang="en-US"/>
                        <a:t>1991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Nextcube, first web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903316"/>
                  </a:ext>
                </a:extLst>
              </a:tr>
              <a:tr h="446693">
                <a:tc>
                  <a:txBody>
                    <a:bodyPr/>
                    <a:lstStyle/>
                    <a:p>
                      <a:r>
                        <a:rPr lang="en-US"/>
                        <a:t>1994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Proliant, first Rack Mountable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964374"/>
                  </a:ext>
                </a:extLst>
              </a:tr>
              <a:tr h="446693">
                <a:tc>
                  <a:txBody>
                    <a:bodyPr/>
                    <a:lstStyle/>
                    <a:p>
                      <a:r>
                        <a:rPr lang="en-US"/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Sun ultra ||, first Google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42640"/>
                  </a:ext>
                </a:extLst>
              </a:tr>
              <a:tr h="446693">
                <a:tc>
                  <a:txBody>
                    <a:bodyPr/>
                    <a:lstStyle/>
                    <a:p>
                      <a:r>
                        <a:rPr lang="en-US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RLX Blade, first modern blade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045175"/>
                  </a:ext>
                </a:extLst>
              </a:tr>
              <a:tr h="446693">
                <a:tc>
                  <a:txBody>
                    <a:bodyPr/>
                    <a:lstStyle/>
                    <a:p>
                      <a:r>
                        <a:rPr lang="en-US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PS3 cluster, distributed computing with GPUS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468339"/>
                  </a:ext>
                </a:extLst>
              </a:tr>
              <a:tr h="446693">
                <a:tc>
                  <a:txBody>
                    <a:bodyPr/>
                    <a:lstStyle/>
                    <a:p>
                      <a:r>
                        <a:rPr lang="en-US"/>
                        <a:t>2009/2012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 cloud and beyond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720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83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F8C0-97FA-6641-B22E-15480E06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6798D-66A6-BE4B-AA33-907E2F16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/>
          <a:lstStyle/>
          <a:p>
            <a:r>
              <a:rPr lang="en-US"/>
              <a:t>Application Server</a:t>
            </a:r>
          </a:p>
          <a:p>
            <a:r>
              <a:rPr lang="en-US"/>
              <a:t>Client Server</a:t>
            </a:r>
          </a:p>
          <a:p>
            <a:r>
              <a:rPr lang="en-US"/>
              <a:t>Collaboration Server</a:t>
            </a:r>
          </a:p>
          <a:p>
            <a:r>
              <a:rPr lang="en-US"/>
              <a:t>FTP Server</a:t>
            </a:r>
          </a:p>
          <a:p>
            <a:r>
              <a:rPr lang="en-US"/>
              <a:t>List Server</a:t>
            </a:r>
          </a:p>
          <a:p>
            <a:r>
              <a:rPr lang="en-US"/>
              <a:t>Mail Server</a:t>
            </a:r>
          </a:p>
          <a:p>
            <a:r>
              <a:rPr lang="en-US"/>
              <a:t>Open Source Server</a:t>
            </a:r>
          </a:p>
          <a:p>
            <a:r>
              <a:rPr lang="en-US"/>
              <a:t>Proxy Server</a:t>
            </a:r>
          </a:p>
          <a:p>
            <a:r>
              <a:rPr lang="en-US"/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292683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F702-A965-4541-AE45-240EF39C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E-mail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F3F7-42AD-2146-9E54-DA0524B51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Mail server is a type of Server which send and receive email using standard protocol</a:t>
            </a:r>
          </a:p>
          <a:p>
            <a:r>
              <a:rPr lang="en-US"/>
              <a:t>Mail server software is available for multiple platforms</a:t>
            </a:r>
          </a:p>
          <a:p>
            <a:r>
              <a:rPr lang="en-US"/>
              <a:t>The most popular mail server for windows is Microsoft exchange server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37C15ED-DC51-BA4F-AF16-CBBFD1B1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703" y="3982641"/>
            <a:ext cx="4607719" cy="248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7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E22E-77BF-7345-8DFE-A252F833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D83F-AD05-1141-99EE-E0B08E234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Web Server are computer’s that deliver web pages</a:t>
            </a:r>
          </a:p>
          <a:p>
            <a:r>
              <a:rPr lang="en-US"/>
              <a:t>Every web server has an IP address and possibly a domain name</a:t>
            </a:r>
          </a:p>
          <a:p>
            <a:r>
              <a:rPr lang="en-US"/>
              <a:t>There are many web server software application, including public domain software and commercial package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9895DC-AC58-9F40-8D56-7A498C2FD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39" y="3656955"/>
            <a:ext cx="7923457" cy="261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7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D62D-5CAB-1A46-B2DE-BFCB5DDB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of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5609-B91B-6749-A545-77C7D4D33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supports multithreading along with other features</a:t>
            </a:r>
          </a:p>
          <a:p>
            <a:r>
              <a:rPr lang="en-US"/>
              <a:t>It is used to facilitate longer running processes that are more resource intensive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8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EA19-56E6-744A-B16E-4393FA1D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79C23-3CA1-AB40-91BD-DD4753D1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Browser are the most commonly used type of HTTP agent</a:t>
            </a:r>
          </a:p>
          <a:p>
            <a:r>
              <a:rPr lang="en-US"/>
              <a:t>The browser are used to access the world wide web</a:t>
            </a:r>
          </a:p>
          <a:p>
            <a:r>
              <a:rPr lang="en-US"/>
              <a:t>They can also be used to access information provided by web server in private network</a:t>
            </a:r>
          </a:p>
          <a:p>
            <a:r>
              <a:rPr lang="en-US"/>
              <a:t>Example : Google Chrome,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E45AC14-EA6C-F646-8B4C-069320FD1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372" y="4604676"/>
            <a:ext cx="52768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027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PowerPoint Presentation</vt:lpstr>
      <vt:lpstr>CONTENTS</vt:lpstr>
      <vt:lpstr>Definition of Server</vt:lpstr>
      <vt:lpstr>History of Server</vt:lpstr>
      <vt:lpstr>Types of Server</vt:lpstr>
      <vt:lpstr>E-mail Server</vt:lpstr>
      <vt:lpstr>Web Server</vt:lpstr>
      <vt:lpstr>Application of Server</vt:lpstr>
      <vt:lpstr>Web Browser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geetanayak360@gmail.com</dc:creator>
  <cp:lastModifiedBy>geetanayak360@gmail.com</cp:lastModifiedBy>
  <cp:revision>9</cp:revision>
  <dcterms:created xsi:type="dcterms:W3CDTF">2022-01-12T17:22:08Z</dcterms:created>
  <dcterms:modified xsi:type="dcterms:W3CDTF">2022-01-17T15:32:35Z</dcterms:modified>
</cp:coreProperties>
</file>