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8" y="-46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Spring MVC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1981200"/>
            <a:ext cx="1981200" cy="22098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667000" y="1371600"/>
            <a:ext cx="1600200" cy="381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724400" y="1295400"/>
            <a:ext cx="1981200" cy="3962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2209800"/>
            <a:ext cx="1828800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362200" y="2971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343400" y="3048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05600" y="3124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2590800"/>
            <a:ext cx="167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Contact </a:t>
            </a:r>
          </a:p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95600" y="2590800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Class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33600" y="7620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Service Layer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029200" y="25908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UserDao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724400" y="685800"/>
            <a:ext cx="2286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543800" y="2819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DB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12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Trek</vt:lpstr>
      <vt:lpstr>Spring MVC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MVC</dc:title>
  <dc:creator>abc</dc:creator>
  <cp:lastModifiedBy>abc</cp:lastModifiedBy>
  <cp:revision>3</cp:revision>
  <dcterms:created xsi:type="dcterms:W3CDTF">2006-08-16T00:00:00Z</dcterms:created>
  <dcterms:modified xsi:type="dcterms:W3CDTF">2025-05-03T13:19:41Z</dcterms:modified>
</cp:coreProperties>
</file>