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A2623-0101-450D-8BA9-A7CF468FF8F3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8DDC-2353-4E84-A243-93D01CE53A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5C8E-D98B-44F7-AC3B-62A5FF79EAF4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ECCA-19A4-4F6C-A19A-4C16FC957B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5C8E-D98B-44F7-AC3B-62A5FF79EAF4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ECCA-19A4-4F6C-A19A-4C16FC957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5C8E-D98B-44F7-AC3B-62A5FF79EAF4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ECCA-19A4-4F6C-A19A-4C16FC957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5C8E-D98B-44F7-AC3B-62A5FF79EAF4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ECCA-19A4-4F6C-A19A-4C16FC957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5C8E-D98B-44F7-AC3B-62A5FF79EAF4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03EECCA-19A4-4F6C-A19A-4C16FC957B1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5C8E-D98B-44F7-AC3B-62A5FF79EAF4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ECCA-19A4-4F6C-A19A-4C16FC957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5C8E-D98B-44F7-AC3B-62A5FF79EAF4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ECCA-19A4-4F6C-A19A-4C16FC957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5C8E-D98B-44F7-AC3B-62A5FF79EAF4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ECCA-19A4-4F6C-A19A-4C16FC957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5C8E-D98B-44F7-AC3B-62A5FF79EAF4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ECCA-19A4-4F6C-A19A-4C16FC957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5C8E-D98B-44F7-AC3B-62A5FF79EAF4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ECCA-19A4-4F6C-A19A-4C16FC957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5C8E-D98B-44F7-AC3B-62A5FF79EAF4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EECCA-19A4-4F6C-A19A-4C16FC957B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F385C8E-D98B-44F7-AC3B-62A5FF79EAF4}" type="datetimeFigureOut">
              <a:rPr lang="en-US" smtClean="0"/>
              <a:t>17-May-21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03EECCA-19A4-4F6C-A19A-4C16FC957B1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0"/>
            <a:ext cx="8229600" cy="1295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Consequences  while riding 2 wheeler leaving one hands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8382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err="1" smtClean="0"/>
              <a:t>Synkentrono</a:t>
            </a:r>
            <a:r>
              <a:rPr lang="en-US" dirty="0" smtClean="0"/>
              <a:t> Software Solutions Private Limited</a:t>
            </a:r>
          </a:p>
          <a:p>
            <a:pPr algn="l"/>
            <a:r>
              <a:rPr lang="en-US" dirty="0" smtClean="0"/>
              <a:t> </a:t>
            </a:r>
            <a:r>
              <a:rPr lang="en-US" dirty="0" smtClean="0"/>
              <a:t>Authored by : </a:t>
            </a:r>
            <a:r>
              <a:rPr lang="en-US" dirty="0" err="1" smtClean="0"/>
              <a:t>Girish</a:t>
            </a:r>
            <a:r>
              <a:rPr lang="en-US" dirty="0" smtClean="0"/>
              <a:t> G. Hiremath</a:t>
            </a:r>
          </a:p>
          <a:p>
            <a:pPr algn="l"/>
            <a:endParaRPr lang="en-US" dirty="0"/>
          </a:p>
        </p:txBody>
      </p:sp>
      <p:pic>
        <p:nvPicPr>
          <p:cNvPr id="4" name="Picture 3" descr="left ha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7315200" cy="373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14478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 Left Hand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Leaving left hand while 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 balance </a:t>
            </a:r>
            <a:r>
              <a:rPr lang="en-US" smtClean="0"/>
              <a:t>of handle </a:t>
            </a:r>
            <a:r>
              <a:rPr lang="en-US" dirty="0" smtClean="0"/>
              <a:t>and vehicle.</a:t>
            </a:r>
          </a:p>
          <a:p>
            <a:r>
              <a:rPr lang="en-US" dirty="0" smtClean="0"/>
              <a:t>All the buttons like, </a:t>
            </a:r>
            <a:r>
              <a:rPr lang="en-US" dirty="0" smtClean="0"/>
              <a:t>h</a:t>
            </a:r>
            <a:r>
              <a:rPr lang="en-US" dirty="0" smtClean="0"/>
              <a:t>eadlight, high beam, low, indicator, horn cannot be turned on.</a:t>
            </a:r>
          </a:p>
          <a:p>
            <a:r>
              <a:rPr lang="en-US" dirty="0" smtClean="0"/>
              <a:t>If it’s a geared bike it is difficult to put a gear. Since no clutch involvement while putting a gear leads to a jumping of a vehicle and further misbalance cause the accidents.</a:t>
            </a:r>
          </a:p>
          <a:p>
            <a:r>
              <a:rPr lang="en-US" dirty="0" smtClean="0"/>
              <a:t>Turning the vehicle is very difficult.</a:t>
            </a:r>
          </a:p>
          <a:p>
            <a:r>
              <a:rPr lang="en-US" dirty="0" smtClean="0"/>
              <a:t> Mirror adjustment.</a:t>
            </a:r>
          </a:p>
          <a:p>
            <a:r>
              <a:rPr lang="en-US" dirty="0" smtClean="0"/>
              <a:t>Less possibility of sudden stop.</a:t>
            </a:r>
          </a:p>
          <a:p>
            <a:r>
              <a:rPr lang="en-US" dirty="0" smtClean="0"/>
              <a:t>To control the speed of the vehicle.</a:t>
            </a: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109</TotalTime>
  <Words>116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Consequences  while riding 2 wheeler leaving one hands</vt:lpstr>
      <vt:lpstr>Leaving left hand while riding</vt:lpstr>
    </vt:vector>
  </TitlesOfParts>
  <Company>BELGAUM[KARNATAKA]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Consequences</dc:title>
  <dc:creator>hp</dc:creator>
  <cp:lastModifiedBy>hp</cp:lastModifiedBy>
  <cp:revision>12</cp:revision>
  <dcterms:created xsi:type="dcterms:W3CDTF">2021-05-17T12:01:12Z</dcterms:created>
  <dcterms:modified xsi:type="dcterms:W3CDTF">2021-05-17T13:51:04Z</dcterms:modified>
</cp:coreProperties>
</file>