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3" r:id="rId5"/>
    <p:sldId id="25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D24958-3604-494F-8B47-FD68DB17DEBC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248A2A-3E88-4702-966E-EE69EBC9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4299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Ideas for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077200" cy="5181599"/>
          </a:xfrm>
        </p:spPr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Synkentrono</a:t>
            </a:r>
            <a:r>
              <a:rPr lang="en-US" dirty="0">
                <a:solidFill>
                  <a:schemeClr val="tx1"/>
                </a:solidFill>
              </a:rPr>
              <a:t> Software Solutions Private Limited</a:t>
            </a:r>
          </a:p>
          <a:p>
            <a:pPr algn="l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Authored by : Girish, Ashwini, Shruti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0B8E5-3F16-41EF-BC1D-08B9FEE14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3962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02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-First approach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000" dirty="0"/>
              <a:t>-</a:t>
            </a:r>
            <a:r>
              <a:rPr lang="en-US" sz="2000" dirty="0">
                <a:latin typeface="Russo One" pitchFamily="2" charset="0"/>
              </a:rPr>
              <a:t>When release left hand - display any color</a:t>
            </a:r>
          </a:p>
          <a:p>
            <a:pPr marL="109728" indent="0">
              <a:buNone/>
            </a:pPr>
            <a:r>
              <a:rPr lang="en-US" sz="2000" dirty="0">
                <a:latin typeface="Russo One" pitchFamily="2" charset="0"/>
              </a:rPr>
              <a:t>-When release right hand- display any color</a:t>
            </a:r>
          </a:p>
          <a:p>
            <a:pPr marL="109728" indent="0">
              <a:buNone/>
            </a:pPr>
            <a:r>
              <a:rPr lang="en-US" sz="2600" dirty="0">
                <a:latin typeface="Russo One" pitchFamily="2" charset="0"/>
              </a:rPr>
              <a:t>     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Displaying warning in a dashboard</a:t>
            </a:r>
          </a:p>
        </p:txBody>
      </p:sp>
      <p:pic>
        <p:nvPicPr>
          <p:cNvPr id="6" name="Picture 5" descr="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58718"/>
            <a:ext cx="3110204" cy="1852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4200" y="3505200"/>
            <a:ext cx="182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8mm 12V LED</a:t>
            </a:r>
          </a:p>
        </p:txBody>
      </p:sp>
      <p:pic>
        <p:nvPicPr>
          <p:cNvPr id="9" name="Picture 8" descr="dashbo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58718"/>
            <a:ext cx="4253204" cy="2469602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4495800" y="3345390"/>
            <a:ext cx="1534254" cy="108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52546" y="428969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to</a:t>
            </a:r>
          </a:p>
          <a:p>
            <a:r>
              <a:rPr lang="en-US" dirty="0"/>
              <a:t>be used</a:t>
            </a:r>
          </a:p>
        </p:txBody>
      </p:sp>
      <p:pic>
        <p:nvPicPr>
          <p:cNvPr id="17" name="Picture 16" descr="symbo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4234675"/>
            <a:ext cx="9906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82BC7-D9E8-437F-9B5B-CDA3DF7192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0" y="5045695"/>
            <a:ext cx="1828799" cy="17025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2578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2400" b="1" dirty="0">
                <a:solidFill>
                  <a:srgbClr val="FF0000"/>
                </a:solidFill>
              </a:rPr>
              <a:t>- You are in danger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- </a:t>
            </a:r>
            <a:r>
              <a:rPr lang="en-US" sz="2400" b="1" dirty="0">
                <a:solidFill>
                  <a:srgbClr val="FF0000"/>
                </a:solidFill>
              </a:rPr>
              <a:t>Warning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- Rash driving alert</a:t>
            </a:r>
          </a:p>
          <a:p>
            <a:r>
              <a:rPr lang="en-US" sz="2400" dirty="0"/>
              <a:t>Requires TFT LCD display which is </a:t>
            </a:r>
          </a:p>
          <a:p>
            <a:pPr marL="109728" indent="0">
              <a:buNone/>
            </a:pPr>
            <a:r>
              <a:rPr lang="en-US" sz="2400" dirty="0"/>
              <a:t>   easy to interface with most micro</a:t>
            </a:r>
          </a:p>
          <a:p>
            <a:pPr marL="109728" indent="0">
              <a:buNone/>
            </a:pPr>
            <a:r>
              <a:rPr lang="en-US" sz="2400" dirty="0"/>
              <a:t>   controllers.</a:t>
            </a:r>
          </a:p>
          <a:p>
            <a:r>
              <a:rPr lang="en-US" sz="2400" dirty="0"/>
              <a:t>Works with any microcontroller.</a:t>
            </a:r>
          </a:p>
          <a:p>
            <a:pPr marL="109728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contarast</a:t>
            </a:r>
            <a:r>
              <a:rPr lang="en-US" sz="2400" dirty="0"/>
              <a:t> of the screen can be </a:t>
            </a:r>
          </a:p>
          <a:p>
            <a:pPr marL="109728" indent="0">
              <a:buNone/>
            </a:pPr>
            <a:r>
              <a:rPr lang="en-US" sz="2400" dirty="0"/>
              <a:t>   Varied by varying voltage.</a:t>
            </a:r>
          </a:p>
          <a:p>
            <a:pPr marL="109728" indent="0">
              <a:buNone/>
            </a:pPr>
            <a:r>
              <a:rPr lang="en-US" sz="2400" dirty="0"/>
              <a:t>    </a:t>
            </a:r>
          </a:p>
          <a:p>
            <a:pPr marL="109728" indent="0">
              <a:buNone/>
            </a:pPr>
            <a:r>
              <a:rPr lang="en-US" sz="2400" dirty="0"/>
              <a:t>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Displaying a message to the rider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CF8EB-EE19-4F81-9FF5-99D0D496E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6" y="1737519"/>
            <a:ext cx="2133600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2FE70-4F8A-491A-A94A-0F319C9E4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85937"/>
            <a:ext cx="2514600" cy="123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ACDEF-21E8-48B3-97A5-F4FC12E95D8D}"/>
              </a:ext>
            </a:extLst>
          </p:cNvPr>
          <p:cNvSpPr txBox="1"/>
          <p:nvPr/>
        </p:nvSpPr>
        <p:spPr>
          <a:xfrm>
            <a:off x="6096000" y="5189855"/>
            <a:ext cx="3652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Description-</a:t>
            </a:r>
          </a:p>
          <a:p>
            <a:r>
              <a:rPr lang="en-US" dirty="0"/>
              <a:t>Type: LCD alphanumeric</a:t>
            </a:r>
          </a:p>
          <a:p>
            <a:r>
              <a:rPr lang="en-US" dirty="0"/>
              <a:t>Color: green backlight</a:t>
            </a:r>
          </a:p>
          <a:p>
            <a:r>
              <a:rPr lang="en-US" dirty="0"/>
              <a:t>Power: 5V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A93016-3706-4EB1-A117-D2FE734C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/>
              <a:t> - Second approach.</a:t>
            </a:r>
          </a:p>
          <a:p>
            <a:r>
              <a:rPr lang="en-US" sz="2400" dirty="0"/>
              <a:t>It involves lights in handlebars </a:t>
            </a:r>
          </a:p>
          <a:p>
            <a:pPr marL="109728" indent="0">
              <a:buNone/>
            </a:pPr>
            <a:r>
              <a:rPr lang="en-US" sz="2400" dirty="0"/>
              <a:t>   to indicate when release of </a:t>
            </a:r>
          </a:p>
          <a:p>
            <a:pPr marL="109728" indent="0">
              <a:buNone/>
            </a:pPr>
            <a:r>
              <a:rPr lang="en-US" sz="2400" dirty="0"/>
              <a:t>   either hands.</a:t>
            </a:r>
          </a:p>
          <a:p>
            <a:r>
              <a:rPr lang="en-US" sz="2400" dirty="0"/>
              <a:t>Easy installation placement on</a:t>
            </a:r>
          </a:p>
          <a:p>
            <a:pPr marL="109728" indent="0">
              <a:buNone/>
            </a:pPr>
            <a:r>
              <a:rPr lang="en-US" sz="2400" dirty="0"/>
              <a:t>  handle bar both ends.</a:t>
            </a:r>
          </a:p>
          <a:p>
            <a:pPr marL="109728" indent="0">
              <a:buNone/>
            </a:pPr>
            <a:endParaRPr lang="en-IN" sz="2400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DB6BD0-9C35-46F7-B2C8-51AC6728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Indication with handlebar light</a:t>
            </a: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7423A-C864-4855-8B4D-02B8DFC2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8800"/>
            <a:ext cx="2540105" cy="21050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76151-186B-4830-9F64-A359D849A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54860"/>
            <a:ext cx="2540105" cy="2200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5D10B-EFCA-4E08-8DBC-587AB8C82140}"/>
              </a:ext>
            </a:extLst>
          </p:cNvPr>
          <p:cNvSpPr txBox="1"/>
          <p:nvPr/>
        </p:nvSpPr>
        <p:spPr>
          <a:xfrm>
            <a:off x="3429000" y="4787748"/>
            <a:ext cx="2900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Description-</a:t>
            </a:r>
            <a:r>
              <a:rPr lang="en-US" dirty="0"/>
              <a:t> </a:t>
            </a:r>
          </a:p>
          <a:p>
            <a:r>
              <a:rPr lang="en-US" dirty="0"/>
              <a:t>type: LED</a:t>
            </a:r>
          </a:p>
          <a:p>
            <a:r>
              <a:rPr lang="en-US" dirty="0" err="1"/>
              <a:t>colour</a:t>
            </a:r>
            <a:r>
              <a:rPr lang="en-US" dirty="0"/>
              <a:t>: white orange power: 12V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38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BE51AC-E96D-4966-BD47-F4A2C7D1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1338453"/>
            <a:ext cx="8229600" cy="5062347"/>
          </a:xfrm>
        </p:spPr>
        <p:txBody>
          <a:bodyPr>
            <a:normAutofit/>
          </a:bodyPr>
          <a:lstStyle/>
          <a:p>
            <a:r>
              <a:rPr lang="en-US" sz="2400" dirty="0"/>
              <a:t>Indication with light for 5 seconds when it is sensed either of the hands are not in contact with the handle later on continued indication with</a:t>
            </a:r>
          </a:p>
          <a:p>
            <a:pPr marL="109728" indent="0">
              <a:buNone/>
            </a:pPr>
            <a:r>
              <a:rPr lang="en-US" sz="2400" dirty="0"/>
              <a:t>   beep.</a:t>
            </a:r>
          </a:p>
          <a:p>
            <a:r>
              <a:rPr lang="en-US" sz="2400" dirty="0"/>
              <a:t>Buzzer can be used for this purpose.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 </a:t>
            </a:r>
          </a:p>
          <a:p>
            <a:endParaRPr lang="en-US" sz="28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17C3CE-B0A3-4D43-9012-EE4F63C5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Indicator with beep sound.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3440A-C559-4506-9365-4811599D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28" y="3276600"/>
            <a:ext cx="23812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0D6639-40CB-4B14-8F10-62DAB29374AF}"/>
              </a:ext>
            </a:extLst>
          </p:cNvPr>
          <p:cNvSpPr txBox="1"/>
          <p:nvPr/>
        </p:nvSpPr>
        <p:spPr>
          <a:xfrm>
            <a:off x="4343400" y="4572000"/>
            <a:ext cx="229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Description-</a:t>
            </a:r>
          </a:p>
          <a:p>
            <a:r>
              <a:rPr lang="en-US" dirty="0"/>
              <a:t>Type: automotive</a:t>
            </a:r>
          </a:p>
          <a:p>
            <a:r>
              <a:rPr lang="en-US" dirty="0"/>
              <a:t>Material: plastic</a:t>
            </a:r>
          </a:p>
          <a:p>
            <a:r>
              <a:rPr lang="en-US" dirty="0"/>
              <a:t>Power supply: 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76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B0EEE-043C-4570-9D48-8969A3FA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r>
              <a:rPr lang="en-US" sz="2400" dirty="0"/>
              <a:t>For above process CDMA or GSM can be used as medium for communication.</a:t>
            </a:r>
          </a:p>
          <a:p>
            <a:r>
              <a:rPr lang="en-US" sz="2400" dirty="0"/>
              <a:t>In these schemes, the message is modulated on a longer spreading sequence, consisting of several chips.</a:t>
            </a: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BF393F-9CC4-4179-9283-A1888628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Sending a message to the bike owner and respective traffic department</a:t>
            </a:r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1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1023</TotalTime>
  <Words>262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Lucida Sans Unicode</vt:lpstr>
      <vt:lpstr>Russo One</vt:lpstr>
      <vt:lpstr>Verdana</vt:lpstr>
      <vt:lpstr>Wingdings 2</vt:lpstr>
      <vt:lpstr>Wingdings 3</vt:lpstr>
      <vt:lpstr>Concourse</vt:lpstr>
      <vt:lpstr>Ideas for Output</vt:lpstr>
      <vt:lpstr>Displaying warning in a dashboard</vt:lpstr>
      <vt:lpstr>Displaying a message to the rider</vt:lpstr>
      <vt:lpstr>Indication with handlebar light</vt:lpstr>
      <vt:lpstr>Indicator with beep sound. </vt:lpstr>
      <vt:lpstr>Sending a message to the bike owner and respective traffic department</vt:lpstr>
    </vt:vector>
  </TitlesOfParts>
  <Company>BELGAUM[KARNATAKA]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Output</dc:title>
  <dc:creator>hp</dc:creator>
  <cp:lastModifiedBy>Deepa Patil</cp:lastModifiedBy>
  <cp:revision>42</cp:revision>
  <dcterms:created xsi:type="dcterms:W3CDTF">2021-05-17T14:50:55Z</dcterms:created>
  <dcterms:modified xsi:type="dcterms:W3CDTF">2021-05-18T22:28:20Z</dcterms:modified>
</cp:coreProperties>
</file>