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Proxima Nova"/>
      <p:regular r:id="rId29"/>
      <p:bold r:id="rId30"/>
      <p:italic r:id="rId31"/>
      <p:boldItalic r:id="rId32"/>
    </p:embeddedFont>
    <p:embeddedFont>
      <p:font typeface="Alfa Slab One"/>
      <p:regular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italic.fntdata"/><Relationship Id="rId30" Type="http://schemas.openxmlformats.org/officeDocument/2006/relationships/font" Target="fonts/ProximaNova-bold.fntdata"/><Relationship Id="rId11" Type="http://schemas.openxmlformats.org/officeDocument/2006/relationships/slide" Target="slides/slide6.xml"/><Relationship Id="rId33" Type="http://schemas.openxmlformats.org/officeDocument/2006/relationships/font" Target="fonts/AlfaSlabOne-regular.fntdata"/><Relationship Id="rId10" Type="http://schemas.openxmlformats.org/officeDocument/2006/relationships/slide" Target="slides/slide5.xml"/><Relationship Id="rId32" Type="http://schemas.openxmlformats.org/officeDocument/2006/relationships/font" Target="fonts/ProximaNova-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833c293c4b_3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33c293c4b_3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833c293c4b_3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833c293c4b_3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833c293c4b_3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833c293c4b_3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833c293c4b_3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833c293c4b_3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833c293c4b_3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833c293c4b_3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833c293c4b_3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833c293c4b_3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833c293c4b_3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833c293c4b_3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833c293c4b_3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833c293c4b_3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833c293c4b_3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833c293c4b_3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833c293c4b_3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833c293c4b_3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833c293c4b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833c293c4b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833c293c4b_3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833c293c4b_3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833c293c4b_3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833c293c4b_3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833c293c4b_3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833c293c4b_3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833c293c4b_3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833c293c4b_3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833a3edbf3_0_38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g833a3edbf3_0_3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833a3edbf3_0_60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833a3edbf3_0_6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833c293c4b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833c293c4b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833c293c4b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833c293c4b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833c293c4b_3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33c293c4b_3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833c293c4b_3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33c293c4b_3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833c293c4b_3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833c293c4b_3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1000"/>
              <a:buNone/>
              <a:defRPr sz="11000">
                <a:solidFill>
                  <a:schemeClr val="dk1"/>
                </a:solidFill>
              </a:defRPr>
            </a:lvl1pPr>
            <a:lvl2pPr lvl="1" rtl="0" algn="ctr">
              <a:spcBef>
                <a:spcPts val="0"/>
              </a:spcBef>
              <a:spcAft>
                <a:spcPts val="0"/>
              </a:spcAft>
              <a:buClr>
                <a:schemeClr val="dk1"/>
              </a:buClr>
              <a:buSzPts val="11000"/>
              <a:buNone/>
              <a:defRPr sz="11000">
                <a:solidFill>
                  <a:schemeClr val="dk1"/>
                </a:solidFill>
              </a:defRPr>
            </a:lvl2pPr>
            <a:lvl3pPr lvl="2" rtl="0" algn="ctr">
              <a:spcBef>
                <a:spcPts val="0"/>
              </a:spcBef>
              <a:spcAft>
                <a:spcPts val="0"/>
              </a:spcAft>
              <a:buClr>
                <a:schemeClr val="dk1"/>
              </a:buClr>
              <a:buSzPts val="11000"/>
              <a:buNone/>
              <a:defRPr sz="11000">
                <a:solidFill>
                  <a:schemeClr val="dk1"/>
                </a:solidFill>
              </a:defRPr>
            </a:lvl3pPr>
            <a:lvl4pPr lvl="3" rtl="0" algn="ctr">
              <a:spcBef>
                <a:spcPts val="0"/>
              </a:spcBef>
              <a:spcAft>
                <a:spcPts val="0"/>
              </a:spcAft>
              <a:buClr>
                <a:schemeClr val="dk1"/>
              </a:buClr>
              <a:buSzPts val="11000"/>
              <a:buNone/>
              <a:defRPr sz="11000">
                <a:solidFill>
                  <a:schemeClr val="dk1"/>
                </a:solidFill>
              </a:defRPr>
            </a:lvl4pPr>
            <a:lvl5pPr lvl="4" rtl="0" algn="ctr">
              <a:spcBef>
                <a:spcPts val="0"/>
              </a:spcBef>
              <a:spcAft>
                <a:spcPts val="0"/>
              </a:spcAft>
              <a:buClr>
                <a:schemeClr val="dk1"/>
              </a:buClr>
              <a:buSzPts val="11000"/>
              <a:buNone/>
              <a:defRPr sz="11000">
                <a:solidFill>
                  <a:schemeClr val="dk1"/>
                </a:solidFill>
              </a:defRPr>
            </a:lvl5pPr>
            <a:lvl6pPr lvl="5" rtl="0" algn="ctr">
              <a:spcBef>
                <a:spcPts val="0"/>
              </a:spcBef>
              <a:spcAft>
                <a:spcPts val="0"/>
              </a:spcAft>
              <a:buClr>
                <a:schemeClr val="dk1"/>
              </a:buClr>
              <a:buSzPts val="11000"/>
              <a:buNone/>
              <a:defRPr sz="11000">
                <a:solidFill>
                  <a:schemeClr val="dk1"/>
                </a:solidFill>
              </a:defRPr>
            </a:lvl6pPr>
            <a:lvl7pPr lvl="6" rtl="0" algn="ctr">
              <a:spcBef>
                <a:spcPts val="0"/>
              </a:spcBef>
              <a:spcAft>
                <a:spcPts val="0"/>
              </a:spcAft>
              <a:buClr>
                <a:schemeClr val="dk1"/>
              </a:buClr>
              <a:buSzPts val="11000"/>
              <a:buNone/>
              <a:defRPr sz="11000">
                <a:solidFill>
                  <a:schemeClr val="dk1"/>
                </a:solidFill>
              </a:defRPr>
            </a:lvl7pPr>
            <a:lvl8pPr lvl="7" rtl="0" algn="ctr">
              <a:spcBef>
                <a:spcPts val="0"/>
              </a:spcBef>
              <a:spcAft>
                <a:spcPts val="0"/>
              </a:spcAft>
              <a:buClr>
                <a:schemeClr val="dk1"/>
              </a:buClr>
              <a:buSzPts val="11000"/>
              <a:buNone/>
              <a:defRPr sz="11000">
                <a:solidFill>
                  <a:schemeClr val="dk1"/>
                </a:solidFill>
              </a:defRPr>
            </a:lvl8pPr>
            <a:lvl9pPr lvl="8" rtl="0"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6800"/>
              <a:buNone/>
              <a:defRPr sz="6800">
                <a:solidFill>
                  <a:schemeClr val="lt1"/>
                </a:solidFill>
              </a:defRPr>
            </a:lvl1pPr>
            <a:lvl2pPr lvl="1" rtl="0">
              <a:spcBef>
                <a:spcPts val="0"/>
              </a:spcBef>
              <a:spcAft>
                <a:spcPts val="0"/>
              </a:spcAft>
              <a:buClr>
                <a:schemeClr val="lt1"/>
              </a:buClr>
              <a:buSzPts val="6800"/>
              <a:buNone/>
              <a:defRPr sz="6800">
                <a:solidFill>
                  <a:schemeClr val="lt1"/>
                </a:solidFill>
              </a:defRPr>
            </a:lvl2pPr>
            <a:lvl3pPr lvl="2" rtl="0">
              <a:spcBef>
                <a:spcPts val="0"/>
              </a:spcBef>
              <a:spcAft>
                <a:spcPts val="0"/>
              </a:spcAft>
              <a:buClr>
                <a:schemeClr val="lt1"/>
              </a:buClr>
              <a:buSzPts val="6800"/>
              <a:buNone/>
              <a:defRPr sz="6800">
                <a:solidFill>
                  <a:schemeClr val="lt1"/>
                </a:solidFill>
              </a:defRPr>
            </a:lvl3pPr>
            <a:lvl4pPr lvl="3" rtl="0">
              <a:spcBef>
                <a:spcPts val="0"/>
              </a:spcBef>
              <a:spcAft>
                <a:spcPts val="0"/>
              </a:spcAft>
              <a:buClr>
                <a:schemeClr val="lt1"/>
              </a:buClr>
              <a:buSzPts val="6800"/>
              <a:buNone/>
              <a:defRPr sz="6800">
                <a:solidFill>
                  <a:schemeClr val="lt1"/>
                </a:solidFill>
              </a:defRPr>
            </a:lvl4pPr>
            <a:lvl5pPr lvl="4" rtl="0">
              <a:spcBef>
                <a:spcPts val="0"/>
              </a:spcBef>
              <a:spcAft>
                <a:spcPts val="0"/>
              </a:spcAft>
              <a:buClr>
                <a:schemeClr val="lt1"/>
              </a:buClr>
              <a:buSzPts val="6800"/>
              <a:buNone/>
              <a:defRPr sz="6800">
                <a:solidFill>
                  <a:schemeClr val="lt1"/>
                </a:solidFill>
              </a:defRPr>
            </a:lvl5pPr>
            <a:lvl6pPr lvl="5" rtl="0">
              <a:spcBef>
                <a:spcPts val="0"/>
              </a:spcBef>
              <a:spcAft>
                <a:spcPts val="0"/>
              </a:spcAft>
              <a:buClr>
                <a:schemeClr val="lt1"/>
              </a:buClr>
              <a:buSzPts val="6800"/>
              <a:buNone/>
              <a:defRPr sz="6800">
                <a:solidFill>
                  <a:schemeClr val="lt1"/>
                </a:solidFill>
              </a:defRPr>
            </a:lvl6pPr>
            <a:lvl7pPr lvl="6" rtl="0">
              <a:spcBef>
                <a:spcPts val="0"/>
              </a:spcBef>
              <a:spcAft>
                <a:spcPts val="0"/>
              </a:spcAft>
              <a:buClr>
                <a:schemeClr val="lt1"/>
              </a:buClr>
              <a:buSzPts val="6800"/>
              <a:buNone/>
              <a:defRPr sz="6800">
                <a:solidFill>
                  <a:schemeClr val="lt1"/>
                </a:solidFill>
              </a:defRPr>
            </a:lvl7pPr>
            <a:lvl8pPr lvl="7" rtl="0">
              <a:spcBef>
                <a:spcPts val="0"/>
              </a:spcBef>
              <a:spcAft>
                <a:spcPts val="0"/>
              </a:spcAft>
              <a:buClr>
                <a:schemeClr val="lt1"/>
              </a:buClr>
              <a:buSzPts val="6800"/>
              <a:buNone/>
              <a:defRPr sz="6800">
                <a:solidFill>
                  <a:schemeClr val="lt1"/>
                </a:solidFill>
              </a:defRPr>
            </a:lvl8pPr>
            <a:lvl9pPr lvl="8" rtl="0">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Proxima Nova"/>
                <a:ea typeface="Proxima Nova"/>
                <a:cs typeface="Proxima Nova"/>
                <a:sym typeface="Proxima Nova"/>
              </a:defRPr>
            </a:lvl1pPr>
            <a:lvl2pPr lvl="1" rtl="0" algn="r">
              <a:buNone/>
              <a:defRPr sz="1000">
                <a:solidFill>
                  <a:schemeClr val="dk2"/>
                </a:solidFill>
                <a:latin typeface="Proxima Nova"/>
                <a:ea typeface="Proxima Nova"/>
                <a:cs typeface="Proxima Nova"/>
                <a:sym typeface="Proxima Nova"/>
              </a:defRPr>
            </a:lvl2pPr>
            <a:lvl3pPr lvl="2" rtl="0" algn="r">
              <a:buNone/>
              <a:defRPr sz="1000">
                <a:solidFill>
                  <a:schemeClr val="dk2"/>
                </a:solidFill>
                <a:latin typeface="Proxima Nova"/>
                <a:ea typeface="Proxima Nova"/>
                <a:cs typeface="Proxima Nova"/>
                <a:sym typeface="Proxima Nova"/>
              </a:defRPr>
            </a:lvl3pPr>
            <a:lvl4pPr lvl="3" rtl="0" algn="r">
              <a:buNone/>
              <a:defRPr sz="1000">
                <a:solidFill>
                  <a:schemeClr val="dk2"/>
                </a:solidFill>
                <a:latin typeface="Proxima Nova"/>
                <a:ea typeface="Proxima Nova"/>
                <a:cs typeface="Proxima Nova"/>
                <a:sym typeface="Proxima Nova"/>
              </a:defRPr>
            </a:lvl4pPr>
            <a:lvl5pPr lvl="4" rtl="0" algn="r">
              <a:buNone/>
              <a:defRPr sz="1000">
                <a:solidFill>
                  <a:schemeClr val="dk2"/>
                </a:solidFill>
                <a:latin typeface="Proxima Nova"/>
                <a:ea typeface="Proxima Nova"/>
                <a:cs typeface="Proxima Nova"/>
                <a:sym typeface="Proxima Nova"/>
              </a:defRPr>
            </a:lvl5pPr>
            <a:lvl6pPr lvl="5" rtl="0" algn="r">
              <a:buNone/>
              <a:defRPr sz="1000">
                <a:solidFill>
                  <a:schemeClr val="dk2"/>
                </a:solidFill>
                <a:latin typeface="Proxima Nova"/>
                <a:ea typeface="Proxima Nova"/>
                <a:cs typeface="Proxima Nova"/>
                <a:sym typeface="Proxima Nova"/>
              </a:defRPr>
            </a:lvl6pPr>
            <a:lvl7pPr lvl="6" rtl="0" algn="r">
              <a:buNone/>
              <a:defRPr sz="1000">
                <a:solidFill>
                  <a:schemeClr val="dk2"/>
                </a:solidFill>
                <a:latin typeface="Proxima Nova"/>
                <a:ea typeface="Proxima Nova"/>
                <a:cs typeface="Proxima Nova"/>
                <a:sym typeface="Proxima Nova"/>
              </a:defRPr>
            </a:lvl7pPr>
            <a:lvl8pPr lvl="7" rtl="0" algn="r">
              <a:buNone/>
              <a:defRPr sz="1000">
                <a:solidFill>
                  <a:schemeClr val="dk2"/>
                </a:solidFill>
                <a:latin typeface="Proxima Nova"/>
                <a:ea typeface="Proxima Nova"/>
                <a:cs typeface="Proxima Nova"/>
                <a:sym typeface="Proxima Nova"/>
              </a:defRPr>
            </a:lvl8pPr>
            <a:lvl9pPr lvl="8" rtl="0"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p14:dur="400">
        <p:fade/>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QUEUEING MODELS</a:t>
            </a:r>
            <a:endParaRPr/>
          </a:p>
        </p:txBody>
      </p:sp>
      <p:pic>
        <p:nvPicPr>
          <p:cNvPr id="57" name="Google Shape;57;p13"/>
          <p:cNvPicPr preferRelativeResize="0"/>
          <p:nvPr/>
        </p:nvPicPr>
        <p:blipFill>
          <a:blip r:embed="rId3">
            <a:alphaModFix/>
          </a:blip>
          <a:stretch>
            <a:fillRect/>
          </a:stretch>
        </p:blipFill>
        <p:spPr>
          <a:xfrm>
            <a:off x="1299875" y="-13450"/>
            <a:ext cx="6611476"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228" name="Shape 228"/>
        <p:cNvGrpSpPr/>
        <p:nvPr/>
      </p:nvGrpSpPr>
      <p:grpSpPr>
        <a:xfrm>
          <a:off x="0" y="0"/>
          <a:ext cx="0" cy="0"/>
          <a:chOff x="0" y="0"/>
          <a:chExt cx="0" cy="0"/>
        </a:xfrm>
      </p:grpSpPr>
      <p:sp>
        <p:nvSpPr>
          <p:cNvPr id="229" name="Google Shape;22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Queueing Notation: Kendall Notation</a:t>
            </a:r>
            <a:endParaRPr/>
          </a:p>
        </p:txBody>
      </p:sp>
      <p:sp>
        <p:nvSpPr>
          <p:cNvPr id="230" name="Google Shape;23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A notation system for parallel server queues: A/B/c/N/K </a:t>
            </a:r>
            <a:endParaRPr/>
          </a:p>
          <a:p>
            <a:pPr indent="-317500" lvl="1" marL="914400" rtl="0" algn="l">
              <a:spcBef>
                <a:spcPts val="0"/>
              </a:spcBef>
              <a:spcAft>
                <a:spcPts val="0"/>
              </a:spcAft>
              <a:buSzPts val="1400"/>
              <a:buChar char="○"/>
            </a:pPr>
            <a:r>
              <a:rPr lang="en-GB"/>
              <a:t>A represents the interarrival-time distribution </a:t>
            </a:r>
            <a:endParaRPr/>
          </a:p>
          <a:p>
            <a:pPr indent="-317500" lvl="1" marL="914400" rtl="0" algn="l">
              <a:spcBef>
                <a:spcPts val="0"/>
              </a:spcBef>
              <a:spcAft>
                <a:spcPts val="0"/>
              </a:spcAft>
              <a:buSzPts val="1400"/>
              <a:buChar char="○"/>
            </a:pPr>
            <a:r>
              <a:rPr lang="en-GB"/>
              <a:t>B represents the service-time distribution </a:t>
            </a:r>
            <a:endParaRPr/>
          </a:p>
          <a:p>
            <a:pPr indent="-317500" lvl="1" marL="914400" rtl="0" algn="l">
              <a:spcBef>
                <a:spcPts val="0"/>
              </a:spcBef>
              <a:spcAft>
                <a:spcPts val="0"/>
              </a:spcAft>
              <a:buSzPts val="1400"/>
              <a:buChar char="○"/>
            </a:pPr>
            <a:r>
              <a:rPr lang="en-GB"/>
              <a:t>c represents the number of parallel servers </a:t>
            </a:r>
            <a:endParaRPr/>
          </a:p>
          <a:p>
            <a:pPr indent="-317500" lvl="1" marL="914400" rtl="0" algn="l">
              <a:spcBef>
                <a:spcPts val="0"/>
              </a:spcBef>
              <a:spcAft>
                <a:spcPts val="0"/>
              </a:spcAft>
              <a:buSzPts val="1400"/>
              <a:buChar char="○"/>
            </a:pPr>
            <a:r>
              <a:rPr lang="en-GB"/>
              <a:t>N represents the system capacity </a:t>
            </a:r>
            <a:endParaRPr/>
          </a:p>
          <a:p>
            <a:pPr indent="-317500" lvl="1" marL="914400" rtl="0" algn="l">
              <a:spcBef>
                <a:spcPts val="0"/>
              </a:spcBef>
              <a:spcAft>
                <a:spcPts val="0"/>
              </a:spcAft>
              <a:buSzPts val="1400"/>
              <a:buChar char="○"/>
            </a:pPr>
            <a:r>
              <a:rPr lang="en-GB"/>
              <a:t>K represents the size of the calling population </a:t>
            </a:r>
            <a:endParaRPr/>
          </a:p>
          <a:p>
            <a:pPr indent="-317500" lvl="1" marL="914400" rtl="0" algn="l">
              <a:spcBef>
                <a:spcPts val="0"/>
              </a:spcBef>
              <a:spcAft>
                <a:spcPts val="0"/>
              </a:spcAft>
              <a:buSzPts val="1400"/>
              <a:buChar char="○"/>
            </a:pPr>
            <a:r>
              <a:rPr lang="en-GB"/>
              <a:t>N, K are usually dropped, if they are infinity </a:t>
            </a:r>
            <a:endParaRPr/>
          </a:p>
          <a:p>
            <a:pPr indent="-342900" lvl="0" marL="457200" rtl="0" algn="l">
              <a:spcBef>
                <a:spcPts val="0"/>
              </a:spcBef>
              <a:spcAft>
                <a:spcPts val="0"/>
              </a:spcAft>
              <a:buSzPts val="1800"/>
              <a:buChar char="●"/>
            </a:pPr>
            <a:r>
              <a:rPr lang="en-GB"/>
              <a:t>Common symbols for A and B </a:t>
            </a:r>
            <a:endParaRPr/>
          </a:p>
          <a:p>
            <a:pPr indent="-317500" lvl="1" marL="914400" rtl="0" algn="l">
              <a:spcBef>
                <a:spcPts val="0"/>
              </a:spcBef>
              <a:spcAft>
                <a:spcPts val="0"/>
              </a:spcAft>
              <a:buSzPts val="1400"/>
              <a:buChar char="○"/>
            </a:pPr>
            <a:r>
              <a:rPr lang="en-GB"/>
              <a:t>M Markov, exponential distribution </a:t>
            </a:r>
            <a:endParaRPr/>
          </a:p>
          <a:p>
            <a:pPr indent="-317500" lvl="1" marL="914400" rtl="0" algn="l">
              <a:spcBef>
                <a:spcPts val="0"/>
              </a:spcBef>
              <a:spcAft>
                <a:spcPts val="0"/>
              </a:spcAft>
              <a:buSzPts val="1400"/>
              <a:buChar char="○"/>
            </a:pPr>
            <a:r>
              <a:rPr lang="en-GB"/>
              <a:t>D Constant, deterministic </a:t>
            </a:r>
            <a:endParaRPr/>
          </a:p>
          <a:p>
            <a:pPr indent="-317500" lvl="1" marL="914400" rtl="0" algn="l">
              <a:spcBef>
                <a:spcPts val="0"/>
              </a:spcBef>
              <a:spcAft>
                <a:spcPts val="0"/>
              </a:spcAft>
              <a:buSzPts val="1400"/>
              <a:buChar char="○"/>
            </a:pPr>
            <a:r>
              <a:rPr lang="en-GB"/>
              <a:t>Ek Erlang distribution of order k </a:t>
            </a:r>
            <a:endParaRPr/>
          </a:p>
          <a:p>
            <a:pPr indent="-317500" lvl="1" marL="914400" rtl="0" algn="l">
              <a:spcBef>
                <a:spcPts val="0"/>
              </a:spcBef>
              <a:spcAft>
                <a:spcPts val="0"/>
              </a:spcAft>
              <a:buSzPts val="1400"/>
              <a:buChar char="○"/>
            </a:pPr>
            <a:r>
              <a:rPr lang="en-GB"/>
              <a:t>H Hyperexponential distribution </a:t>
            </a:r>
            <a:endParaRPr/>
          </a:p>
          <a:p>
            <a:pPr indent="-317500" lvl="1" marL="914400" rtl="0" algn="l">
              <a:spcBef>
                <a:spcPts val="0"/>
              </a:spcBef>
              <a:spcAft>
                <a:spcPts val="0"/>
              </a:spcAft>
              <a:buSzPts val="1400"/>
              <a:buChar char="○"/>
            </a:pPr>
            <a:r>
              <a:rPr lang="en-GB"/>
              <a:t>G General, arbitrary </a:t>
            </a:r>
            <a:endParaRPr/>
          </a:p>
          <a:p>
            <a:pPr indent="-342900" lvl="0" marL="457200" rtl="0" algn="l">
              <a:spcBef>
                <a:spcPts val="0"/>
              </a:spcBef>
              <a:spcAft>
                <a:spcPts val="0"/>
              </a:spcAft>
              <a:buSzPts val="1800"/>
              <a:buChar char="●"/>
            </a:pPr>
            <a:r>
              <a:rPr lang="en-GB"/>
              <a:t>S = number of servers</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234" name="Shape 234"/>
        <p:cNvGrpSpPr/>
        <p:nvPr/>
      </p:nvGrpSpPr>
      <p:grpSpPr>
        <a:xfrm>
          <a:off x="0" y="0"/>
          <a:ext cx="0" cy="0"/>
          <a:chOff x="0" y="0"/>
          <a:chExt cx="0" cy="0"/>
        </a:xfrm>
      </p:grpSpPr>
      <p:sp>
        <p:nvSpPr>
          <p:cNvPr id="235" name="Google Shape;23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Kendall Notation Examples</a:t>
            </a:r>
            <a:endParaRPr/>
          </a:p>
        </p:txBody>
      </p:sp>
      <p:sp>
        <p:nvSpPr>
          <p:cNvPr id="236" name="Google Shape;23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GB"/>
              <a:t> M/M/1/∞/∞ same as M/M/1: Single-server with unlimited capacity and callpopulation. Interarrival and service times are exponentially distributed</a:t>
            </a:r>
            <a:endParaRPr/>
          </a:p>
          <a:p>
            <a:pPr indent="-342900" lvl="0" marL="457200" rtl="0" algn="l">
              <a:lnSpc>
                <a:spcPct val="200000"/>
              </a:lnSpc>
              <a:spcBef>
                <a:spcPts val="0"/>
              </a:spcBef>
              <a:spcAft>
                <a:spcPts val="0"/>
              </a:spcAft>
              <a:buSzPts val="1800"/>
              <a:buChar char="●"/>
            </a:pPr>
            <a:r>
              <a:rPr lang="en-GB"/>
              <a:t> G/G/1/5/5: Single-server with capacity 5 and call-population 5.</a:t>
            </a:r>
            <a:endParaRPr/>
          </a:p>
          <a:p>
            <a:pPr indent="-342900" lvl="0" marL="457200" rtl="0" algn="l">
              <a:lnSpc>
                <a:spcPct val="200000"/>
              </a:lnSpc>
              <a:spcBef>
                <a:spcPts val="0"/>
              </a:spcBef>
              <a:spcAft>
                <a:spcPts val="0"/>
              </a:spcAft>
              <a:buSzPts val="1800"/>
              <a:buChar char="●"/>
            </a:pPr>
            <a:r>
              <a:rPr lang="en-GB"/>
              <a:t> M/M/5/20/1500/FIFO: Five parallel server with capacity 20, call-population 1500, and service discipline FIFO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240" name="Shape 240"/>
        <p:cNvGrpSpPr/>
        <p:nvPr/>
      </p:nvGrpSpPr>
      <p:grpSpPr>
        <a:xfrm>
          <a:off x="0" y="0"/>
          <a:ext cx="0" cy="0"/>
          <a:chOff x="0" y="0"/>
          <a:chExt cx="0" cy="0"/>
        </a:xfrm>
      </p:grpSpPr>
      <p:sp>
        <p:nvSpPr>
          <p:cNvPr id="241" name="Google Shape;24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Queuing Models</a:t>
            </a:r>
            <a:endParaRPr/>
          </a:p>
        </p:txBody>
      </p:sp>
      <p:sp>
        <p:nvSpPr>
          <p:cNvPr id="242" name="Google Shape;24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2400"/>
              <a:t>We have covered 5 most commonly used Queuing models  </a:t>
            </a:r>
            <a:endParaRPr sz="2400"/>
          </a:p>
          <a:p>
            <a:pPr indent="-381000" lvl="0" marL="457200" rtl="0" algn="l">
              <a:lnSpc>
                <a:spcPct val="150000"/>
              </a:lnSpc>
              <a:spcBef>
                <a:spcPts val="1600"/>
              </a:spcBef>
              <a:spcAft>
                <a:spcPts val="0"/>
              </a:spcAft>
              <a:buSzPts val="2400"/>
              <a:buChar char="●"/>
            </a:pPr>
            <a:r>
              <a:rPr lang="en-GB" sz="2400"/>
              <a:t>Simple system (M / M / 1)</a:t>
            </a:r>
            <a:endParaRPr sz="2400"/>
          </a:p>
          <a:p>
            <a:pPr indent="-381000" lvl="0" marL="457200" rtl="0" algn="l">
              <a:lnSpc>
                <a:spcPct val="150000"/>
              </a:lnSpc>
              <a:spcBef>
                <a:spcPts val="0"/>
              </a:spcBef>
              <a:spcAft>
                <a:spcPts val="0"/>
              </a:spcAft>
              <a:buSzPts val="2400"/>
              <a:buChar char="●"/>
            </a:pPr>
            <a:r>
              <a:rPr lang="en-GB" sz="2400"/>
              <a:t>Multiple server (M / M / s / K)</a:t>
            </a:r>
            <a:endParaRPr sz="2400"/>
          </a:p>
          <a:p>
            <a:pPr indent="-381000" lvl="0" marL="457200" rtl="0" algn="l">
              <a:lnSpc>
                <a:spcPct val="150000"/>
              </a:lnSpc>
              <a:spcBef>
                <a:spcPts val="0"/>
              </a:spcBef>
              <a:spcAft>
                <a:spcPts val="0"/>
              </a:spcAft>
              <a:buSzPts val="2400"/>
              <a:buChar char="●"/>
            </a:pPr>
            <a:r>
              <a:rPr lang="en-GB" sz="2400"/>
              <a:t>Constant service (M / D / 1)</a:t>
            </a:r>
            <a:endParaRPr sz="2400"/>
          </a:p>
          <a:p>
            <a:pPr indent="-381000" lvl="0" marL="457200" rtl="0" algn="l">
              <a:lnSpc>
                <a:spcPct val="150000"/>
              </a:lnSpc>
              <a:spcBef>
                <a:spcPts val="0"/>
              </a:spcBef>
              <a:spcAft>
                <a:spcPts val="0"/>
              </a:spcAft>
              <a:buSzPts val="2400"/>
              <a:buChar char="●"/>
            </a:pPr>
            <a:r>
              <a:rPr lang="en-GB" sz="2400"/>
              <a:t>General service (M / G / 1)</a:t>
            </a:r>
            <a:endParaRPr sz="2400"/>
          </a:p>
          <a:p>
            <a:pPr indent="-381000" lvl="0" marL="457200" rtl="0" algn="l">
              <a:lnSpc>
                <a:spcPct val="150000"/>
              </a:lnSpc>
              <a:spcBef>
                <a:spcPts val="0"/>
              </a:spcBef>
              <a:spcAft>
                <a:spcPts val="0"/>
              </a:spcAft>
              <a:buSzPts val="2400"/>
              <a:buChar char="●"/>
            </a:pPr>
            <a:r>
              <a:rPr lang="en-GB" sz="2400"/>
              <a:t>Limited population (M / M / s / ∞ / N)</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246" name="Shape 246"/>
        <p:cNvGrpSpPr/>
        <p:nvPr/>
      </p:nvGrpSpPr>
      <p:grpSpPr>
        <a:xfrm>
          <a:off x="0" y="0"/>
          <a:ext cx="0" cy="0"/>
          <a:chOff x="0" y="0"/>
          <a:chExt cx="0" cy="0"/>
        </a:xfrm>
      </p:grpSpPr>
      <p:sp>
        <p:nvSpPr>
          <p:cNvPr id="247" name="Google Shape;24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Single Server Queuing System (M/M/1)</a:t>
            </a:r>
            <a:endParaRPr/>
          </a:p>
        </p:txBody>
      </p:sp>
      <p:sp>
        <p:nvSpPr>
          <p:cNvPr id="248" name="Google Shape;24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GB"/>
              <a:t>Poisson arrivals </a:t>
            </a:r>
            <a:endParaRPr/>
          </a:p>
          <a:p>
            <a:pPr indent="-342900" lvl="0" marL="457200" rtl="0" algn="l">
              <a:lnSpc>
                <a:spcPct val="200000"/>
              </a:lnSpc>
              <a:spcBef>
                <a:spcPts val="0"/>
              </a:spcBef>
              <a:spcAft>
                <a:spcPts val="0"/>
              </a:spcAft>
              <a:buSzPts val="1800"/>
              <a:buChar char="●"/>
            </a:pPr>
            <a:r>
              <a:rPr lang="en-GB"/>
              <a:t>Arrival population is unlimited </a:t>
            </a:r>
            <a:endParaRPr/>
          </a:p>
          <a:p>
            <a:pPr indent="-342900" lvl="0" marL="457200" rtl="0" algn="l">
              <a:lnSpc>
                <a:spcPct val="200000"/>
              </a:lnSpc>
              <a:spcBef>
                <a:spcPts val="0"/>
              </a:spcBef>
              <a:spcAft>
                <a:spcPts val="0"/>
              </a:spcAft>
              <a:buSzPts val="1800"/>
              <a:buChar char="●"/>
            </a:pPr>
            <a:r>
              <a:rPr lang="en-GB"/>
              <a:t>Exponential service times </a:t>
            </a:r>
            <a:endParaRPr/>
          </a:p>
          <a:p>
            <a:pPr indent="-342900" lvl="0" marL="457200" rtl="0" algn="l">
              <a:lnSpc>
                <a:spcPct val="200000"/>
              </a:lnSpc>
              <a:spcBef>
                <a:spcPts val="0"/>
              </a:spcBef>
              <a:spcAft>
                <a:spcPts val="0"/>
              </a:spcAft>
              <a:buSzPts val="1800"/>
              <a:buChar char="●"/>
            </a:pPr>
            <a:r>
              <a:rPr lang="en-GB"/>
              <a:t>All arrivals wait to be served </a:t>
            </a:r>
            <a:endParaRPr/>
          </a:p>
          <a:p>
            <a:pPr indent="-342900" lvl="0" marL="457200" rtl="0" algn="l">
              <a:lnSpc>
                <a:spcPct val="200000"/>
              </a:lnSpc>
              <a:spcBef>
                <a:spcPts val="0"/>
              </a:spcBef>
              <a:spcAft>
                <a:spcPts val="0"/>
              </a:spcAft>
              <a:buSzPts val="1800"/>
              <a:buChar char="●"/>
            </a:pPr>
            <a:r>
              <a:rPr lang="en-GB"/>
              <a:t>λ is constant </a:t>
            </a:r>
            <a:endParaRPr/>
          </a:p>
          <a:p>
            <a:pPr indent="-342900" lvl="0" marL="457200" rtl="0" algn="l">
              <a:lnSpc>
                <a:spcPct val="200000"/>
              </a:lnSpc>
              <a:spcBef>
                <a:spcPts val="0"/>
              </a:spcBef>
              <a:spcAft>
                <a:spcPts val="0"/>
              </a:spcAft>
              <a:buSzPts val="1800"/>
              <a:buChar char="●"/>
            </a:pPr>
            <a:r>
              <a:rPr lang="en-GB"/>
              <a:t>μ &gt; λ (average service rate &gt; average arrival rate)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252" name="Shape 252"/>
        <p:cNvGrpSpPr/>
        <p:nvPr/>
      </p:nvGrpSpPr>
      <p:grpSpPr>
        <a:xfrm>
          <a:off x="0" y="0"/>
          <a:ext cx="0" cy="0"/>
          <a:chOff x="0" y="0"/>
          <a:chExt cx="0" cy="0"/>
        </a:xfrm>
      </p:grpSpPr>
      <p:sp>
        <p:nvSpPr>
          <p:cNvPr id="253" name="Google Shape;253;p2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Operating Characteristics for M/M/1 Queue</a:t>
            </a:r>
            <a:endParaRPr/>
          </a:p>
        </p:txBody>
      </p:sp>
      <p:sp>
        <p:nvSpPr>
          <p:cNvPr id="254" name="Google Shape;254;p26"/>
          <p:cNvSpPr txBox="1"/>
          <p:nvPr>
            <p:ph idx="1" type="body"/>
          </p:nvPr>
        </p:nvSpPr>
        <p:spPr>
          <a:xfrm>
            <a:off x="311700" y="13048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AutoNum type="arabicPeriod"/>
            </a:pPr>
            <a:r>
              <a:rPr lang="en-GB"/>
              <a:t>Average server utilization ρ = λ / μ </a:t>
            </a:r>
            <a:endParaRPr/>
          </a:p>
          <a:p>
            <a:pPr indent="-342900" lvl="0" marL="457200" rtl="0" algn="l">
              <a:lnSpc>
                <a:spcPct val="150000"/>
              </a:lnSpc>
              <a:spcBef>
                <a:spcPts val="0"/>
              </a:spcBef>
              <a:spcAft>
                <a:spcPts val="0"/>
              </a:spcAft>
              <a:buSzPts val="1800"/>
              <a:buAutoNum type="arabicPeriod"/>
            </a:pPr>
            <a:r>
              <a:rPr lang="en-GB"/>
              <a:t>Average number of customers waiting Lq = λ 2 μ(μ – λ) </a:t>
            </a:r>
            <a:endParaRPr/>
          </a:p>
          <a:p>
            <a:pPr indent="-342900" lvl="0" marL="457200" rtl="0" algn="l">
              <a:lnSpc>
                <a:spcPct val="150000"/>
              </a:lnSpc>
              <a:spcBef>
                <a:spcPts val="0"/>
              </a:spcBef>
              <a:spcAft>
                <a:spcPts val="0"/>
              </a:spcAft>
              <a:buSzPts val="1800"/>
              <a:buAutoNum type="arabicPeriod"/>
            </a:pPr>
            <a:r>
              <a:rPr lang="en-GB"/>
              <a:t>Average number in system L = L</a:t>
            </a:r>
            <a:r>
              <a:rPr baseline="-25000" lang="en-GB"/>
              <a:t>q</a:t>
            </a:r>
            <a:r>
              <a:rPr lang="en-GB"/>
              <a:t> + λ / μ</a:t>
            </a:r>
            <a:endParaRPr/>
          </a:p>
          <a:p>
            <a:pPr indent="-342900" lvl="0" marL="457200" rtl="0" algn="l">
              <a:lnSpc>
                <a:spcPct val="150000"/>
              </a:lnSpc>
              <a:spcBef>
                <a:spcPts val="0"/>
              </a:spcBef>
              <a:spcAft>
                <a:spcPts val="0"/>
              </a:spcAft>
              <a:buSzPts val="1800"/>
              <a:buAutoNum type="arabicPeriod"/>
            </a:pPr>
            <a:r>
              <a:rPr lang="en-GB"/>
              <a:t>Average waiting time Wq = Lq = λ λ μ(μ – λ) </a:t>
            </a:r>
            <a:endParaRPr/>
          </a:p>
          <a:p>
            <a:pPr indent="-342900" lvl="0" marL="457200" rtl="0" algn="l">
              <a:lnSpc>
                <a:spcPct val="150000"/>
              </a:lnSpc>
              <a:spcBef>
                <a:spcPts val="0"/>
              </a:spcBef>
              <a:spcAft>
                <a:spcPts val="0"/>
              </a:spcAft>
              <a:buSzPts val="1800"/>
              <a:buAutoNum type="arabicPeriod"/>
            </a:pPr>
            <a:r>
              <a:rPr lang="en-GB"/>
              <a:t>Average time in the system W = Wq + 1/ μ </a:t>
            </a:r>
            <a:endParaRPr/>
          </a:p>
          <a:p>
            <a:pPr indent="-342900" lvl="0" marL="457200" rtl="0" algn="l">
              <a:lnSpc>
                <a:spcPct val="150000"/>
              </a:lnSpc>
              <a:spcBef>
                <a:spcPts val="0"/>
              </a:spcBef>
              <a:spcAft>
                <a:spcPts val="0"/>
              </a:spcAft>
              <a:buSzPts val="1800"/>
              <a:buAutoNum type="arabicPeriod"/>
            </a:pPr>
            <a:r>
              <a:rPr lang="en-GB"/>
              <a:t>Probability of 0 customers in system P0 = 1 – λ/μ </a:t>
            </a:r>
            <a:endParaRPr/>
          </a:p>
          <a:p>
            <a:pPr indent="-342900" lvl="0" marL="457200" rtl="0" algn="l">
              <a:lnSpc>
                <a:spcPct val="150000"/>
              </a:lnSpc>
              <a:spcBef>
                <a:spcPts val="0"/>
              </a:spcBef>
              <a:spcAft>
                <a:spcPts val="0"/>
              </a:spcAft>
              <a:buSzPts val="1800"/>
              <a:buAutoNum type="arabicPeriod"/>
            </a:pPr>
            <a:r>
              <a:rPr lang="en-GB"/>
              <a:t>Probability of exactly n customers in system Pn = (λ/μ )n P0</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258" name="Shape 258"/>
        <p:cNvGrpSpPr/>
        <p:nvPr/>
      </p:nvGrpSpPr>
      <p:grpSpPr>
        <a:xfrm>
          <a:off x="0" y="0"/>
          <a:ext cx="0" cy="0"/>
          <a:chOff x="0" y="0"/>
          <a:chExt cx="0" cy="0"/>
        </a:xfrm>
      </p:grpSpPr>
      <p:sp>
        <p:nvSpPr>
          <p:cNvPr id="259" name="Google Shape;25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 / M / s / K queue</a:t>
            </a:r>
            <a:endParaRPr/>
          </a:p>
        </p:txBody>
      </p:sp>
      <p:sp>
        <p:nvSpPr>
          <p:cNvPr id="260" name="Google Shape;260;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GB"/>
              <a:t>Customers arrive according to a Poisson process with rate λ. </a:t>
            </a:r>
            <a:endParaRPr/>
          </a:p>
          <a:p>
            <a:pPr indent="-336550" lvl="0" marL="457200" rtl="0" algn="l">
              <a:lnSpc>
                <a:spcPct val="150000"/>
              </a:lnSpc>
              <a:spcBef>
                <a:spcPts val="0"/>
              </a:spcBef>
              <a:spcAft>
                <a:spcPts val="0"/>
              </a:spcAft>
              <a:buSzPts val="1700"/>
              <a:buChar char="●"/>
            </a:pPr>
            <a:r>
              <a:rPr lang="en-GB" sz="1700"/>
              <a:t>The service times of customers are exponentially distributed with parameter µ. </a:t>
            </a:r>
            <a:endParaRPr sz="1700"/>
          </a:p>
          <a:p>
            <a:pPr indent="-342900" lvl="0" marL="457200" rtl="0" algn="l">
              <a:lnSpc>
                <a:spcPct val="150000"/>
              </a:lnSpc>
              <a:spcBef>
                <a:spcPts val="0"/>
              </a:spcBef>
              <a:spcAft>
                <a:spcPts val="0"/>
              </a:spcAft>
              <a:buSzPts val="1800"/>
              <a:buChar char="●"/>
            </a:pPr>
            <a:r>
              <a:rPr lang="en-GB"/>
              <a:t>There are s servers, serving customers in order of arrival. </a:t>
            </a:r>
            <a:endParaRPr/>
          </a:p>
          <a:p>
            <a:pPr indent="-342900" lvl="0" marL="457200" rtl="0" algn="l">
              <a:lnSpc>
                <a:spcPct val="150000"/>
              </a:lnSpc>
              <a:spcBef>
                <a:spcPts val="0"/>
              </a:spcBef>
              <a:spcAft>
                <a:spcPts val="0"/>
              </a:spcAft>
              <a:buSzPts val="1800"/>
              <a:buChar char="●"/>
            </a:pPr>
            <a:r>
              <a:rPr lang="en-GB"/>
              <a:t>Customers who see at arrival K (K ≥ s) other customers in the system are lost. </a:t>
            </a:r>
            <a:endParaRPr/>
          </a:p>
          <a:p>
            <a:pPr indent="-342900" lvl="0" marL="457200" rtl="0" algn="l">
              <a:lnSpc>
                <a:spcPct val="150000"/>
              </a:lnSpc>
              <a:spcBef>
                <a:spcPts val="0"/>
              </a:spcBef>
              <a:spcAft>
                <a:spcPts val="0"/>
              </a:spcAft>
              <a:buSzPts val="1800"/>
              <a:buChar char="●"/>
            </a:pPr>
            <a:r>
              <a:rPr lang="en-GB"/>
              <a:t>The process {X(t), t ≥ 0}, the number of customers in the system at time t, is again a continuous-time Markov chain with state space {0, 1, . . . , K}.</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264" name="Shape 264"/>
        <p:cNvGrpSpPr/>
        <p:nvPr/>
      </p:nvGrpSpPr>
      <p:grpSpPr>
        <a:xfrm>
          <a:off x="0" y="0"/>
          <a:ext cx="0" cy="0"/>
          <a:chOff x="0" y="0"/>
          <a:chExt cx="0" cy="0"/>
        </a:xfrm>
      </p:grpSpPr>
      <p:sp>
        <p:nvSpPr>
          <p:cNvPr id="265" name="Google Shape;265;p28"/>
          <p:cNvSpPr txBox="1"/>
          <p:nvPr>
            <p:ph idx="1" type="body"/>
          </p:nvPr>
        </p:nvSpPr>
        <p:spPr>
          <a:xfrm>
            <a:off x="311700" y="243175"/>
            <a:ext cx="8520600" cy="462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‘cut equations’ are given by </a:t>
            </a:r>
            <a:endParaRPr/>
          </a:p>
          <a:p>
            <a:pPr indent="0" lvl="0" marL="0" rtl="0" algn="l">
              <a:spcBef>
                <a:spcPts val="1600"/>
              </a:spcBef>
              <a:spcAft>
                <a:spcPts val="0"/>
              </a:spcAft>
              <a:buNone/>
            </a:pPr>
            <a:r>
              <a:rPr lang="en-GB"/>
              <a:t>λ</a:t>
            </a:r>
            <a:r>
              <a:rPr baseline="-25000" lang="en-GB"/>
              <a:t>pi−1</a:t>
            </a:r>
            <a:r>
              <a:rPr lang="en-GB"/>
              <a:t> = iµp</a:t>
            </a:r>
            <a:r>
              <a:rPr baseline="-25000" lang="en-GB"/>
              <a:t>i</a:t>
            </a:r>
            <a:r>
              <a:rPr lang="en-GB"/>
              <a:t> , i = 1, . . . , s, </a:t>
            </a:r>
            <a:endParaRPr/>
          </a:p>
          <a:p>
            <a:pPr indent="0" lvl="0" marL="0" rtl="0" algn="l">
              <a:spcBef>
                <a:spcPts val="1600"/>
              </a:spcBef>
              <a:spcAft>
                <a:spcPts val="0"/>
              </a:spcAft>
              <a:buNone/>
            </a:pPr>
            <a:r>
              <a:rPr lang="en-GB"/>
              <a:t>λ</a:t>
            </a:r>
            <a:r>
              <a:rPr baseline="-25000" lang="en-GB"/>
              <a:t>pi−1</a:t>
            </a:r>
            <a:r>
              <a:rPr lang="en-GB"/>
              <a:t> = sµpi , i = s + 1, . . . , K. </a:t>
            </a:r>
            <a:endParaRPr/>
          </a:p>
          <a:p>
            <a:pPr indent="0" lvl="0" marL="0" rtl="0" algn="l">
              <a:spcBef>
                <a:spcPts val="1600"/>
              </a:spcBef>
              <a:spcAft>
                <a:spcPts val="0"/>
              </a:spcAft>
              <a:buNone/>
            </a:pPr>
            <a:r>
              <a:rPr lang="en-GB"/>
              <a:t>Hence, </a:t>
            </a:r>
            <a:endParaRPr/>
          </a:p>
          <a:p>
            <a:pPr indent="0" lvl="0" marL="0" rtl="0" algn="l">
              <a:spcBef>
                <a:spcPts val="1600"/>
              </a:spcBef>
              <a:spcAft>
                <a:spcPts val="0"/>
              </a:spcAft>
              <a:buNone/>
            </a:pPr>
            <a:r>
              <a:rPr lang="en-GB"/>
              <a:t>p</a:t>
            </a:r>
            <a:r>
              <a:rPr baseline="-25000" lang="en-GB"/>
              <a:t>i</a:t>
            </a:r>
            <a:r>
              <a:rPr lang="en-GB"/>
              <a:t> =  (λ/µ)</a:t>
            </a:r>
            <a:r>
              <a:rPr baseline="30000" lang="en-GB"/>
              <a:t>i</a:t>
            </a:r>
            <a:r>
              <a:rPr lang="en-GB"/>
              <a:t>(1/i!)p</a:t>
            </a:r>
            <a:r>
              <a:rPr baseline="-25000" lang="en-GB"/>
              <a:t>0</a:t>
            </a:r>
            <a:r>
              <a:rPr lang="en-GB"/>
              <a:t>, i = 0, . . . , s,</a:t>
            </a:r>
            <a:endParaRPr/>
          </a:p>
          <a:p>
            <a:pPr indent="0" lvl="0" marL="0" rtl="0" algn="l">
              <a:spcBef>
                <a:spcPts val="1600"/>
              </a:spcBef>
              <a:spcAft>
                <a:spcPts val="0"/>
              </a:spcAft>
              <a:buNone/>
            </a:pPr>
            <a:r>
              <a:rPr lang="en-GB"/>
              <a:t> p</a:t>
            </a:r>
            <a:r>
              <a:rPr baseline="-25000" lang="en-GB"/>
              <a:t>s+k</a:t>
            </a:r>
            <a:r>
              <a:rPr lang="en-GB"/>
              <a:t> =  (λ/sµ)</a:t>
            </a:r>
            <a:r>
              <a:rPr baseline="30000" lang="en-GB"/>
              <a:t>k</a:t>
            </a:r>
            <a:r>
              <a:rPr lang="en-GB"/>
              <a:t>p</a:t>
            </a:r>
            <a:r>
              <a:rPr baseline="-25000" lang="en-GB"/>
              <a:t>s</a:t>
            </a:r>
            <a:r>
              <a:rPr lang="en-GB"/>
              <a:t> =  (λ/sµ)</a:t>
            </a:r>
            <a:r>
              <a:rPr baseline="30000" lang="en-GB"/>
              <a:t>k</a:t>
            </a:r>
            <a:r>
              <a:rPr lang="en-GB"/>
              <a:t>(λ/µ)</a:t>
            </a:r>
            <a:r>
              <a:rPr baseline="30000" lang="en-GB"/>
              <a:t>s</a:t>
            </a:r>
            <a:r>
              <a:rPr lang="en-GB"/>
              <a:t>(1/s!) p</a:t>
            </a:r>
            <a:r>
              <a:rPr baseline="-25000" lang="en-GB"/>
              <a:t>0</a:t>
            </a:r>
            <a:r>
              <a:rPr lang="en-GB"/>
              <a:t>, k = 0, . . . , K − s.</a:t>
            </a:r>
            <a:endParaRPr/>
          </a:p>
          <a:p>
            <a:pPr indent="0" lvl="0" marL="0" rtl="0" algn="l">
              <a:spcBef>
                <a:spcPts val="1600"/>
              </a:spcBef>
              <a:spcAft>
                <a:spcPts val="0"/>
              </a:spcAft>
              <a:buNone/>
            </a:pPr>
            <a:r>
              <a:rPr lang="en-GB"/>
              <a:t> Finally, from the normalization equation ⅀</a:t>
            </a:r>
            <a:r>
              <a:rPr baseline="30000" lang="en-GB"/>
              <a:t>k</a:t>
            </a:r>
            <a:r>
              <a:rPr baseline="-25000" lang="en-GB"/>
              <a:t>i=0</a:t>
            </a:r>
            <a:r>
              <a:rPr lang="en-GB"/>
              <a:t> p</a:t>
            </a:r>
            <a:r>
              <a:rPr baseline="-25000" lang="en-GB"/>
              <a:t>i</a:t>
            </a:r>
            <a:r>
              <a:rPr lang="en-GB"/>
              <a:t> = 1 one can determine the unknown p</a:t>
            </a:r>
            <a:r>
              <a:rPr baseline="-25000" lang="en-GB"/>
              <a:t>0</a:t>
            </a:r>
            <a:r>
              <a:rPr lang="en-GB"/>
              <a:t>. </a:t>
            </a:r>
            <a:endParaRPr/>
          </a:p>
          <a:p>
            <a:pPr indent="0" lvl="0" marL="0" rtl="0" algn="l">
              <a:spcBef>
                <a:spcPts val="1600"/>
              </a:spcBef>
              <a:spcAft>
                <a:spcPts val="1600"/>
              </a:spcAft>
              <a:buNone/>
            </a:pPr>
            <a:r>
              <a:rPr lang="en-GB"/>
              <a:t>Again, from the limiting distribution several long-run performance measures can be calculated.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269" name="Shape 269"/>
        <p:cNvGrpSpPr/>
        <p:nvPr/>
      </p:nvGrpSpPr>
      <p:grpSpPr>
        <a:xfrm>
          <a:off x="0" y="0"/>
          <a:ext cx="0" cy="0"/>
          <a:chOff x="0" y="0"/>
          <a:chExt cx="0" cy="0"/>
        </a:xfrm>
      </p:grpSpPr>
      <p:sp>
        <p:nvSpPr>
          <p:cNvPr id="270" name="Google Shape;27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500"/>
              <a:t>Single Server System With Constant Service Time (M/D/1)</a:t>
            </a:r>
            <a:endParaRPr sz="2500"/>
          </a:p>
        </p:txBody>
      </p:sp>
      <p:sp>
        <p:nvSpPr>
          <p:cNvPr id="271" name="Google Shape;271;p29"/>
          <p:cNvSpPr txBox="1"/>
          <p:nvPr>
            <p:ph idx="1" type="body"/>
          </p:nvPr>
        </p:nvSpPr>
        <p:spPr>
          <a:xfrm>
            <a:off x="311700" y="13810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GB"/>
              <a:t>Poisson arrivals </a:t>
            </a:r>
            <a:endParaRPr/>
          </a:p>
          <a:p>
            <a:pPr indent="-342900" lvl="0" marL="457200" rtl="0" algn="l">
              <a:lnSpc>
                <a:spcPct val="200000"/>
              </a:lnSpc>
              <a:spcBef>
                <a:spcPts val="0"/>
              </a:spcBef>
              <a:spcAft>
                <a:spcPts val="0"/>
              </a:spcAft>
              <a:buSzPts val="1800"/>
              <a:buChar char="●"/>
            </a:pPr>
            <a:r>
              <a:rPr lang="en-GB"/>
              <a:t>Constant service times (not random) </a:t>
            </a:r>
            <a:endParaRPr/>
          </a:p>
          <a:p>
            <a:pPr indent="-342900" lvl="0" marL="457200" rtl="0" algn="l">
              <a:lnSpc>
                <a:spcPct val="200000"/>
              </a:lnSpc>
              <a:spcBef>
                <a:spcPts val="0"/>
              </a:spcBef>
              <a:spcAft>
                <a:spcPts val="0"/>
              </a:spcAft>
              <a:buSzPts val="1800"/>
              <a:buChar char="●"/>
            </a:pPr>
            <a:r>
              <a:rPr lang="en-GB"/>
              <a:t>Has shorter queues than M/M/1 system - Lq and Wq are one-half as large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275" name="Shape 275"/>
        <p:cNvGrpSpPr/>
        <p:nvPr/>
      </p:nvGrpSpPr>
      <p:grpSpPr>
        <a:xfrm>
          <a:off x="0" y="0"/>
          <a:ext cx="0" cy="0"/>
          <a:chOff x="0" y="0"/>
          <a:chExt cx="0" cy="0"/>
        </a:xfrm>
      </p:grpSpPr>
      <p:sp>
        <p:nvSpPr>
          <p:cNvPr id="276" name="Google Shape;27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500"/>
              <a:t>Single Server System With General Service Time (M/G/1)</a:t>
            </a:r>
            <a:endParaRPr sz="2500"/>
          </a:p>
        </p:txBody>
      </p:sp>
      <p:sp>
        <p:nvSpPr>
          <p:cNvPr id="277" name="Google Shape;277;p30"/>
          <p:cNvSpPr txBox="1"/>
          <p:nvPr>
            <p:ph idx="1" type="body"/>
          </p:nvPr>
        </p:nvSpPr>
        <p:spPr>
          <a:xfrm>
            <a:off x="311700" y="13048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GB"/>
              <a:t>single server</a:t>
            </a:r>
            <a:endParaRPr/>
          </a:p>
          <a:p>
            <a:pPr indent="-342900" lvl="0" marL="457200" rtl="0" algn="l">
              <a:lnSpc>
                <a:spcPct val="150000"/>
              </a:lnSpc>
              <a:spcBef>
                <a:spcPts val="0"/>
              </a:spcBef>
              <a:spcAft>
                <a:spcPts val="0"/>
              </a:spcAft>
              <a:buSzPts val="1800"/>
              <a:buChar char="●"/>
            </a:pPr>
            <a:r>
              <a:rPr lang="en-GB"/>
              <a:t>infinite number of waiting positions</a:t>
            </a:r>
            <a:endParaRPr/>
          </a:p>
          <a:p>
            <a:pPr indent="-342900" lvl="0" marL="457200" rtl="0" algn="l">
              <a:lnSpc>
                <a:spcPct val="150000"/>
              </a:lnSpc>
              <a:spcBef>
                <a:spcPts val="0"/>
              </a:spcBef>
              <a:spcAft>
                <a:spcPts val="0"/>
              </a:spcAft>
              <a:buSzPts val="1800"/>
              <a:buChar char="●"/>
            </a:pPr>
            <a:r>
              <a:rPr lang="en-GB"/>
              <a:t>Poisson arrival process</a:t>
            </a:r>
            <a:endParaRPr/>
          </a:p>
          <a:p>
            <a:pPr indent="-317500" lvl="1" marL="914400" rtl="0" algn="l">
              <a:lnSpc>
                <a:spcPct val="150000"/>
              </a:lnSpc>
              <a:spcBef>
                <a:spcPts val="0"/>
              </a:spcBef>
              <a:spcAft>
                <a:spcPts val="0"/>
              </a:spcAft>
              <a:buSzPts val="1400"/>
              <a:buChar char="○"/>
            </a:pPr>
            <a:r>
              <a:rPr lang="en-GB"/>
              <a:t>interarrival times are exponentially distributed. </a:t>
            </a:r>
            <a:endParaRPr/>
          </a:p>
          <a:p>
            <a:pPr indent="-342900" lvl="0" marL="457200" rtl="0" algn="l">
              <a:lnSpc>
                <a:spcPct val="150000"/>
              </a:lnSpc>
              <a:spcBef>
                <a:spcPts val="0"/>
              </a:spcBef>
              <a:spcAft>
                <a:spcPts val="0"/>
              </a:spcAft>
              <a:buSzPts val="1800"/>
              <a:buChar char="●"/>
            </a:pPr>
            <a:r>
              <a:rPr lang="en-GB"/>
              <a:t>generally distributed service time</a:t>
            </a:r>
            <a:endParaRPr/>
          </a:p>
          <a:p>
            <a:pPr indent="-317500" lvl="1" marL="914400" rtl="0" algn="l">
              <a:lnSpc>
                <a:spcPct val="150000"/>
              </a:lnSpc>
              <a:spcBef>
                <a:spcPts val="0"/>
              </a:spcBef>
              <a:spcAft>
                <a:spcPts val="0"/>
              </a:spcAft>
              <a:buSzPts val="1400"/>
              <a:buChar char="○"/>
            </a:pPr>
            <a:r>
              <a:rPr lang="en-GB"/>
              <a:t> practically, any distribution.</a:t>
            </a:r>
            <a:endParaRPr/>
          </a:p>
          <a:p>
            <a:pPr indent="-342900" lvl="0" marL="457200" rtl="0" algn="l">
              <a:lnSpc>
                <a:spcPct val="150000"/>
              </a:lnSpc>
              <a:spcBef>
                <a:spcPts val="0"/>
              </a:spcBef>
              <a:spcAft>
                <a:spcPts val="0"/>
              </a:spcAft>
              <a:buSzPts val="1800"/>
              <a:buChar char="●"/>
            </a:pPr>
            <a:r>
              <a:rPr lang="en-GB"/>
              <a:t> What we also assume: </a:t>
            </a:r>
            <a:endParaRPr/>
          </a:p>
          <a:p>
            <a:pPr indent="-317500" lvl="1" marL="914400" rtl="0" algn="l">
              <a:lnSpc>
                <a:spcPct val="150000"/>
              </a:lnSpc>
              <a:spcBef>
                <a:spcPts val="0"/>
              </a:spcBef>
              <a:spcAft>
                <a:spcPts val="0"/>
              </a:spcAft>
              <a:buSzPts val="1400"/>
              <a:buChar char="○"/>
            </a:pPr>
            <a:r>
              <a:rPr lang="en-GB"/>
              <a:t>first come, first served (FCFS)</a:t>
            </a:r>
            <a:endParaRPr/>
          </a:p>
          <a:p>
            <a:pPr indent="-317500" lvl="1" marL="914400" rtl="0" algn="l">
              <a:lnSpc>
                <a:spcPct val="150000"/>
              </a:lnSpc>
              <a:spcBef>
                <a:spcPts val="0"/>
              </a:spcBef>
              <a:spcAft>
                <a:spcPts val="0"/>
              </a:spcAft>
              <a:buSzPts val="1400"/>
              <a:buChar char="○"/>
            </a:pPr>
            <a:r>
              <a:rPr lang="en-GB"/>
              <a:t>what it may affect: PDF or pdf of waiting time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281" name="Shape 281"/>
        <p:cNvGrpSpPr/>
        <p:nvPr/>
      </p:nvGrpSpPr>
      <p:grpSpPr>
        <a:xfrm>
          <a:off x="0" y="0"/>
          <a:ext cx="0" cy="0"/>
          <a:chOff x="0" y="0"/>
          <a:chExt cx="0" cy="0"/>
        </a:xfrm>
      </p:grpSpPr>
      <p:sp>
        <p:nvSpPr>
          <p:cNvPr id="282" name="Google Shape;282;p31"/>
          <p:cNvSpPr txBox="1"/>
          <p:nvPr>
            <p:ph idx="1" type="body"/>
          </p:nvPr>
        </p:nvSpPr>
        <p:spPr>
          <a:xfrm>
            <a:off x="311700" y="296750"/>
            <a:ext cx="8520600" cy="40911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GB"/>
              <a:t>Arrival process: </a:t>
            </a:r>
            <a:endParaRPr/>
          </a:p>
          <a:p>
            <a:pPr indent="-317500" lvl="1" marL="914400" rtl="0" algn="l">
              <a:lnSpc>
                <a:spcPct val="200000"/>
              </a:lnSpc>
              <a:spcBef>
                <a:spcPts val="0"/>
              </a:spcBef>
              <a:spcAft>
                <a:spcPts val="0"/>
              </a:spcAft>
              <a:buSzPts val="1400"/>
              <a:buChar char="○"/>
            </a:pPr>
            <a:r>
              <a:rPr lang="en-GB"/>
              <a:t>Poisson with parameter (mean value) λ </a:t>
            </a:r>
            <a:endParaRPr/>
          </a:p>
          <a:p>
            <a:pPr indent="-317500" lvl="1" marL="914400" rtl="0" algn="l">
              <a:lnSpc>
                <a:spcPct val="200000"/>
              </a:lnSpc>
              <a:spcBef>
                <a:spcPts val="0"/>
              </a:spcBef>
              <a:spcAft>
                <a:spcPts val="0"/>
              </a:spcAft>
              <a:buSzPts val="1400"/>
              <a:buChar char="○"/>
            </a:pPr>
            <a:r>
              <a:rPr lang="en-GB"/>
              <a:t>interarrival times are exponential with mean 1/λ; </a:t>
            </a:r>
            <a:endParaRPr/>
          </a:p>
          <a:p>
            <a:pPr indent="-317500" lvl="1" marL="914400" rtl="0" algn="l">
              <a:lnSpc>
                <a:spcPct val="200000"/>
              </a:lnSpc>
              <a:spcBef>
                <a:spcPts val="0"/>
              </a:spcBef>
              <a:spcAft>
                <a:spcPts val="0"/>
              </a:spcAft>
              <a:buSzPts val="1400"/>
              <a:buChar char="○"/>
            </a:pPr>
            <a:r>
              <a:rPr lang="en-GB"/>
              <a:t>CDF, pdf and LT are: </a:t>
            </a:r>
            <a:endParaRPr/>
          </a:p>
          <a:p>
            <a:pPr indent="-317500" lvl="2" marL="1371600" rtl="0" algn="l">
              <a:lnSpc>
                <a:spcPct val="200000"/>
              </a:lnSpc>
              <a:spcBef>
                <a:spcPts val="0"/>
              </a:spcBef>
              <a:spcAft>
                <a:spcPts val="0"/>
              </a:spcAft>
              <a:buSzPts val="1400"/>
              <a:buChar char="■"/>
            </a:pPr>
            <a:r>
              <a:rPr lang="en-GB"/>
              <a:t>A(t) = 1 − e </a:t>
            </a:r>
            <a:r>
              <a:rPr baseline="30000" lang="en-GB"/>
              <a:t>−λt</a:t>
            </a:r>
            <a:r>
              <a:rPr lang="en-GB"/>
              <a:t>, a(t) = λe</a:t>
            </a:r>
            <a:r>
              <a:rPr baseline="30000" lang="en-GB"/>
              <a:t>−λt</a:t>
            </a:r>
            <a:r>
              <a:rPr lang="en-GB"/>
              <a:t>, A(s) = ഽ</a:t>
            </a:r>
            <a:r>
              <a:rPr baseline="30000" lang="en-GB"/>
              <a:t>∞</a:t>
            </a:r>
            <a:r>
              <a:rPr lang="en-GB"/>
              <a:t> </a:t>
            </a:r>
            <a:r>
              <a:rPr baseline="-25000" lang="en-GB"/>
              <a:t>0</a:t>
            </a:r>
            <a:r>
              <a:rPr lang="en-GB"/>
              <a:t> a(t)e </a:t>
            </a:r>
            <a:r>
              <a:rPr baseline="30000" lang="en-GB"/>
              <a:t>−st</a:t>
            </a:r>
            <a:r>
              <a:rPr lang="en-GB"/>
              <a:t>dt = </a:t>
            </a:r>
            <a:r>
              <a:rPr lang="en-GB"/>
              <a:t>ഽ</a:t>
            </a:r>
            <a:r>
              <a:rPr baseline="30000" lang="en-GB"/>
              <a:t>∞</a:t>
            </a:r>
            <a:r>
              <a:rPr lang="en-GB"/>
              <a:t> </a:t>
            </a:r>
            <a:r>
              <a:rPr baseline="-25000" lang="en-GB"/>
              <a:t>0</a:t>
            </a:r>
            <a:r>
              <a:rPr lang="en-GB"/>
              <a:t> ∞ 0 λe</a:t>
            </a:r>
            <a:r>
              <a:rPr baseline="30000" lang="en-GB"/>
              <a:t>−λt</a:t>
            </a:r>
            <a:r>
              <a:rPr lang="en-GB"/>
              <a:t>e </a:t>
            </a:r>
            <a:r>
              <a:rPr baseline="30000" lang="en-GB"/>
              <a:t>−st</a:t>
            </a:r>
            <a:r>
              <a:rPr lang="en-GB"/>
              <a:t>dt = λ/(s + λ) . </a:t>
            </a:r>
            <a:endParaRPr/>
          </a:p>
          <a:p>
            <a:pPr indent="-342900" lvl="0" marL="457200" rtl="0" algn="l">
              <a:lnSpc>
                <a:spcPct val="200000"/>
              </a:lnSpc>
              <a:spcBef>
                <a:spcPts val="0"/>
              </a:spcBef>
              <a:spcAft>
                <a:spcPts val="0"/>
              </a:spcAft>
              <a:buSzPts val="1800"/>
              <a:buChar char="●"/>
            </a:pPr>
            <a:r>
              <a:rPr lang="en-GB"/>
              <a:t>Service process: </a:t>
            </a:r>
            <a:endParaRPr/>
          </a:p>
          <a:p>
            <a:pPr indent="-317500" lvl="1" marL="914400" rtl="0" algn="l">
              <a:lnSpc>
                <a:spcPct val="200000"/>
              </a:lnSpc>
              <a:spcBef>
                <a:spcPts val="0"/>
              </a:spcBef>
              <a:spcAft>
                <a:spcPts val="0"/>
              </a:spcAft>
              <a:buSzPts val="1400"/>
              <a:buChar char="○"/>
            </a:pPr>
            <a:r>
              <a:rPr lang="en-GB"/>
              <a:t>service times are arbitrary with mean 1/µ</a:t>
            </a:r>
            <a:endParaRPr/>
          </a:p>
          <a:p>
            <a:pPr indent="-317500" lvl="1" marL="914400" rtl="0" algn="l">
              <a:lnSpc>
                <a:spcPct val="200000"/>
              </a:lnSpc>
              <a:spcBef>
                <a:spcPts val="0"/>
              </a:spcBef>
              <a:spcAft>
                <a:spcPts val="0"/>
              </a:spcAft>
              <a:buSzPts val="1400"/>
              <a:buChar char="○"/>
            </a:pPr>
            <a:r>
              <a:rPr lang="en-GB"/>
              <a:t>PDF, pdf and LT are: </a:t>
            </a:r>
            <a:endParaRPr/>
          </a:p>
          <a:p>
            <a:pPr indent="-317500" lvl="2" marL="1371600" rtl="0" algn="l">
              <a:lnSpc>
                <a:spcPct val="200000"/>
              </a:lnSpc>
              <a:spcBef>
                <a:spcPts val="0"/>
              </a:spcBef>
              <a:spcAft>
                <a:spcPts val="0"/>
              </a:spcAft>
              <a:buSzPts val="1400"/>
              <a:buChar char="■"/>
            </a:pPr>
            <a:r>
              <a:rPr lang="en-GB"/>
              <a:t>B(t), b(t), B(s).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3000"/>
              <a:t>What is it?</a:t>
            </a:r>
            <a:endParaRPr sz="3000"/>
          </a:p>
          <a:p>
            <a:pPr indent="0" lvl="0" marL="0" rtl="0" algn="l">
              <a:spcBef>
                <a:spcPts val="0"/>
              </a:spcBef>
              <a:spcAft>
                <a:spcPts val="0"/>
              </a:spcAft>
              <a:buNone/>
            </a:pPr>
            <a:r>
              <a:t/>
            </a:r>
            <a:endParaRPr sz="3000"/>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2800"/>
              <a:t>Queueing network models is a particular approach to computer system modelling in which the computer system is represented as a network of queues which is evaluated analytically. A network of queues is a collection of service centers, which represent system resources, and customers, which represent users or transactions.</a:t>
            </a:r>
            <a:endParaRPr sz="2800"/>
          </a:p>
          <a:p>
            <a:pPr indent="0" lvl="0" marL="0" rtl="0" algn="l">
              <a:spcBef>
                <a:spcPts val="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286" name="Shape 286"/>
        <p:cNvGrpSpPr/>
        <p:nvPr/>
      </p:nvGrpSpPr>
      <p:grpSpPr>
        <a:xfrm>
          <a:off x="0" y="0"/>
          <a:ext cx="0" cy="0"/>
          <a:chOff x="0" y="0"/>
          <a:chExt cx="0" cy="0"/>
        </a:xfrm>
      </p:grpSpPr>
      <p:sp>
        <p:nvSpPr>
          <p:cNvPr id="287" name="Google Shape;28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500"/>
              <a:t>Multi-Server System With Finite Population (M/M/s/∞/N)</a:t>
            </a:r>
            <a:endParaRPr sz="2500"/>
          </a:p>
        </p:txBody>
      </p:sp>
      <p:sp>
        <p:nvSpPr>
          <p:cNvPr id="288" name="Google Shape;288;p32"/>
          <p:cNvSpPr txBox="1"/>
          <p:nvPr>
            <p:ph idx="1" type="body"/>
          </p:nvPr>
        </p:nvSpPr>
        <p:spPr>
          <a:xfrm>
            <a:off x="311700" y="13810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GB"/>
              <a:t>Poisson arrivals </a:t>
            </a:r>
            <a:endParaRPr/>
          </a:p>
          <a:p>
            <a:pPr indent="-342900" lvl="0" marL="457200" rtl="0" algn="l">
              <a:lnSpc>
                <a:spcPct val="200000"/>
              </a:lnSpc>
              <a:spcBef>
                <a:spcPts val="0"/>
              </a:spcBef>
              <a:spcAft>
                <a:spcPts val="0"/>
              </a:spcAft>
              <a:buSzPts val="1800"/>
              <a:buChar char="●"/>
            </a:pPr>
            <a:r>
              <a:rPr lang="en-GB"/>
              <a:t>Exponential service times </a:t>
            </a:r>
            <a:endParaRPr/>
          </a:p>
          <a:p>
            <a:pPr indent="-342900" lvl="0" marL="457200" rtl="0" algn="l">
              <a:lnSpc>
                <a:spcPct val="200000"/>
              </a:lnSpc>
              <a:spcBef>
                <a:spcPts val="0"/>
              </a:spcBef>
              <a:spcAft>
                <a:spcPts val="0"/>
              </a:spcAft>
              <a:buSzPts val="1800"/>
              <a:buChar char="●"/>
            </a:pPr>
            <a:r>
              <a:rPr lang="en-GB"/>
              <a:t>S servers with identical service time distributions </a:t>
            </a:r>
            <a:endParaRPr/>
          </a:p>
          <a:p>
            <a:pPr indent="-342900" lvl="0" marL="457200" rtl="0" algn="l">
              <a:lnSpc>
                <a:spcPct val="200000"/>
              </a:lnSpc>
              <a:spcBef>
                <a:spcPts val="0"/>
              </a:spcBef>
              <a:spcAft>
                <a:spcPts val="0"/>
              </a:spcAft>
              <a:buSzPts val="1800"/>
              <a:buChar char="●"/>
            </a:pPr>
            <a:r>
              <a:rPr lang="en-GB"/>
              <a:t>Limited population of size N </a:t>
            </a:r>
            <a:endParaRPr/>
          </a:p>
          <a:p>
            <a:pPr indent="-342900" lvl="0" marL="457200" rtl="0" algn="l">
              <a:lnSpc>
                <a:spcPct val="200000"/>
              </a:lnSpc>
              <a:spcBef>
                <a:spcPts val="0"/>
              </a:spcBef>
              <a:spcAft>
                <a:spcPts val="0"/>
              </a:spcAft>
              <a:buSzPts val="1800"/>
              <a:buChar char="●"/>
            </a:pPr>
            <a:r>
              <a:rPr lang="en-GB"/>
              <a:t>Arrival rate decreases as queue lengthens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292" name="Shape 292"/>
        <p:cNvGrpSpPr/>
        <p:nvPr/>
      </p:nvGrpSpPr>
      <p:grpSpPr>
        <a:xfrm>
          <a:off x="0" y="0"/>
          <a:ext cx="0" cy="0"/>
          <a:chOff x="0" y="0"/>
          <a:chExt cx="0" cy="0"/>
        </a:xfrm>
      </p:grpSpPr>
      <p:sp>
        <p:nvSpPr>
          <p:cNvPr id="293" name="Google Shape;293;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Conservation Equation: Little’s Law</a:t>
            </a:r>
            <a:endParaRPr/>
          </a:p>
        </p:txBody>
      </p:sp>
      <p:sp>
        <p:nvSpPr>
          <p:cNvPr id="294" name="Google Shape;294;p33"/>
          <p:cNvSpPr txBox="1"/>
          <p:nvPr>
            <p:ph idx="1" type="body"/>
          </p:nvPr>
        </p:nvSpPr>
        <p:spPr>
          <a:xfrm>
            <a:off x="311700" y="12286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GB"/>
              <a:t>One of the most common theorems in queueing theory </a:t>
            </a:r>
            <a:endParaRPr/>
          </a:p>
          <a:p>
            <a:pPr indent="-342900" lvl="0" marL="457200" rtl="0" algn="l">
              <a:lnSpc>
                <a:spcPct val="200000"/>
              </a:lnSpc>
              <a:spcBef>
                <a:spcPts val="0"/>
              </a:spcBef>
              <a:spcAft>
                <a:spcPts val="0"/>
              </a:spcAft>
              <a:buSzPts val="1800"/>
              <a:buChar char="●"/>
            </a:pPr>
            <a:r>
              <a:rPr lang="en-GB"/>
              <a:t>Mean number of customers in system </a:t>
            </a:r>
            <a:endParaRPr/>
          </a:p>
          <a:p>
            <a:pPr indent="-342900" lvl="0" marL="457200" rtl="0" algn="l">
              <a:lnSpc>
                <a:spcPct val="200000"/>
              </a:lnSpc>
              <a:spcBef>
                <a:spcPts val="0"/>
              </a:spcBef>
              <a:spcAft>
                <a:spcPts val="0"/>
              </a:spcAft>
              <a:buSzPts val="1800"/>
              <a:buChar char="●"/>
            </a:pPr>
            <a:r>
              <a:rPr lang="en-GB"/>
              <a:t>Conservation equation (a.k.a. Little’s law) </a:t>
            </a:r>
            <a:endParaRPr/>
          </a:p>
          <a:p>
            <a:pPr indent="0" lvl="0" marL="457200" rtl="0" algn="l">
              <a:lnSpc>
                <a:spcPct val="200000"/>
              </a:lnSpc>
              <a:spcBef>
                <a:spcPts val="1600"/>
              </a:spcBef>
              <a:spcAft>
                <a:spcPts val="1600"/>
              </a:spcAft>
              <a:buNone/>
            </a:pPr>
            <a:r>
              <a:t/>
            </a:r>
            <a:endParaRPr/>
          </a:p>
        </p:txBody>
      </p:sp>
      <p:sp>
        <p:nvSpPr>
          <p:cNvPr id="295" name="Google Shape;295;p33"/>
          <p:cNvSpPr txBox="1"/>
          <p:nvPr/>
        </p:nvSpPr>
        <p:spPr>
          <a:xfrm>
            <a:off x="1784675" y="3242425"/>
            <a:ext cx="5712900" cy="642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GB"/>
              <a:t>average number in system = arrival rate × average system time </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299" name="Shape 299"/>
        <p:cNvGrpSpPr/>
        <p:nvPr/>
      </p:nvGrpSpPr>
      <p:grpSpPr>
        <a:xfrm>
          <a:off x="0" y="0"/>
          <a:ext cx="0" cy="0"/>
          <a:chOff x="0" y="0"/>
          <a:chExt cx="0" cy="0"/>
        </a:xfrm>
      </p:grpSpPr>
      <p:sp>
        <p:nvSpPr>
          <p:cNvPr id="300" name="Google Shape;300;p34"/>
          <p:cNvSpPr txBox="1"/>
          <p:nvPr>
            <p:ph idx="1" type="body"/>
          </p:nvPr>
        </p:nvSpPr>
        <p:spPr>
          <a:xfrm>
            <a:off x="311700" y="417700"/>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GB"/>
              <a:t>Conservation equation (a.k.a. Little’s law)</a:t>
            </a:r>
            <a:endParaRPr/>
          </a:p>
          <a:p>
            <a:pPr indent="0" lvl="0" marL="914400" rtl="0" algn="l">
              <a:lnSpc>
                <a:spcPct val="200000"/>
              </a:lnSpc>
              <a:spcBef>
                <a:spcPts val="1600"/>
              </a:spcBef>
              <a:spcAft>
                <a:spcPts val="0"/>
              </a:spcAft>
              <a:buNone/>
            </a:pPr>
            <a:r>
              <a:rPr lang="en-GB"/>
              <a:t> </a:t>
            </a:r>
            <a:endParaRPr/>
          </a:p>
          <a:p>
            <a:pPr indent="0" lvl="0" marL="0" rtl="0" algn="l">
              <a:lnSpc>
                <a:spcPct val="200000"/>
              </a:lnSpc>
              <a:spcBef>
                <a:spcPts val="1600"/>
              </a:spcBef>
              <a:spcAft>
                <a:spcPts val="0"/>
              </a:spcAft>
              <a:buNone/>
            </a:pPr>
            <a:r>
              <a:rPr lang="en-GB"/>
              <a:t>	Where: λ=Arrival Rate,w=Average time system,L=Average # in system</a:t>
            </a:r>
            <a:endParaRPr/>
          </a:p>
          <a:p>
            <a:pPr indent="-342900" lvl="0" marL="457200" rtl="0" algn="l">
              <a:lnSpc>
                <a:spcPct val="200000"/>
              </a:lnSpc>
              <a:spcBef>
                <a:spcPts val="1600"/>
              </a:spcBef>
              <a:spcAft>
                <a:spcPts val="0"/>
              </a:spcAft>
              <a:buSzPts val="1800"/>
              <a:buChar char="●"/>
            </a:pPr>
            <a:r>
              <a:rPr lang="en-GB"/>
              <a:t>Holds for almost all queueing systems or subsystems (regardless of the number of servers, the queue discipline, or other special circumstances). </a:t>
            </a:r>
            <a:endParaRPr/>
          </a:p>
        </p:txBody>
      </p:sp>
      <p:sp>
        <p:nvSpPr>
          <p:cNvPr id="301" name="Google Shape;301;p34"/>
          <p:cNvSpPr txBox="1"/>
          <p:nvPr/>
        </p:nvSpPr>
        <p:spPr>
          <a:xfrm>
            <a:off x="886850" y="1203200"/>
            <a:ext cx="3398400" cy="495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chemeClr val="dk1"/>
              </a:buClr>
              <a:buSzPts val="1100"/>
              <a:buFont typeface="Arial"/>
              <a:buNone/>
            </a:pPr>
            <a:r>
              <a:rPr lang="en-GB" sz="1800">
                <a:solidFill>
                  <a:schemeClr val="dk2"/>
                </a:solidFill>
              </a:rPr>
              <a:t>L = λw as T → ∞ and N →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305" name="Shape 305"/>
        <p:cNvGrpSpPr/>
        <p:nvPr/>
      </p:nvGrpSpPr>
      <p:grpSpPr>
        <a:xfrm>
          <a:off x="0" y="0"/>
          <a:ext cx="0" cy="0"/>
          <a:chOff x="0" y="0"/>
          <a:chExt cx="0" cy="0"/>
        </a:xfrm>
      </p:grpSpPr>
      <p:sp>
        <p:nvSpPr>
          <p:cNvPr id="306" name="Google Shape;306;p35"/>
          <p:cNvSpPr txBox="1"/>
          <p:nvPr>
            <p:ph idx="1" type="body"/>
          </p:nvPr>
        </p:nvSpPr>
        <p:spPr>
          <a:xfrm>
            <a:off x="311700" y="302550"/>
            <a:ext cx="8520600" cy="4266300"/>
          </a:xfrm>
          <a:prstGeom prst="rect">
            <a:avLst/>
          </a:prstGeom>
        </p:spPr>
        <p:txBody>
          <a:bodyPr anchorCtr="0" anchor="t" bIns="91425" lIns="91425" spcFirstLastPara="1" rIns="91425" wrap="square" tIns="91425">
            <a:noAutofit/>
          </a:bodyPr>
          <a:lstStyle/>
          <a:p>
            <a:pPr indent="0" lvl="0" marL="0" rtl="0" algn="ctr">
              <a:lnSpc>
                <a:spcPct val="200000"/>
              </a:lnSpc>
              <a:spcBef>
                <a:spcPts val="0"/>
              </a:spcBef>
              <a:spcAft>
                <a:spcPts val="0"/>
              </a:spcAft>
              <a:buNone/>
            </a:pPr>
            <a:r>
              <a:t/>
            </a:r>
            <a:endParaRPr b="1" sz="2400">
              <a:solidFill>
                <a:srgbClr val="FF9900"/>
              </a:solidFill>
            </a:endParaRPr>
          </a:p>
          <a:p>
            <a:pPr indent="0" lvl="0" marL="0" rtl="0" algn="ctr">
              <a:lnSpc>
                <a:spcPct val="200000"/>
              </a:lnSpc>
              <a:spcBef>
                <a:spcPts val="1600"/>
              </a:spcBef>
              <a:spcAft>
                <a:spcPts val="0"/>
              </a:spcAft>
              <a:buNone/>
            </a:pPr>
            <a:r>
              <a:rPr lang="en-GB"/>
              <a:t>TEAM</a:t>
            </a:r>
            <a:endParaRPr/>
          </a:p>
          <a:p>
            <a:pPr indent="0" lvl="0" marL="0" rtl="0" algn="ctr">
              <a:lnSpc>
                <a:spcPct val="75000"/>
              </a:lnSpc>
              <a:spcBef>
                <a:spcPts val="1600"/>
              </a:spcBef>
              <a:spcAft>
                <a:spcPts val="0"/>
              </a:spcAft>
              <a:buNone/>
            </a:pPr>
            <a:r>
              <a:rPr lang="en-GB"/>
              <a:t>SATWIK-2018UCO1647</a:t>
            </a:r>
            <a:endParaRPr/>
          </a:p>
          <a:p>
            <a:pPr indent="0" lvl="0" marL="0" rtl="0" algn="ctr">
              <a:lnSpc>
                <a:spcPct val="75000"/>
              </a:lnSpc>
              <a:spcBef>
                <a:spcPts val="1600"/>
              </a:spcBef>
              <a:spcAft>
                <a:spcPts val="0"/>
              </a:spcAft>
              <a:buNone/>
            </a:pPr>
            <a:r>
              <a:rPr lang="en-GB"/>
              <a:t>RAJNISH-2018UCO1653</a:t>
            </a:r>
            <a:endParaRPr/>
          </a:p>
          <a:p>
            <a:pPr indent="0" lvl="0" marL="0" rtl="0" algn="ctr">
              <a:lnSpc>
                <a:spcPct val="75000"/>
              </a:lnSpc>
              <a:spcBef>
                <a:spcPts val="1600"/>
              </a:spcBef>
              <a:spcAft>
                <a:spcPts val="0"/>
              </a:spcAft>
              <a:buClr>
                <a:schemeClr val="dk1"/>
              </a:buClr>
              <a:buSzPts val="1100"/>
              <a:buFont typeface="Arial"/>
              <a:buNone/>
            </a:pPr>
            <a:r>
              <a:rPr lang="en-GB"/>
              <a:t>SACHIN-2018UCO1663</a:t>
            </a:r>
            <a:endParaRPr/>
          </a:p>
          <a:p>
            <a:pPr indent="0" lvl="0" marL="0" rtl="0" algn="ctr">
              <a:lnSpc>
                <a:spcPct val="75000"/>
              </a:lnSpc>
              <a:spcBef>
                <a:spcPts val="1600"/>
              </a:spcBef>
              <a:spcAft>
                <a:spcPts val="0"/>
              </a:spcAft>
              <a:buNone/>
            </a:pPr>
            <a:r>
              <a:rPr lang="en-GB"/>
              <a:t>RAHUL-2018UCO1665</a:t>
            </a:r>
            <a:endParaRPr/>
          </a:p>
          <a:p>
            <a:pPr indent="0" lvl="0" marL="0" rtl="0" algn="ctr">
              <a:lnSpc>
                <a:spcPct val="75000"/>
              </a:lnSpc>
              <a:spcBef>
                <a:spcPts val="1600"/>
              </a:spcBef>
              <a:spcAft>
                <a:spcPts val="0"/>
              </a:spcAft>
              <a:buNone/>
            </a:pPr>
            <a:r>
              <a:rPr lang="en-GB"/>
              <a:t>RITVIK-2018UCO1667</a:t>
            </a:r>
            <a:endParaRPr/>
          </a:p>
          <a:p>
            <a:pPr indent="0" lvl="0" marL="0" rtl="0" algn="ctr">
              <a:lnSpc>
                <a:spcPct val="75000"/>
              </a:lnSpc>
              <a:spcBef>
                <a:spcPts val="1600"/>
              </a:spcBef>
              <a:spcAft>
                <a:spcPts val="0"/>
              </a:spcAft>
              <a:buNone/>
            </a:pPr>
            <a:r>
              <a:rPr lang="en-GB"/>
              <a:t>GEETANSH-2018UCO1668</a:t>
            </a:r>
            <a:endParaRPr/>
          </a:p>
          <a:p>
            <a:pPr indent="0" lvl="0" marL="0" rtl="0" algn="ctr">
              <a:spcBef>
                <a:spcPts val="1600"/>
              </a:spcBef>
              <a:spcAft>
                <a:spcPts val="0"/>
              </a:spcAft>
              <a:buNone/>
            </a:pPr>
            <a:r>
              <a:t/>
            </a:r>
            <a:endParaRPr/>
          </a:p>
          <a:p>
            <a:pPr indent="0" lvl="0" marL="0" rtl="0" algn="ctr">
              <a:spcBef>
                <a:spcPts val="1600"/>
              </a:spcBef>
              <a:spcAft>
                <a:spcPts val="0"/>
              </a:spcAft>
              <a:buNone/>
            </a:pPr>
            <a:r>
              <a:t/>
            </a:r>
            <a:endParaRPr/>
          </a:p>
          <a:p>
            <a:pPr indent="0" lvl="0" marL="0" rtl="0" algn="ctr">
              <a:spcBef>
                <a:spcPts val="1600"/>
              </a:spcBef>
              <a:spcAft>
                <a:spcPts val="1600"/>
              </a:spcAft>
              <a:buNone/>
            </a:pPr>
            <a:r>
              <a:t/>
            </a:r>
            <a:endParaRPr/>
          </a:p>
        </p:txBody>
      </p:sp>
      <p:sp>
        <p:nvSpPr>
          <p:cNvPr id="307" name="Google Shape;307;p35"/>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END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67" name="Shape 67"/>
        <p:cNvGrpSpPr/>
        <p:nvPr/>
      </p:nvGrpSpPr>
      <p:grpSpPr>
        <a:xfrm>
          <a:off x="0" y="0"/>
          <a:ext cx="0" cy="0"/>
          <a:chOff x="0" y="0"/>
          <a:chExt cx="0" cy="0"/>
        </a:xfrm>
      </p:grpSpPr>
      <p:grpSp>
        <p:nvGrpSpPr>
          <p:cNvPr id="68" name="Google Shape;68;p15"/>
          <p:cNvGrpSpPr/>
          <p:nvPr/>
        </p:nvGrpSpPr>
        <p:grpSpPr>
          <a:xfrm>
            <a:off x="2630091" y="931069"/>
            <a:ext cx="3882629" cy="4212469"/>
            <a:chOff x="3506788" y="1241425"/>
            <a:chExt cx="5176838" cy="5616625"/>
          </a:xfrm>
        </p:grpSpPr>
        <p:sp>
          <p:nvSpPr>
            <p:cNvPr id="69" name="Google Shape;69;p15"/>
            <p:cNvSpPr/>
            <p:nvPr/>
          </p:nvSpPr>
          <p:spPr>
            <a:xfrm>
              <a:off x="4200526" y="5394325"/>
              <a:ext cx="1524001" cy="1463675"/>
            </a:xfrm>
            <a:custGeom>
              <a:rect b="b" l="l" r="r" t="t"/>
              <a:pathLst>
                <a:path extrusionOk="0" h="661" w="688">
                  <a:moveTo>
                    <a:pt x="0" y="0"/>
                  </a:moveTo>
                  <a:cubicBezTo>
                    <a:pt x="0" y="246"/>
                    <a:pt x="0" y="246"/>
                    <a:pt x="0" y="246"/>
                  </a:cubicBezTo>
                  <a:cubicBezTo>
                    <a:pt x="0" y="291"/>
                    <a:pt x="37" y="328"/>
                    <a:pt x="82" y="328"/>
                  </a:cubicBezTo>
                  <a:cubicBezTo>
                    <a:pt x="606" y="328"/>
                    <a:pt x="606" y="328"/>
                    <a:pt x="606" y="328"/>
                  </a:cubicBezTo>
                  <a:cubicBezTo>
                    <a:pt x="651" y="328"/>
                    <a:pt x="688" y="364"/>
                    <a:pt x="688" y="409"/>
                  </a:cubicBezTo>
                  <a:cubicBezTo>
                    <a:pt x="688" y="661"/>
                    <a:pt x="688" y="661"/>
                    <a:pt x="688" y="661"/>
                  </a:cubicBezTo>
                </a:path>
              </a:pathLst>
            </a:custGeom>
            <a:noFill/>
            <a:ln cap="flat" cmpd="sng" w="79375">
              <a:solidFill>
                <a:schemeClr val="accent5"/>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0" name="Google Shape;70;p15"/>
            <p:cNvSpPr/>
            <p:nvPr/>
          </p:nvSpPr>
          <p:spPr>
            <a:xfrm>
              <a:off x="4165601" y="4892675"/>
              <a:ext cx="69850" cy="300038"/>
            </a:xfrm>
            <a:custGeom>
              <a:rect b="b" l="l" r="r" t="t"/>
              <a:pathLst>
                <a:path extrusionOk="0" h="136" w="32">
                  <a:moveTo>
                    <a:pt x="32" y="0"/>
                  </a:moveTo>
                  <a:cubicBezTo>
                    <a:pt x="0" y="0"/>
                    <a:pt x="0" y="0"/>
                    <a:pt x="0" y="0"/>
                  </a:cubicBezTo>
                  <a:cubicBezTo>
                    <a:pt x="2" y="14"/>
                    <a:pt x="1" y="25"/>
                    <a:pt x="1" y="25"/>
                  </a:cubicBezTo>
                  <a:cubicBezTo>
                    <a:pt x="1" y="136"/>
                    <a:pt x="1" y="136"/>
                    <a:pt x="1" y="136"/>
                  </a:cubicBezTo>
                  <a:cubicBezTo>
                    <a:pt x="30" y="136"/>
                    <a:pt x="30" y="136"/>
                    <a:pt x="30" y="136"/>
                  </a:cubicBezTo>
                  <a:cubicBezTo>
                    <a:pt x="30" y="25"/>
                    <a:pt x="30" y="25"/>
                    <a:pt x="30" y="25"/>
                  </a:cubicBezTo>
                  <a:cubicBezTo>
                    <a:pt x="30" y="25"/>
                    <a:pt x="30" y="14"/>
                    <a:pt x="32" y="0"/>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1" name="Google Shape;71;p15"/>
            <p:cNvSpPr/>
            <p:nvPr/>
          </p:nvSpPr>
          <p:spPr>
            <a:xfrm>
              <a:off x="4260851" y="4781550"/>
              <a:ext cx="120650" cy="88900"/>
            </a:xfrm>
            <a:custGeom>
              <a:rect b="b" l="l" r="r" t="t"/>
              <a:pathLst>
                <a:path extrusionOk="0" h="40" w="55">
                  <a:moveTo>
                    <a:pt x="41" y="4"/>
                  </a:moveTo>
                  <a:cubicBezTo>
                    <a:pt x="35" y="1"/>
                    <a:pt x="31" y="0"/>
                    <a:pt x="26" y="0"/>
                  </a:cubicBezTo>
                  <a:cubicBezTo>
                    <a:pt x="10" y="0"/>
                    <a:pt x="3" y="23"/>
                    <a:pt x="0" y="40"/>
                  </a:cubicBezTo>
                  <a:cubicBezTo>
                    <a:pt x="36" y="40"/>
                    <a:pt x="36" y="40"/>
                    <a:pt x="36" y="40"/>
                  </a:cubicBezTo>
                  <a:cubicBezTo>
                    <a:pt x="45" y="40"/>
                    <a:pt x="52" y="35"/>
                    <a:pt x="54" y="28"/>
                  </a:cubicBezTo>
                  <a:cubicBezTo>
                    <a:pt x="55" y="21"/>
                    <a:pt x="53" y="11"/>
                    <a:pt x="41" y="4"/>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2" name="Google Shape;72;p15"/>
            <p:cNvSpPr/>
            <p:nvPr/>
          </p:nvSpPr>
          <p:spPr>
            <a:xfrm>
              <a:off x="4016376" y="4781550"/>
              <a:ext cx="123825" cy="88900"/>
            </a:xfrm>
            <a:custGeom>
              <a:rect b="b" l="l" r="r" t="t"/>
              <a:pathLst>
                <a:path extrusionOk="0" h="40" w="56">
                  <a:moveTo>
                    <a:pt x="30" y="0"/>
                  </a:moveTo>
                  <a:cubicBezTo>
                    <a:pt x="25" y="0"/>
                    <a:pt x="21" y="1"/>
                    <a:pt x="15" y="4"/>
                  </a:cubicBezTo>
                  <a:cubicBezTo>
                    <a:pt x="3" y="11"/>
                    <a:pt x="0" y="21"/>
                    <a:pt x="2" y="28"/>
                  </a:cubicBezTo>
                  <a:cubicBezTo>
                    <a:pt x="4" y="35"/>
                    <a:pt x="11" y="40"/>
                    <a:pt x="20" y="40"/>
                  </a:cubicBezTo>
                  <a:cubicBezTo>
                    <a:pt x="56" y="40"/>
                    <a:pt x="56" y="40"/>
                    <a:pt x="56" y="40"/>
                  </a:cubicBezTo>
                  <a:cubicBezTo>
                    <a:pt x="53" y="23"/>
                    <a:pt x="46" y="0"/>
                    <a:pt x="30" y="0"/>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3" name="Google Shape;73;p15"/>
            <p:cNvSpPr/>
            <p:nvPr/>
          </p:nvSpPr>
          <p:spPr>
            <a:xfrm>
              <a:off x="3867151" y="4454525"/>
              <a:ext cx="658813" cy="968375"/>
            </a:xfrm>
            <a:custGeom>
              <a:rect b="b" l="l" r="r" t="t"/>
              <a:pathLst>
                <a:path extrusionOk="0" h="438" w="297">
                  <a:moveTo>
                    <a:pt x="139" y="6"/>
                  </a:moveTo>
                  <a:cubicBezTo>
                    <a:pt x="67" y="11"/>
                    <a:pt x="8" y="70"/>
                    <a:pt x="3" y="142"/>
                  </a:cubicBezTo>
                  <a:cubicBezTo>
                    <a:pt x="0" y="189"/>
                    <a:pt x="18" y="232"/>
                    <a:pt x="50" y="261"/>
                  </a:cubicBezTo>
                  <a:cubicBezTo>
                    <a:pt x="72" y="282"/>
                    <a:pt x="86" y="311"/>
                    <a:pt x="86" y="342"/>
                  </a:cubicBezTo>
                  <a:cubicBezTo>
                    <a:pt x="86" y="394"/>
                    <a:pt x="86" y="394"/>
                    <a:pt x="86" y="394"/>
                  </a:cubicBezTo>
                  <a:cubicBezTo>
                    <a:pt x="86" y="405"/>
                    <a:pt x="94" y="414"/>
                    <a:pt x="105" y="414"/>
                  </a:cubicBezTo>
                  <a:cubicBezTo>
                    <a:pt x="116" y="414"/>
                    <a:pt x="116" y="414"/>
                    <a:pt x="116" y="414"/>
                  </a:cubicBezTo>
                  <a:cubicBezTo>
                    <a:pt x="121" y="428"/>
                    <a:pt x="134" y="438"/>
                    <a:pt x="150" y="438"/>
                  </a:cubicBezTo>
                  <a:cubicBezTo>
                    <a:pt x="166" y="438"/>
                    <a:pt x="179" y="428"/>
                    <a:pt x="184" y="414"/>
                  </a:cubicBezTo>
                  <a:cubicBezTo>
                    <a:pt x="195" y="414"/>
                    <a:pt x="195" y="414"/>
                    <a:pt x="195" y="414"/>
                  </a:cubicBezTo>
                  <a:cubicBezTo>
                    <a:pt x="205" y="414"/>
                    <a:pt x="214" y="405"/>
                    <a:pt x="214" y="394"/>
                  </a:cubicBezTo>
                  <a:cubicBezTo>
                    <a:pt x="214" y="342"/>
                    <a:pt x="214" y="342"/>
                    <a:pt x="214" y="342"/>
                  </a:cubicBezTo>
                  <a:cubicBezTo>
                    <a:pt x="214" y="311"/>
                    <a:pt x="227" y="282"/>
                    <a:pt x="249" y="261"/>
                  </a:cubicBezTo>
                  <a:cubicBezTo>
                    <a:pt x="279" y="235"/>
                    <a:pt x="297" y="196"/>
                    <a:pt x="297" y="153"/>
                  </a:cubicBezTo>
                  <a:cubicBezTo>
                    <a:pt x="297" y="68"/>
                    <a:pt x="225" y="0"/>
                    <a:pt x="139" y="6"/>
                  </a:cubicBezTo>
                  <a:close/>
                  <a:moveTo>
                    <a:pt x="240" y="178"/>
                  </a:moveTo>
                  <a:cubicBezTo>
                    <a:pt x="237" y="190"/>
                    <a:pt x="226" y="198"/>
                    <a:pt x="213" y="198"/>
                  </a:cubicBezTo>
                  <a:cubicBezTo>
                    <a:pt x="176" y="198"/>
                    <a:pt x="176" y="198"/>
                    <a:pt x="176" y="198"/>
                  </a:cubicBezTo>
                  <a:cubicBezTo>
                    <a:pt x="174" y="212"/>
                    <a:pt x="174" y="223"/>
                    <a:pt x="174" y="223"/>
                  </a:cubicBezTo>
                  <a:cubicBezTo>
                    <a:pt x="174" y="334"/>
                    <a:pt x="174" y="334"/>
                    <a:pt x="174" y="334"/>
                  </a:cubicBezTo>
                  <a:cubicBezTo>
                    <a:pt x="197" y="334"/>
                    <a:pt x="197" y="334"/>
                    <a:pt x="197" y="334"/>
                  </a:cubicBezTo>
                  <a:cubicBezTo>
                    <a:pt x="200" y="334"/>
                    <a:pt x="202" y="336"/>
                    <a:pt x="202" y="338"/>
                  </a:cubicBezTo>
                  <a:cubicBezTo>
                    <a:pt x="202" y="341"/>
                    <a:pt x="200" y="343"/>
                    <a:pt x="197" y="343"/>
                  </a:cubicBezTo>
                  <a:cubicBezTo>
                    <a:pt x="141" y="343"/>
                    <a:pt x="141" y="343"/>
                    <a:pt x="141" y="343"/>
                  </a:cubicBezTo>
                  <a:cubicBezTo>
                    <a:pt x="199" y="358"/>
                    <a:pt x="199" y="358"/>
                    <a:pt x="199" y="358"/>
                  </a:cubicBezTo>
                  <a:cubicBezTo>
                    <a:pt x="201" y="359"/>
                    <a:pt x="203" y="361"/>
                    <a:pt x="202" y="363"/>
                  </a:cubicBezTo>
                  <a:cubicBezTo>
                    <a:pt x="202" y="366"/>
                    <a:pt x="200" y="368"/>
                    <a:pt x="198" y="368"/>
                  </a:cubicBezTo>
                  <a:cubicBezTo>
                    <a:pt x="141" y="370"/>
                    <a:pt x="141" y="370"/>
                    <a:pt x="141" y="370"/>
                  </a:cubicBezTo>
                  <a:cubicBezTo>
                    <a:pt x="198" y="383"/>
                    <a:pt x="198" y="383"/>
                    <a:pt x="198" y="383"/>
                  </a:cubicBezTo>
                  <a:cubicBezTo>
                    <a:pt x="201" y="383"/>
                    <a:pt x="203" y="385"/>
                    <a:pt x="202" y="388"/>
                  </a:cubicBezTo>
                  <a:cubicBezTo>
                    <a:pt x="202" y="390"/>
                    <a:pt x="200" y="392"/>
                    <a:pt x="197" y="392"/>
                  </a:cubicBezTo>
                  <a:cubicBezTo>
                    <a:pt x="102" y="392"/>
                    <a:pt x="102" y="392"/>
                    <a:pt x="102" y="392"/>
                  </a:cubicBezTo>
                  <a:cubicBezTo>
                    <a:pt x="100" y="392"/>
                    <a:pt x="98" y="390"/>
                    <a:pt x="98" y="387"/>
                  </a:cubicBezTo>
                  <a:cubicBezTo>
                    <a:pt x="98" y="385"/>
                    <a:pt x="100" y="383"/>
                    <a:pt x="102" y="383"/>
                  </a:cubicBezTo>
                  <a:cubicBezTo>
                    <a:pt x="151" y="383"/>
                    <a:pt x="151" y="383"/>
                    <a:pt x="151" y="383"/>
                  </a:cubicBezTo>
                  <a:cubicBezTo>
                    <a:pt x="101" y="372"/>
                    <a:pt x="101" y="372"/>
                    <a:pt x="101" y="372"/>
                  </a:cubicBezTo>
                  <a:cubicBezTo>
                    <a:pt x="99" y="372"/>
                    <a:pt x="97" y="369"/>
                    <a:pt x="98" y="367"/>
                  </a:cubicBezTo>
                  <a:cubicBezTo>
                    <a:pt x="98" y="365"/>
                    <a:pt x="100" y="363"/>
                    <a:pt x="102" y="362"/>
                  </a:cubicBezTo>
                  <a:cubicBezTo>
                    <a:pt x="165" y="360"/>
                    <a:pt x="165" y="360"/>
                    <a:pt x="165" y="360"/>
                  </a:cubicBezTo>
                  <a:cubicBezTo>
                    <a:pt x="101" y="343"/>
                    <a:pt x="101" y="343"/>
                    <a:pt x="101" y="343"/>
                  </a:cubicBezTo>
                  <a:cubicBezTo>
                    <a:pt x="99" y="343"/>
                    <a:pt x="97" y="340"/>
                    <a:pt x="98" y="338"/>
                  </a:cubicBezTo>
                  <a:cubicBezTo>
                    <a:pt x="98" y="335"/>
                    <a:pt x="100" y="334"/>
                    <a:pt x="102" y="334"/>
                  </a:cubicBezTo>
                  <a:cubicBezTo>
                    <a:pt x="126" y="334"/>
                    <a:pt x="126" y="334"/>
                    <a:pt x="126" y="334"/>
                  </a:cubicBezTo>
                  <a:cubicBezTo>
                    <a:pt x="126" y="223"/>
                    <a:pt x="126" y="223"/>
                    <a:pt x="126" y="223"/>
                  </a:cubicBezTo>
                  <a:cubicBezTo>
                    <a:pt x="126" y="223"/>
                    <a:pt x="126" y="212"/>
                    <a:pt x="124" y="198"/>
                  </a:cubicBezTo>
                  <a:cubicBezTo>
                    <a:pt x="87" y="198"/>
                    <a:pt x="87" y="198"/>
                    <a:pt x="87" y="198"/>
                  </a:cubicBezTo>
                  <a:cubicBezTo>
                    <a:pt x="74" y="198"/>
                    <a:pt x="63" y="190"/>
                    <a:pt x="60" y="178"/>
                  </a:cubicBezTo>
                  <a:cubicBezTo>
                    <a:pt x="56" y="165"/>
                    <a:pt x="63" y="151"/>
                    <a:pt x="78" y="144"/>
                  </a:cubicBezTo>
                  <a:cubicBezTo>
                    <a:pt x="84" y="140"/>
                    <a:pt x="91" y="138"/>
                    <a:pt x="97" y="138"/>
                  </a:cubicBezTo>
                  <a:cubicBezTo>
                    <a:pt x="109" y="138"/>
                    <a:pt x="126" y="147"/>
                    <a:pt x="133" y="188"/>
                  </a:cubicBezTo>
                  <a:cubicBezTo>
                    <a:pt x="167" y="188"/>
                    <a:pt x="167" y="188"/>
                    <a:pt x="167" y="188"/>
                  </a:cubicBezTo>
                  <a:cubicBezTo>
                    <a:pt x="174" y="147"/>
                    <a:pt x="191" y="138"/>
                    <a:pt x="203" y="138"/>
                  </a:cubicBezTo>
                  <a:cubicBezTo>
                    <a:pt x="209" y="138"/>
                    <a:pt x="216" y="140"/>
                    <a:pt x="222" y="144"/>
                  </a:cubicBezTo>
                  <a:cubicBezTo>
                    <a:pt x="236" y="151"/>
                    <a:pt x="243" y="165"/>
                    <a:pt x="240" y="17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4" name="Google Shape;74;p15"/>
            <p:cNvSpPr/>
            <p:nvPr/>
          </p:nvSpPr>
          <p:spPr>
            <a:xfrm>
              <a:off x="8056563" y="3081338"/>
              <a:ext cx="627063" cy="730250"/>
            </a:xfrm>
            <a:custGeom>
              <a:rect b="b" l="l" r="r" t="t"/>
              <a:pathLst>
                <a:path extrusionOk="0" h="330" w="283">
                  <a:moveTo>
                    <a:pt x="194" y="330"/>
                  </a:moveTo>
                  <a:cubicBezTo>
                    <a:pt x="89" y="330"/>
                    <a:pt x="89" y="330"/>
                    <a:pt x="89" y="330"/>
                  </a:cubicBezTo>
                  <a:cubicBezTo>
                    <a:pt x="87" y="330"/>
                    <a:pt x="85" y="328"/>
                    <a:pt x="85" y="325"/>
                  </a:cubicBezTo>
                  <a:cubicBezTo>
                    <a:pt x="85" y="324"/>
                    <a:pt x="85" y="323"/>
                    <a:pt x="86" y="322"/>
                  </a:cubicBezTo>
                  <a:cubicBezTo>
                    <a:pt x="85" y="287"/>
                    <a:pt x="64" y="258"/>
                    <a:pt x="43" y="229"/>
                  </a:cubicBezTo>
                  <a:cubicBezTo>
                    <a:pt x="22" y="200"/>
                    <a:pt x="0" y="169"/>
                    <a:pt x="0" y="132"/>
                  </a:cubicBezTo>
                  <a:cubicBezTo>
                    <a:pt x="0" y="68"/>
                    <a:pt x="54" y="0"/>
                    <a:pt x="142" y="0"/>
                  </a:cubicBezTo>
                  <a:cubicBezTo>
                    <a:pt x="177" y="0"/>
                    <a:pt x="213" y="14"/>
                    <a:pt x="240" y="40"/>
                  </a:cubicBezTo>
                  <a:cubicBezTo>
                    <a:pt x="267" y="65"/>
                    <a:pt x="283" y="99"/>
                    <a:pt x="283" y="132"/>
                  </a:cubicBezTo>
                  <a:cubicBezTo>
                    <a:pt x="283" y="169"/>
                    <a:pt x="261" y="200"/>
                    <a:pt x="240" y="229"/>
                  </a:cubicBezTo>
                  <a:cubicBezTo>
                    <a:pt x="219" y="258"/>
                    <a:pt x="199" y="287"/>
                    <a:pt x="197" y="322"/>
                  </a:cubicBezTo>
                  <a:cubicBezTo>
                    <a:pt x="198" y="323"/>
                    <a:pt x="199" y="324"/>
                    <a:pt x="199" y="325"/>
                  </a:cubicBezTo>
                  <a:cubicBezTo>
                    <a:pt x="199" y="328"/>
                    <a:pt x="197" y="330"/>
                    <a:pt x="194" y="330"/>
                  </a:cubicBezTo>
                  <a:close/>
                  <a:moveTo>
                    <a:pt x="95" y="320"/>
                  </a:moveTo>
                  <a:cubicBezTo>
                    <a:pt x="188" y="320"/>
                    <a:pt x="188" y="320"/>
                    <a:pt x="188" y="320"/>
                  </a:cubicBezTo>
                  <a:cubicBezTo>
                    <a:pt x="190" y="283"/>
                    <a:pt x="212" y="253"/>
                    <a:pt x="232" y="224"/>
                  </a:cubicBezTo>
                  <a:cubicBezTo>
                    <a:pt x="254" y="194"/>
                    <a:pt x="274" y="166"/>
                    <a:pt x="274" y="132"/>
                  </a:cubicBezTo>
                  <a:cubicBezTo>
                    <a:pt x="274" y="67"/>
                    <a:pt x="211" y="9"/>
                    <a:pt x="142" y="9"/>
                  </a:cubicBezTo>
                  <a:cubicBezTo>
                    <a:pt x="60" y="9"/>
                    <a:pt x="9" y="73"/>
                    <a:pt x="9" y="132"/>
                  </a:cubicBezTo>
                  <a:cubicBezTo>
                    <a:pt x="9" y="166"/>
                    <a:pt x="30" y="194"/>
                    <a:pt x="51" y="224"/>
                  </a:cubicBezTo>
                  <a:cubicBezTo>
                    <a:pt x="72" y="253"/>
                    <a:pt x="93" y="283"/>
                    <a:pt x="95" y="32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5" name="Google Shape;75;p15"/>
            <p:cNvSpPr/>
            <p:nvPr/>
          </p:nvSpPr>
          <p:spPr>
            <a:xfrm>
              <a:off x="8242301" y="3836988"/>
              <a:ext cx="257175" cy="96838"/>
            </a:xfrm>
            <a:custGeom>
              <a:rect b="b" l="l" r="r" t="t"/>
              <a:pathLst>
                <a:path extrusionOk="0" h="44" w="116">
                  <a:moveTo>
                    <a:pt x="111" y="44"/>
                  </a:moveTo>
                  <a:cubicBezTo>
                    <a:pt x="4" y="44"/>
                    <a:pt x="4" y="44"/>
                    <a:pt x="4" y="44"/>
                  </a:cubicBezTo>
                  <a:cubicBezTo>
                    <a:pt x="2" y="44"/>
                    <a:pt x="0" y="42"/>
                    <a:pt x="0" y="40"/>
                  </a:cubicBezTo>
                  <a:cubicBezTo>
                    <a:pt x="0" y="38"/>
                    <a:pt x="1" y="36"/>
                    <a:pt x="3" y="35"/>
                  </a:cubicBezTo>
                  <a:cubicBezTo>
                    <a:pt x="82" y="9"/>
                    <a:pt x="82" y="9"/>
                    <a:pt x="82" y="9"/>
                  </a:cubicBezTo>
                  <a:cubicBezTo>
                    <a:pt x="4" y="9"/>
                    <a:pt x="4" y="9"/>
                    <a:pt x="4" y="9"/>
                  </a:cubicBezTo>
                  <a:cubicBezTo>
                    <a:pt x="2" y="9"/>
                    <a:pt x="0" y="7"/>
                    <a:pt x="0" y="4"/>
                  </a:cubicBezTo>
                  <a:cubicBezTo>
                    <a:pt x="0" y="2"/>
                    <a:pt x="2" y="0"/>
                    <a:pt x="4" y="0"/>
                  </a:cubicBezTo>
                  <a:cubicBezTo>
                    <a:pt x="111" y="0"/>
                    <a:pt x="111" y="0"/>
                    <a:pt x="111" y="0"/>
                  </a:cubicBezTo>
                  <a:cubicBezTo>
                    <a:pt x="113" y="0"/>
                    <a:pt x="115" y="1"/>
                    <a:pt x="115" y="4"/>
                  </a:cubicBezTo>
                  <a:cubicBezTo>
                    <a:pt x="116" y="6"/>
                    <a:pt x="114" y="8"/>
                    <a:pt x="112" y="9"/>
                  </a:cubicBezTo>
                  <a:cubicBezTo>
                    <a:pt x="33" y="35"/>
                    <a:pt x="33" y="35"/>
                    <a:pt x="33" y="35"/>
                  </a:cubicBezTo>
                  <a:cubicBezTo>
                    <a:pt x="111" y="35"/>
                    <a:pt x="111" y="35"/>
                    <a:pt x="111" y="35"/>
                  </a:cubicBezTo>
                  <a:cubicBezTo>
                    <a:pt x="113" y="35"/>
                    <a:pt x="115" y="37"/>
                    <a:pt x="115" y="39"/>
                  </a:cubicBezTo>
                  <a:cubicBezTo>
                    <a:pt x="115" y="42"/>
                    <a:pt x="113" y="44"/>
                    <a:pt x="111" y="44"/>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6" name="Google Shape;76;p15"/>
            <p:cNvSpPr/>
            <p:nvPr/>
          </p:nvSpPr>
          <p:spPr>
            <a:xfrm>
              <a:off x="8242301" y="3960813"/>
              <a:ext cx="254000" cy="19050"/>
            </a:xfrm>
            <a:custGeom>
              <a:rect b="b" l="l" r="r" t="t"/>
              <a:pathLst>
                <a:path extrusionOk="0" h="9" w="115">
                  <a:moveTo>
                    <a:pt x="111" y="9"/>
                  </a:moveTo>
                  <a:cubicBezTo>
                    <a:pt x="4" y="9"/>
                    <a:pt x="4" y="9"/>
                    <a:pt x="4" y="9"/>
                  </a:cubicBezTo>
                  <a:cubicBezTo>
                    <a:pt x="2" y="9"/>
                    <a:pt x="0" y="7"/>
                    <a:pt x="0" y="4"/>
                  </a:cubicBezTo>
                  <a:cubicBezTo>
                    <a:pt x="0" y="2"/>
                    <a:pt x="2" y="0"/>
                    <a:pt x="4" y="0"/>
                  </a:cubicBezTo>
                  <a:cubicBezTo>
                    <a:pt x="111" y="0"/>
                    <a:pt x="111" y="0"/>
                    <a:pt x="111" y="0"/>
                  </a:cubicBezTo>
                  <a:cubicBezTo>
                    <a:pt x="113" y="0"/>
                    <a:pt x="115" y="2"/>
                    <a:pt x="115" y="4"/>
                  </a:cubicBezTo>
                  <a:cubicBezTo>
                    <a:pt x="115" y="7"/>
                    <a:pt x="113" y="9"/>
                    <a:pt x="111" y="9"/>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7" name="Google Shape;77;p15"/>
            <p:cNvSpPr/>
            <p:nvPr/>
          </p:nvSpPr>
          <p:spPr>
            <a:xfrm>
              <a:off x="8399463" y="3402013"/>
              <a:ext cx="147638" cy="112713"/>
            </a:xfrm>
            <a:custGeom>
              <a:rect b="b" l="l" r="r" t="t"/>
              <a:pathLst>
                <a:path extrusionOk="0" h="51" w="67">
                  <a:moveTo>
                    <a:pt x="40" y="51"/>
                  </a:moveTo>
                  <a:cubicBezTo>
                    <a:pt x="5" y="51"/>
                    <a:pt x="5" y="51"/>
                    <a:pt x="5" y="51"/>
                  </a:cubicBezTo>
                  <a:cubicBezTo>
                    <a:pt x="4" y="51"/>
                    <a:pt x="2" y="51"/>
                    <a:pt x="1" y="50"/>
                  </a:cubicBezTo>
                  <a:cubicBezTo>
                    <a:pt x="1" y="49"/>
                    <a:pt x="0" y="47"/>
                    <a:pt x="0" y="46"/>
                  </a:cubicBezTo>
                  <a:cubicBezTo>
                    <a:pt x="6" y="8"/>
                    <a:pt x="21" y="0"/>
                    <a:pt x="32" y="0"/>
                  </a:cubicBezTo>
                  <a:cubicBezTo>
                    <a:pt x="37" y="0"/>
                    <a:pt x="42" y="1"/>
                    <a:pt x="48" y="4"/>
                  </a:cubicBezTo>
                  <a:cubicBezTo>
                    <a:pt x="60" y="11"/>
                    <a:pt x="67" y="23"/>
                    <a:pt x="64" y="34"/>
                  </a:cubicBezTo>
                  <a:cubicBezTo>
                    <a:pt x="61" y="44"/>
                    <a:pt x="52" y="51"/>
                    <a:pt x="40" y="51"/>
                  </a:cubicBezTo>
                  <a:close/>
                  <a:moveTo>
                    <a:pt x="10" y="42"/>
                  </a:moveTo>
                  <a:cubicBezTo>
                    <a:pt x="40" y="42"/>
                    <a:pt x="40" y="42"/>
                    <a:pt x="40" y="42"/>
                  </a:cubicBezTo>
                  <a:cubicBezTo>
                    <a:pt x="48" y="42"/>
                    <a:pt x="53" y="38"/>
                    <a:pt x="55" y="32"/>
                  </a:cubicBezTo>
                  <a:cubicBezTo>
                    <a:pt x="56" y="26"/>
                    <a:pt x="54" y="18"/>
                    <a:pt x="44" y="12"/>
                  </a:cubicBezTo>
                  <a:cubicBezTo>
                    <a:pt x="39" y="10"/>
                    <a:pt x="35" y="9"/>
                    <a:pt x="32" y="9"/>
                  </a:cubicBezTo>
                  <a:cubicBezTo>
                    <a:pt x="19" y="9"/>
                    <a:pt x="13" y="28"/>
                    <a:pt x="10" y="42"/>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8" name="Google Shape;78;p15"/>
            <p:cNvSpPr/>
            <p:nvPr/>
          </p:nvSpPr>
          <p:spPr>
            <a:xfrm>
              <a:off x="8193088" y="3402013"/>
              <a:ext cx="146050" cy="112713"/>
            </a:xfrm>
            <a:custGeom>
              <a:rect b="b" l="l" r="r" t="t"/>
              <a:pathLst>
                <a:path extrusionOk="0" h="51" w="66">
                  <a:moveTo>
                    <a:pt x="61" y="51"/>
                  </a:moveTo>
                  <a:cubicBezTo>
                    <a:pt x="26" y="51"/>
                    <a:pt x="26" y="51"/>
                    <a:pt x="26" y="51"/>
                  </a:cubicBezTo>
                  <a:cubicBezTo>
                    <a:pt x="15" y="51"/>
                    <a:pt x="5" y="44"/>
                    <a:pt x="3" y="34"/>
                  </a:cubicBezTo>
                  <a:cubicBezTo>
                    <a:pt x="0" y="23"/>
                    <a:pt x="6" y="11"/>
                    <a:pt x="18" y="4"/>
                  </a:cubicBezTo>
                  <a:cubicBezTo>
                    <a:pt x="24" y="1"/>
                    <a:pt x="29" y="0"/>
                    <a:pt x="34" y="0"/>
                  </a:cubicBezTo>
                  <a:cubicBezTo>
                    <a:pt x="46" y="0"/>
                    <a:pt x="60" y="8"/>
                    <a:pt x="66" y="46"/>
                  </a:cubicBezTo>
                  <a:cubicBezTo>
                    <a:pt x="66" y="47"/>
                    <a:pt x="66" y="49"/>
                    <a:pt x="65" y="50"/>
                  </a:cubicBezTo>
                  <a:cubicBezTo>
                    <a:pt x="64" y="51"/>
                    <a:pt x="63" y="51"/>
                    <a:pt x="61" y="51"/>
                  </a:cubicBezTo>
                  <a:close/>
                  <a:moveTo>
                    <a:pt x="34" y="9"/>
                  </a:moveTo>
                  <a:cubicBezTo>
                    <a:pt x="31" y="9"/>
                    <a:pt x="27" y="10"/>
                    <a:pt x="22" y="12"/>
                  </a:cubicBezTo>
                  <a:cubicBezTo>
                    <a:pt x="12" y="18"/>
                    <a:pt x="10" y="26"/>
                    <a:pt x="11" y="32"/>
                  </a:cubicBezTo>
                  <a:cubicBezTo>
                    <a:pt x="13" y="38"/>
                    <a:pt x="19" y="42"/>
                    <a:pt x="26" y="42"/>
                  </a:cubicBezTo>
                  <a:cubicBezTo>
                    <a:pt x="56" y="42"/>
                    <a:pt x="56" y="42"/>
                    <a:pt x="56" y="42"/>
                  </a:cubicBezTo>
                  <a:cubicBezTo>
                    <a:pt x="53" y="28"/>
                    <a:pt x="47" y="9"/>
                    <a:pt x="34" y="9"/>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9" name="Google Shape;79;p15"/>
            <p:cNvSpPr/>
            <p:nvPr/>
          </p:nvSpPr>
          <p:spPr>
            <a:xfrm>
              <a:off x="8320088" y="3495675"/>
              <a:ext cx="101600" cy="314325"/>
            </a:xfrm>
            <a:custGeom>
              <a:rect b="b" l="l" r="r" t="t"/>
              <a:pathLst>
                <a:path extrusionOk="0" h="142" w="46">
                  <a:moveTo>
                    <a:pt x="39" y="142"/>
                  </a:moveTo>
                  <a:cubicBezTo>
                    <a:pt x="6" y="142"/>
                    <a:pt x="6" y="142"/>
                    <a:pt x="6" y="142"/>
                  </a:cubicBezTo>
                  <a:cubicBezTo>
                    <a:pt x="4" y="142"/>
                    <a:pt x="2" y="140"/>
                    <a:pt x="2" y="137"/>
                  </a:cubicBezTo>
                  <a:cubicBezTo>
                    <a:pt x="2" y="30"/>
                    <a:pt x="2" y="30"/>
                    <a:pt x="2" y="30"/>
                  </a:cubicBezTo>
                  <a:cubicBezTo>
                    <a:pt x="2" y="30"/>
                    <a:pt x="2" y="19"/>
                    <a:pt x="0" y="5"/>
                  </a:cubicBezTo>
                  <a:cubicBezTo>
                    <a:pt x="0" y="4"/>
                    <a:pt x="0" y="3"/>
                    <a:pt x="1" y="2"/>
                  </a:cubicBezTo>
                  <a:cubicBezTo>
                    <a:pt x="2" y="1"/>
                    <a:pt x="3" y="0"/>
                    <a:pt x="4" y="0"/>
                  </a:cubicBezTo>
                  <a:cubicBezTo>
                    <a:pt x="41" y="0"/>
                    <a:pt x="41" y="0"/>
                    <a:pt x="41" y="0"/>
                  </a:cubicBezTo>
                  <a:cubicBezTo>
                    <a:pt x="42" y="0"/>
                    <a:pt x="43" y="1"/>
                    <a:pt x="44" y="2"/>
                  </a:cubicBezTo>
                  <a:cubicBezTo>
                    <a:pt x="45" y="3"/>
                    <a:pt x="46" y="4"/>
                    <a:pt x="45" y="5"/>
                  </a:cubicBezTo>
                  <a:cubicBezTo>
                    <a:pt x="43" y="19"/>
                    <a:pt x="44" y="30"/>
                    <a:pt x="44" y="30"/>
                  </a:cubicBezTo>
                  <a:cubicBezTo>
                    <a:pt x="44" y="137"/>
                    <a:pt x="44" y="137"/>
                    <a:pt x="44" y="137"/>
                  </a:cubicBezTo>
                  <a:cubicBezTo>
                    <a:pt x="44" y="140"/>
                    <a:pt x="42" y="142"/>
                    <a:pt x="39" y="142"/>
                  </a:cubicBezTo>
                  <a:close/>
                  <a:moveTo>
                    <a:pt x="11" y="133"/>
                  </a:moveTo>
                  <a:cubicBezTo>
                    <a:pt x="35" y="133"/>
                    <a:pt x="35" y="133"/>
                    <a:pt x="35" y="133"/>
                  </a:cubicBezTo>
                  <a:cubicBezTo>
                    <a:pt x="35" y="30"/>
                    <a:pt x="35" y="30"/>
                    <a:pt x="35" y="30"/>
                  </a:cubicBezTo>
                  <a:cubicBezTo>
                    <a:pt x="35" y="30"/>
                    <a:pt x="34" y="21"/>
                    <a:pt x="36" y="9"/>
                  </a:cubicBezTo>
                  <a:cubicBezTo>
                    <a:pt x="10" y="9"/>
                    <a:pt x="10" y="9"/>
                    <a:pt x="10" y="9"/>
                  </a:cubicBezTo>
                  <a:cubicBezTo>
                    <a:pt x="11" y="21"/>
                    <a:pt x="11" y="30"/>
                    <a:pt x="11" y="31"/>
                  </a:cubicBezTo>
                  <a:lnTo>
                    <a:pt x="11" y="133"/>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0" name="Google Shape;80;p15"/>
            <p:cNvSpPr/>
            <p:nvPr/>
          </p:nvSpPr>
          <p:spPr>
            <a:xfrm>
              <a:off x="5411788" y="3960813"/>
              <a:ext cx="2959101" cy="2897187"/>
            </a:xfrm>
            <a:custGeom>
              <a:rect b="b" l="l" r="r" t="t"/>
              <a:pathLst>
                <a:path extrusionOk="0" h="1309" w="1335">
                  <a:moveTo>
                    <a:pt x="1335" y="0"/>
                  </a:moveTo>
                  <a:cubicBezTo>
                    <a:pt x="1335" y="578"/>
                    <a:pt x="1335" y="578"/>
                    <a:pt x="1335" y="578"/>
                  </a:cubicBezTo>
                  <a:cubicBezTo>
                    <a:pt x="1335" y="644"/>
                    <a:pt x="1281" y="697"/>
                    <a:pt x="1215" y="697"/>
                  </a:cubicBezTo>
                  <a:cubicBezTo>
                    <a:pt x="119" y="697"/>
                    <a:pt x="119" y="697"/>
                    <a:pt x="119" y="697"/>
                  </a:cubicBezTo>
                  <a:cubicBezTo>
                    <a:pt x="53" y="697"/>
                    <a:pt x="0" y="751"/>
                    <a:pt x="0" y="817"/>
                  </a:cubicBezTo>
                  <a:cubicBezTo>
                    <a:pt x="0" y="1309"/>
                    <a:pt x="0" y="1309"/>
                    <a:pt x="0" y="1309"/>
                  </a:cubicBezTo>
                </a:path>
              </a:pathLst>
            </a:custGeom>
            <a:noFill/>
            <a:ln cap="flat" cmpd="sng" w="34925">
              <a:solidFill>
                <a:schemeClr val="accent1"/>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1" name="Google Shape;81;p15"/>
            <p:cNvSpPr/>
            <p:nvPr/>
          </p:nvSpPr>
          <p:spPr>
            <a:xfrm>
              <a:off x="6429376" y="2733675"/>
              <a:ext cx="1182689" cy="4124323"/>
            </a:xfrm>
            <a:custGeom>
              <a:rect b="b" l="l" r="r" t="t"/>
              <a:pathLst>
                <a:path extrusionOk="0" h="1863" w="534">
                  <a:moveTo>
                    <a:pt x="534" y="0"/>
                  </a:moveTo>
                  <a:cubicBezTo>
                    <a:pt x="534" y="275"/>
                    <a:pt x="534" y="275"/>
                    <a:pt x="534" y="275"/>
                  </a:cubicBezTo>
                  <a:cubicBezTo>
                    <a:pt x="534" y="341"/>
                    <a:pt x="480" y="395"/>
                    <a:pt x="413" y="395"/>
                  </a:cubicBezTo>
                  <a:cubicBezTo>
                    <a:pt x="134" y="395"/>
                    <a:pt x="134" y="395"/>
                    <a:pt x="134" y="395"/>
                  </a:cubicBezTo>
                  <a:cubicBezTo>
                    <a:pt x="60" y="395"/>
                    <a:pt x="0" y="455"/>
                    <a:pt x="0" y="530"/>
                  </a:cubicBezTo>
                  <a:cubicBezTo>
                    <a:pt x="0" y="1863"/>
                    <a:pt x="0" y="1863"/>
                    <a:pt x="0" y="1863"/>
                  </a:cubicBezTo>
                </a:path>
              </a:pathLst>
            </a:custGeom>
            <a:noFill/>
            <a:ln cap="flat" cmpd="sng" w="61900">
              <a:solidFill>
                <a:schemeClr val="accent4"/>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2" name="Google Shape;82;p15"/>
            <p:cNvSpPr/>
            <p:nvPr/>
          </p:nvSpPr>
          <p:spPr>
            <a:xfrm>
              <a:off x="7477126" y="2546350"/>
              <a:ext cx="260350" cy="157163"/>
            </a:xfrm>
            <a:custGeom>
              <a:rect b="b" l="l" r="r" t="t"/>
              <a:pathLst>
                <a:path extrusionOk="0" h="71" w="117">
                  <a:moveTo>
                    <a:pt x="107" y="0"/>
                  </a:moveTo>
                  <a:cubicBezTo>
                    <a:pt x="10" y="0"/>
                    <a:pt x="10" y="0"/>
                    <a:pt x="10" y="0"/>
                  </a:cubicBezTo>
                  <a:cubicBezTo>
                    <a:pt x="5" y="0"/>
                    <a:pt x="0" y="5"/>
                    <a:pt x="0" y="10"/>
                  </a:cubicBezTo>
                  <a:cubicBezTo>
                    <a:pt x="0" y="61"/>
                    <a:pt x="0" y="61"/>
                    <a:pt x="0" y="61"/>
                  </a:cubicBezTo>
                  <a:cubicBezTo>
                    <a:pt x="0" y="67"/>
                    <a:pt x="5" y="71"/>
                    <a:pt x="10" y="71"/>
                  </a:cubicBezTo>
                  <a:cubicBezTo>
                    <a:pt x="107" y="71"/>
                    <a:pt x="107" y="71"/>
                    <a:pt x="107" y="71"/>
                  </a:cubicBezTo>
                  <a:cubicBezTo>
                    <a:pt x="112" y="71"/>
                    <a:pt x="117" y="67"/>
                    <a:pt x="117" y="61"/>
                  </a:cubicBezTo>
                  <a:cubicBezTo>
                    <a:pt x="117" y="10"/>
                    <a:pt x="117" y="10"/>
                    <a:pt x="117" y="10"/>
                  </a:cubicBezTo>
                  <a:cubicBezTo>
                    <a:pt x="117" y="5"/>
                    <a:pt x="112" y="0"/>
                    <a:pt x="107" y="0"/>
                  </a:cubicBezTo>
                  <a:close/>
                  <a:moveTo>
                    <a:pt x="102" y="49"/>
                  </a:moveTo>
                  <a:cubicBezTo>
                    <a:pt x="104" y="50"/>
                    <a:pt x="106" y="53"/>
                    <a:pt x="105" y="55"/>
                  </a:cubicBezTo>
                  <a:cubicBezTo>
                    <a:pt x="105" y="58"/>
                    <a:pt x="102" y="59"/>
                    <a:pt x="100" y="59"/>
                  </a:cubicBezTo>
                  <a:cubicBezTo>
                    <a:pt x="17" y="59"/>
                    <a:pt x="17" y="59"/>
                    <a:pt x="17" y="59"/>
                  </a:cubicBezTo>
                  <a:cubicBezTo>
                    <a:pt x="14" y="59"/>
                    <a:pt x="12" y="57"/>
                    <a:pt x="12" y="54"/>
                  </a:cubicBezTo>
                  <a:cubicBezTo>
                    <a:pt x="12" y="51"/>
                    <a:pt x="14" y="49"/>
                    <a:pt x="17" y="49"/>
                  </a:cubicBezTo>
                  <a:cubicBezTo>
                    <a:pt x="74" y="49"/>
                    <a:pt x="74" y="49"/>
                    <a:pt x="74" y="49"/>
                  </a:cubicBezTo>
                  <a:cubicBezTo>
                    <a:pt x="15" y="24"/>
                    <a:pt x="15" y="24"/>
                    <a:pt x="15" y="24"/>
                  </a:cubicBezTo>
                  <a:cubicBezTo>
                    <a:pt x="13" y="23"/>
                    <a:pt x="11" y="20"/>
                    <a:pt x="12" y="18"/>
                  </a:cubicBezTo>
                  <a:cubicBezTo>
                    <a:pt x="12" y="16"/>
                    <a:pt x="15" y="14"/>
                    <a:pt x="17" y="14"/>
                  </a:cubicBezTo>
                  <a:cubicBezTo>
                    <a:pt x="100" y="14"/>
                    <a:pt x="100" y="14"/>
                    <a:pt x="100" y="14"/>
                  </a:cubicBezTo>
                  <a:cubicBezTo>
                    <a:pt x="103" y="14"/>
                    <a:pt x="105" y="16"/>
                    <a:pt x="105" y="19"/>
                  </a:cubicBezTo>
                  <a:cubicBezTo>
                    <a:pt x="105" y="22"/>
                    <a:pt x="103" y="24"/>
                    <a:pt x="100" y="24"/>
                  </a:cubicBezTo>
                  <a:cubicBezTo>
                    <a:pt x="43" y="24"/>
                    <a:pt x="43" y="24"/>
                    <a:pt x="43" y="24"/>
                  </a:cubicBezTo>
                  <a:lnTo>
                    <a:pt x="102" y="49"/>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3" name="Google Shape;83;p15"/>
            <p:cNvSpPr/>
            <p:nvPr/>
          </p:nvSpPr>
          <p:spPr>
            <a:xfrm>
              <a:off x="7543801" y="2722563"/>
              <a:ext cx="127000" cy="28575"/>
            </a:xfrm>
            <a:custGeom>
              <a:rect b="b" l="l" r="r" t="t"/>
              <a:pathLst>
                <a:path extrusionOk="0" h="13" w="57">
                  <a:moveTo>
                    <a:pt x="0" y="0"/>
                  </a:moveTo>
                  <a:cubicBezTo>
                    <a:pt x="7" y="8"/>
                    <a:pt x="17" y="13"/>
                    <a:pt x="29" y="13"/>
                  </a:cubicBezTo>
                  <a:cubicBezTo>
                    <a:pt x="40" y="13"/>
                    <a:pt x="50" y="8"/>
                    <a:pt x="57" y="0"/>
                  </a:cubicBezTo>
                  <a:lnTo>
                    <a:pt x="0" y="0"/>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4" name="Google Shape;84;p15"/>
            <p:cNvSpPr/>
            <p:nvPr/>
          </p:nvSpPr>
          <p:spPr>
            <a:xfrm>
              <a:off x="7258051" y="1735138"/>
              <a:ext cx="698500" cy="788988"/>
            </a:xfrm>
            <a:custGeom>
              <a:rect b="b" l="l" r="r" t="t"/>
              <a:pathLst>
                <a:path extrusionOk="0" h="356" w="315">
                  <a:moveTo>
                    <a:pt x="158" y="0"/>
                  </a:moveTo>
                  <a:cubicBezTo>
                    <a:pt x="70" y="0"/>
                    <a:pt x="0" y="70"/>
                    <a:pt x="0" y="158"/>
                  </a:cubicBezTo>
                  <a:cubicBezTo>
                    <a:pt x="0" y="224"/>
                    <a:pt x="41" y="281"/>
                    <a:pt x="99" y="305"/>
                  </a:cubicBezTo>
                  <a:cubicBezTo>
                    <a:pt x="99" y="346"/>
                    <a:pt x="99" y="346"/>
                    <a:pt x="99" y="346"/>
                  </a:cubicBezTo>
                  <a:cubicBezTo>
                    <a:pt x="99" y="352"/>
                    <a:pt x="104" y="356"/>
                    <a:pt x="109" y="356"/>
                  </a:cubicBezTo>
                  <a:cubicBezTo>
                    <a:pt x="206" y="356"/>
                    <a:pt x="206" y="356"/>
                    <a:pt x="206" y="356"/>
                  </a:cubicBezTo>
                  <a:cubicBezTo>
                    <a:pt x="212" y="356"/>
                    <a:pt x="216" y="352"/>
                    <a:pt x="216" y="346"/>
                  </a:cubicBezTo>
                  <a:cubicBezTo>
                    <a:pt x="216" y="305"/>
                    <a:pt x="216" y="305"/>
                    <a:pt x="216" y="305"/>
                  </a:cubicBezTo>
                  <a:cubicBezTo>
                    <a:pt x="274" y="281"/>
                    <a:pt x="315" y="224"/>
                    <a:pt x="315" y="158"/>
                  </a:cubicBezTo>
                  <a:cubicBezTo>
                    <a:pt x="315" y="70"/>
                    <a:pt x="245" y="0"/>
                    <a:pt x="158" y="0"/>
                  </a:cubicBezTo>
                  <a:close/>
                  <a:moveTo>
                    <a:pt x="149" y="250"/>
                  </a:moveTo>
                  <a:cubicBezTo>
                    <a:pt x="149" y="182"/>
                    <a:pt x="149" y="182"/>
                    <a:pt x="149" y="182"/>
                  </a:cubicBezTo>
                  <a:cubicBezTo>
                    <a:pt x="128" y="182"/>
                    <a:pt x="128" y="182"/>
                    <a:pt x="128" y="182"/>
                  </a:cubicBezTo>
                  <a:cubicBezTo>
                    <a:pt x="166" y="91"/>
                    <a:pt x="166" y="91"/>
                    <a:pt x="166" y="91"/>
                  </a:cubicBezTo>
                  <a:cubicBezTo>
                    <a:pt x="166" y="159"/>
                    <a:pt x="166" y="159"/>
                    <a:pt x="166" y="159"/>
                  </a:cubicBezTo>
                  <a:cubicBezTo>
                    <a:pt x="187" y="159"/>
                    <a:pt x="187" y="159"/>
                    <a:pt x="187" y="159"/>
                  </a:cubicBezTo>
                  <a:lnTo>
                    <a:pt x="149" y="250"/>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cxnSp>
          <p:nvCxnSpPr>
            <p:cNvPr id="85" name="Google Shape;85;p15"/>
            <p:cNvCxnSpPr/>
            <p:nvPr/>
          </p:nvCxnSpPr>
          <p:spPr>
            <a:xfrm>
              <a:off x="6724651" y="6858000"/>
              <a:ext cx="0" cy="0"/>
            </a:xfrm>
            <a:prstGeom prst="straightConnector1">
              <a:avLst/>
            </a:prstGeom>
            <a:noFill/>
            <a:ln cap="flat" cmpd="sng" w="46025">
              <a:solidFill>
                <a:srgbClr val="00BCD4"/>
              </a:solidFill>
              <a:prstDash val="solid"/>
              <a:miter lim="800000"/>
              <a:headEnd len="med" w="med" type="none"/>
              <a:tailEnd len="med" w="med" type="none"/>
            </a:ln>
          </p:spPr>
        </p:cxnSp>
        <p:sp>
          <p:nvSpPr>
            <p:cNvPr id="86" name="Google Shape;86;p15"/>
            <p:cNvSpPr/>
            <p:nvPr/>
          </p:nvSpPr>
          <p:spPr>
            <a:xfrm>
              <a:off x="3665538" y="3743325"/>
              <a:ext cx="228600" cy="31750"/>
            </a:xfrm>
            <a:custGeom>
              <a:rect b="b" l="l" r="r" t="t"/>
              <a:pathLst>
                <a:path extrusionOk="0" h="14" w="103">
                  <a:moveTo>
                    <a:pt x="97" y="14"/>
                  </a:moveTo>
                  <a:cubicBezTo>
                    <a:pt x="7" y="14"/>
                    <a:pt x="7" y="14"/>
                    <a:pt x="7" y="14"/>
                  </a:cubicBezTo>
                  <a:cubicBezTo>
                    <a:pt x="3" y="14"/>
                    <a:pt x="0" y="11"/>
                    <a:pt x="0" y="7"/>
                  </a:cubicBezTo>
                  <a:cubicBezTo>
                    <a:pt x="0" y="7"/>
                    <a:pt x="0" y="7"/>
                    <a:pt x="0" y="7"/>
                  </a:cubicBezTo>
                  <a:cubicBezTo>
                    <a:pt x="0" y="3"/>
                    <a:pt x="3" y="0"/>
                    <a:pt x="7" y="0"/>
                  </a:cubicBezTo>
                  <a:cubicBezTo>
                    <a:pt x="97" y="0"/>
                    <a:pt x="97" y="0"/>
                    <a:pt x="97" y="0"/>
                  </a:cubicBezTo>
                  <a:cubicBezTo>
                    <a:pt x="100" y="0"/>
                    <a:pt x="103" y="3"/>
                    <a:pt x="103" y="7"/>
                  </a:cubicBezTo>
                  <a:cubicBezTo>
                    <a:pt x="103" y="7"/>
                    <a:pt x="103" y="7"/>
                    <a:pt x="103" y="7"/>
                  </a:cubicBezTo>
                  <a:cubicBezTo>
                    <a:pt x="103" y="11"/>
                    <a:pt x="100" y="14"/>
                    <a:pt x="97" y="14"/>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7" name="Google Shape;87;p15"/>
            <p:cNvSpPr/>
            <p:nvPr/>
          </p:nvSpPr>
          <p:spPr>
            <a:xfrm>
              <a:off x="3703638" y="3786188"/>
              <a:ext cx="153988" cy="28575"/>
            </a:xfrm>
            <a:custGeom>
              <a:rect b="b" l="l" r="r" t="t"/>
              <a:pathLst>
                <a:path extrusionOk="0" h="13" w="69">
                  <a:moveTo>
                    <a:pt x="63" y="13"/>
                  </a:moveTo>
                  <a:cubicBezTo>
                    <a:pt x="6" y="13"/>
                    <a:pt x="6" y="13"/>
                    <a:pt x="6" y="13"/>
                  </a:cubicBezTo>
                  <a:cubicBezTo>
                    <a:pt x="3" y="13"/>
                    <a:pt x="0" y="11"/>
                    <a:pt x="0" y="8"/>
                  </a:cubicBezTo>
                  <a:cubicBezTo>
                    <a:pt x="0" y="5"/>
                    <a:pt x="0" y="5"/>
                    <a:pt x="0" y="5"/>
                  </a:cubicBezTo>
                  <a:cubicBezTo>
                    <a:pt x="0" y="2"/>
                    <a:pt x="3" y="0"/>
                    <a:pt x="6" y="0"/>
                  </a:cubicBezTo>
                  <a:cubicBezTo>
                    <a:pt x="63" y="0"/>
                    <a:pt x="63" y="0"/>
                    <a:pt x="63" y="0"/>
                  </a:cubicBezTo>
                  <a:cubicBezTo>
                    <a:pt x="67" y="0"/>
                    <a:pt x="69" y="2"/>
                    <a:pt x="69" y="5"/>
                  </a:cubicBezTo>
                  <a:cubicBezTo>
                    <a:pt x="69" y="8"/>
                    <a:pt x="69" y="8"/>
                    <a:pt x="69" y="8"/>
                  </a:cubicBezTo>
                  <a:cubicBezTo>
                    <a:pt x="69" y="11"/>
                    <a:pt x="67" y="13"/>
                    <a:pt x="63" y="13"/>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8" name="Google Shape;88;p15"/>
            <p:cNvSpPr/>
            <p:nvPr/>
          </p:nvSpPr>
          <p:spPr>
            <a:xfrm>
              <a:off x="3665538" y="3702050"/>
              <a:ext cx="228600" cy="30163"/>
            </a:xfrm>
            <a:custGeom>
              <a:rect b="b" l="l" r="r" t="t"/>
              <a:pathLst>
                <a:path extrusionOk="0" h="14" w="103">
                  <a:moveTo>
                    <a:pt x="97" y="14"/>
                  </a:moveTo>
                  <a:cubicBezTo>
                    <a:pt x="7" y="14"/>
                    <a:pt x="7" y="14"/>
                    <a:pt x="7" y="14"/>
                  </a:cubicBezTo>
                  <a:cubicBezTo>
                    <a:pt x="3" y="14"/>
                    <a:pt x="0" y="11"/>
                    <a:pt x="0" y="7"/>
                  </a:cubicBezTo>
                  <a:cubicBezTo>
                    <a:pt x="0" y="7"/>
                    <a:pt x="0" y="7"/>
                    <a:pt x="0" y="7"/>
                  </a:cubicBezTo>
                  <a:cubicBezTo>
                    <a:pt x="0" y="3"/>
                    <a:pt x="3" y="0"/>
                    <a:pt x="7" y="0"/>
                  </a:cubicBezTo>
                  <a:cubicBezTo>
                    <a:pt x="97" y="0"/>
                    <a:pt x="97" y="0"/>
                    <a:pt x="97" y="0"/>
                  </a:cubicBezTo>
                  <a:cubicBezTo>
                    <a:pt x="100" y="0"/>
                    <a:pt x="103" y="3"/>
                    <a:pt x="103" y="7"/>
                  </a:cubicBezTo>
                  <a:cubicBezTo>
                    <a:pt x="103" y="7"/>
                    <a:pt x="103" y="7"/>
                    <a:pt x="103" y="7"/>
                  </a:cubicBezTo>
                  <a:cubicBezTo>
                    <a:pt x="103" y="11"/>
                    <a:pt x="100" y="14"/>
                    <a:pt x="97" y="14"/>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9" name="Google Shape;89;p15"/>
            <p:cNvSpPr/>
            <p:nvPr/>
          </p:nvSpPr>
          <p:spPr>
            <a:xfrm>
              <a:off x="3692526" y="3433763"/>
              <a:ext cx="177800" cy="247650"/>
            </a:xfrm>
            <a:custGeom>
              <a:rect b="b" l="l" r="r" t="t"/>
              <a:pathLst>
                <a:path extrusionOk="0" h="112" w="80">
                  <a:moveTo>
                    <a:pt x="50" y="112"/>
                  </a:moveTo>
                  <a:cubicBezTo>
                    <a:pt x="48" y="112"/>
                    <a:pt x="46" y="110"/>
                    <a:pt x="46" y="108"/>
                  </a:cubicBezTo>
                  <a:cubicBezTo>
                    <a:pt x="46" y="53"/>
                    <a:pt x="46" y="53"/>
                    <a:pt x="46" y="53"/>
                  </a:cubicBezTo>
                  <a:cubicBezTo>
                    <a:pt x="46" y="52"/>
                    <a:pt x="46" y="51"/>
                    <a:pt x="46" y="51"/>
                  </a:cubicBezTo>
                  <a:cubicBezTo>
                    <a:pt x="69" y="8"/>
                    <a:pt x="69" y="8"/>
                    <a:pt x="69" y="8"/>
                  </a:cubicBezTo>
                  <a:cubicBezTo>
                    <a:pt x="11" y="8"/>
                    <a:pt x="11" y="8"/>
                    <a:pt x="11" y="8"/>
                  </a:cubicBezTo>
                  <a:cubicBezTo>
                    <a:pt x="33" y="51"/>
                    <a:pt x="33" y="51"/>
                    <a:pt x="33" y="51"/>
                  </a:cubicBezTo>
                  <a:cubicBezTo>
                    <a:pt x="33" y="51"/>
                    <a:pt x="34" y="52"/>
                    <a:pt x="34" y="53"/>
                  </a:cubicBezTo>
                  <a:cubicBezTo>
                    <a:pt x="34" y="108"/>
                    <a:pt x="34" y="108"/>
                    <a:pt x="34" y="108"/>
                  </a:cubicBezTo>
                  <a:cubicBezTo>
                    <a:pt x="34" y="110"/>
                    <a:pt x="32" y="112"/>
                    <a:pt x="29" y="112"/>
                  </a:cubicBezTo>
                  <a:cubicBezTo>
                    <a:pt x="27" y="112"/>
                    <a:pt x="25" y="110"/>
                    <a:pt x="25" y="108"/>
                  </a:cubicBezTo>
                  <a:cubicBezTo>
                    <a:pt x="25" y="54"/>
                    <a:pt x="25" y="54"/>
                    <a:pt x="25" y="54"/>
                  </a:cubicBezTo>
                  <a:cubicBezTo>
                    <a:pt x="0" y="6"/>
                    <a:pt x="0" y="6"/>
                    <a:pt x="0" y="6"/>
                  </a:cubicBezTo>
                  <a:cubicBezTo>
                    <a:pt x="0" y="5"/>
                    <a:pt x="0" y="3"/>
                    <a:pt x="0" y="2"/>
                  </a:cubicBezTo>
                  <a:cubicBezTo>
                    <a:pt x="1" y="1"/>
                    <a:pt x="3" y="0"/>
                    <a:pt x="4" y="0"/>
                  </a:cubicBezTo>
                  <a:cubicBezTo>
                    <a:pt x="75" y="0"/>
                    <a:pt x="75" y="0"/>
                    <a:pt x="75" y="0"/>
                  </a:cubicBezTo>
                  <a:cubicBezTo>
                    <a:pt x="77" y="0"/>
                    <a:pt x="78" y="1"/>
                    <a:pt x="79" y="2"/>
                  </a:cubicBezTo>
                  <a:cubicBezTo>
                    <a:pt x="80" y="3"/>
                    <a:pt x="80" y="5"/>
                    <a:pt x="79" y="6"/>
                  </a:cubicBezTo>
                  <a:cubicBezTo>
                    <a:pt x="54" y="54"/>
                    <a:pt x="54" y="54"/>
                    <a:pt x="54" y="54"/>
                  </a:cubicBezTo>
                  <a:cubicBezTo>
                    <a:pt x="54" y="108"/>
                    <a:pt x="54" y="108"/>
                    <a:pt x="54" y="108"/>
                  </a:cubicBezTo>
                  <a:cubicBezTo>
                    <a:pt x="54" y="110"/>
                    <a:pt x="52" y="112"/>
                    <a:pt x="50" y="112"/>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0" name="Google Shape;90;p15"/>
            <p:cNvSpPr/>
            <p:nvPr/>
          </p:nvSpPr>
          <p:spPr>
            <a:xfrm>
              <a:off x="3506788" y="3014663"/>
              <a:ext cx="547688" cy="666750"/>
            </a:xfrm>
            <a:custGeom>
              <a:rect b="b" l="l" r="r" t="t"/>
              <a:pathLst>
                <a:path extrusionOk="0" h="301" w="247">
                  <a:moveTo>
                    <a:pt x="166" y="301"/>
                  </a:moveTo>
                  <a:cubicBezTo>
                    <a:pt x="81" y="301"/>
                    <a:pt x="81" y="301"/>
                    <a:pt x="81" y="301"/>
                  </a:cubicBezTo>
                  <a:cubicBezTo>
                    <a:pt x="75" y="301"/>
                    <a:pt x="70" y="296"/>
                    <a:pt x="70" y="290"/>
                  </a:cubicBezTo>
                  <a:cubicBezTo>
                    <a:pt x="68" y="258"/>
                    <a:pt x="51" y="231"/>
                    <a:pt x="35" y="205"/>
                  </a:cubicBezTo>
                  <a:cubicBezTo>
                    <a:pt x="18" y="177"/>
                    <a:pt x="0" y="148"/>
                    <a:pt x="0" y="112"/>
                  </a:cubicBezTo>
                  <a:cubicBezTo>
                    <a:pt x="0" y="58"/>
                    <a:pt x="43" y="0"/>
                    <a:pt x="124" y="0"/>
                  </a:cubicBezTo>
                  <a:cubicBezTo>
                    <a:pt x="194" y="0"/>
                    <a:pt x="247" y="59"/>
                    <a:pt x="247" y="112"/>
                  </a:cubicBezTo>
                  <a:cubicBezTo>
                    <a:pt x="247" y="148"/>
                    <a:pt x="230" y="177"/>
                    <a:pt x="212" y="205"/>
                  </a:cubicBezTo>
                  <a:cubicBezTo>
                    <a:pt x="196" y="231"/>
                    <a:pt x="180" y="258"/>
                    <a:pt x="178" y="290"/>
                  </a:cubicBezTo>
                  <a:cubicBezTo>
                    <a:pt x="177" y="296"/>
                    <a:pt x="172" y="301"/>
                    <a:pt x="166" y="301"/>
                  </a:cubicBezTo>
                  <a:close/>
                  <a:moveTo>
                    <a:pt x="124" y="8"/>
                  </a:moveTo>
                  <a:cubicBezTo>
                    <a:pt x="49" y="8"/>
                    <a:pt x="9" y="62"/>
                    <a:pt x="9" y="112"/>
                  </a:cubicBezTo>
                  <a:cubicBezTo>
                    <a:pt x="9" y="145"/>
                    <a:pt x="25" y="172"/>
                    <a:pt x="42" y="201"/>
                  </a:cubicBezTo>
                  <a:cubicBezTo>
                    <a:pt x="59" y="228"/>
                    <a:pt x="76" y="256"/>
                    <a:pt x="78" y="290"/>
                  </a:cubicBezTo>
                  <a:cubicBezTo>
                    <a:pt x="78" y="292"/>
                    <a:pt x="80" y="293"/>
                    <a:pt x="81" y="293"/>
                  </a:cubicBezTo>
                  <a:cubicBezTo>
                    <a:pt x="166" y="293"/>
                    <a:pt x="166" y="293"/>
                    <a:pt x="166" y="293"/>
                  </a:cubicBezTo>
                  <a:cubicBezTo>
                    <a:pt x="168" y="293"/>
                    <a:pt x="169" y="292"/>
                    <a:pt x="170" y="290"/>
                  </a:cubicBezTo>
                  <a:cubicBezTo>
                    <a:pt x="172" y="256"/>
                    <a:pt x="189" y="228"/>
                    <a:pt x="205" y="201"/>
                  </a:cubicBezTo>
                  <a:cubicBezTo>
                    <a:pt x="223" y="172"/>
                    <a:pt x="239" y="145"/>
                    <a:pt x="239" y="112"/>
                  </a:cubicBezTo>
                  <a:cubicBezTo>
                    <a:pt x="239" y="63"/>
                    <a:pt x="190" y="8"/>
                    <a:pt x="124" y="8"/>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1" name="Google Shape;91;p15"/>
            <p:cNvSpPr/>
            <p:nvPr/>
          </p:nvSpPr>
          <p:spPr>
            <a:xfrm>
              <a:off x="3781426" y="3803650"/>
              <a:ext cx="2071689" cy="3054351"/>
            </a:xfrm>
            <a:custGeom>
              <a:rect b="b" l="l" r="r" t="t"/>
              <a:pathLst>
                <a:path extrusionOk="0" h="1380" w="935">
                  <a:moveTo>
                    <a:pt x="0" y="0"/>
                  </a:moveTo>
                  <a:cubicBezTo>
                    <a:pt x="0" y="104"/>
                    <a:pt x="0" y="104"/>
                    <a:pt x="0" y="104"/>
                  </a:cubicBezTo>
                  <a:cubicBezTo>
                    <a:pt x="0" y="148"/>
                    <a:pt x="35" y="183"/>
                    <a:pt x="80" y="183"/>
                  </a:cubicBezTo>
                  <a:cubicBezTo>
                    <a:pt x="855" y="183"/>
                    <a:pt x="855" y="183"/>
                    <a:pt x="855" y="183"/>
                  </a:cubicBezTo>
                  <a:cubicBezTo>
                    <a:pt x="899" y="183"/>
                    <a:pt x="935" y="219"/>
                    <a:pt x="935" y="263"/>
                  </a:cubicBezTo>
                  <a:cubicBezTo>
                    <a:pt x="935" y="1380"/>
                    <a:pt x="935" y="1380"/>
                    <a:pt x="935" y="1380"/>
                  </a:cubicBezTo>
                </a:path>
              </a:pathLst>
            </a:custGeom>
            <a:noFill/>
            <a:ln cap="flat" cmpd="sng" w="34925">
              <a:solidFill>
                <a:schemeClr val="accent4"/>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2" name="Google Shape;92;p15"/>
            <p:cNvSpPr/>
            <p:nvPr/>
          </p:nvSpPr>
          <p:spPr>
            <a:xfrm>
              <a:off x="5218113" y="3910013"/>
              <a:ext cx="219075" cy="44450"/>
            </a:xfrm>
            <a:custGeom>
              <a:rect b="b" l="l" r="r" t="t"/>
              <a:pathLst>
                <a:path extrusionOk="0" h="20" w="99">
                  <a:moveTo>
                    <a:pt x="99" y="20"/>
                  </a:moveTo>
                  <a:cubicBezTo>
                    <a:pt x="99" y="8"/>
                    <a:pt x="99" y="8"/>
                    <a:pt x="99" y="8"/>
                  </a:cubicBezTo>
                  <a:cubicBezTo>
                    <a:pt x="99" y="4"/>
                    <a:pt x="95" y="0"/>
                    <a:pt x="91" y="0"/>
                  </a:cubicBezTo>
                  <a:cubicBezTo>
                    <a:pt x="8" y="0"/>
                    <a:pt x="8" y="0"/>
                    <a:pt x="8" y="0"/>
                  </a:cubicBezTo>
                  <a:cubicBezTo>
                    <a:pt x="3" y="0"/>
                    <a:pt x="0" y="4"/>
                    <a:pt x="0" y="8"/>
                  </a:cubicBezTo>
                  <a:cubicBezTo>
                    <a:pt x="0" y="20"/>
                    <a:pt x="0" y="20"/>
                    <a:pt x="0" y="20"/>
                  </a:cubicBezTo>
                  <a:lnTo>
                    <a:pt x="99" y="20"/>
                  </a:lnTo>
                  <a:close/>
                </a:path>
              </a:pathLst>
            </a:custGeom>
            <a:solidFill>
              <a:schemeClr val="accent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3" name="Google Shape;93;p15"/>
            <p:cNvSpPr/>
            <p:nvPr/>
          </p:nvSpPr>
          <p:spPr>
            <a:xfrm>
              <a:off x="5218113" y="3973513"/>
              <a:ext cx="219000" cy="28500"/>
            </a:xfrm>
            <a:prstGeom prst="rect">
              <a:avLst/>
            </a:prstGeom>
            <a:solidFill>
              <a:schemeClr val="accent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4" name="Google Shape;94;p15"/>
            <p:cNvSpPr/>
            <p:nvPr/>
          </p:nvSpPr>
          <p:spPr>
            <a:xfrm>
              <a:off x="5218113" y="4022725"/>
              <a:ext cx="219075" cy="44450"/>
            </a:xfrm>
            <a:custGeom>
              <a:rect b="b" l="l" r="r" t="t"/>
              <a:pathLst>
                <a:path extrusionOk="0" h="20" w="99">
                  <a:moveTo>
                    <a:pt x="0" y="0"/>
                  </a:moveTo>
                  <a:cubicBezTo>
                    <a:pt x="0" y="12"/>
                    <a:pt x="0" y="12"/>
                    <a:pt x="0" y="12"/>
                  </a:cubicBezTo>
                  <a:cubicBezTo>
                    <a:pt x="0" y="16"/>
                    <a:pt x="3" y="20"/>
                    <a:pt x="8" y="20"/>
                  </a:cubicBezTo>
                  <a:cubicBezTo>
                    <a:pt x="91" y="20"/>
                    <a:pt x="91" y="20"/>
                    <a:pt x="91" y="20"/>
                  </a:cubicBezTo>
                  <a:cubicBezTo>
                    <a:pt x="95" y="20"/>
                    <a:pt x="99" y="16"/>
                    <a:pt x="99" y="12"/>
                  </a:cubicBezTo>
                  <a:cubicBezTo>
                    <a:pt x="99" y="0"/>
                    <a:pt x="99" y="0"/>
                    <a:pt x="99" y="0"/>
                  </a:cubicBezTo>
                  <a:lnTo>
                    <a:pt x="0" y="0"/>
                  </a:lnTo>
                  <a:close/>
                </a:path>
              </a:pathLst>
            </a:custGeom>
            <a:solidFill>
              <a:schemeClr val="accent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5" name="Google Shape;95;p15"/>
            <p:cNvSpPr/>
            <p:nvPr/>
          </p:nvSpPr>
          <p:spPr>
            <a:xfrm>
              <a:off x="5046663" y="3181350"/>
              <a:ext cx="560388" cy="700088"/>
            </a:xfrm>
            <a:custGeom>
              <a:rect b="b" l="l" r="r" t="t"/>
              <a:pathLst>
                <a:path extrusionOk="0" h="316" w="253">
                  <a:moveTo>
                    <a:pt x="126" y="0"/>
                  </a:moveTo>
                  <a:cubicBezTo>
                    <a:pt x="41" y="0"/>
                    <a:pt x="0" y="51"/>
                    <a:pt x="0" y="111"/>
                  </a:cubicBezTo>
                  <a:cubicBezTo>
                    <a:pt x="0" y="184"/>
                    <a:pt x="55" y="235"/>
                    <a:pt x="70" y="305"/>
                  </a:cubicBezTo>
                  <a:cubicBezTo>
                    <a:pt x="71" y="311"/>
                    <a:pt x="77" y="316"/>
                    <a:pt x="83" y="316"/>
                  </a:cubicBezTo>
                  <a:cubicBezTo>
                    <a:pt x="169" y="316"/>
                    <a:pt x="169" y="316"/>
                    <a:pt x="169" y="316"/>
                  </a:cubicBezTo>
                  <a:cubicBezTo>
                    <a:pt x="176" y="316"/>
                    <a:pt x="181" y="311"/>
                    <a:pt x="182" y="305"/>
                  </a:cubicBezTo>
                  <a:cubicBezTo>
                    <a:pt x="197" y="235"/>
                    <a:pt x="253" y="184"/>
                    <a:pt x="253" y="111"/>
                  </a:cubicBezTo>
                  <a:cubicBezTo>
                    <a:pt x="253" y="51"/>
                    <a:pt x="201" y="0"/>
                    <a:pt x="126" y="0"/>
                  </a:cubicBezTo>
                  <a:close/>
                  <a:moveTo>
                    <a:pt x="113" y="285"/>
                  </a:moveTo>
                  <a:cubicBezTo>
                    <a:pt x="112" y="285"/>
                    <a:pt x="112" y="285"/>
                    <a:pt x="111" y="285"/>
                  </a:cubicBezTo>
                  <a:cubicBezTo>
                    <a:pt x="109" y="285"/>
                    <a:pt x="108" y="284"/>
                    <a:pt x="107" y="283"/>
                  </a:cubicBezTo>
                  <a:cubicBezTo>
                    <a:pt x="66" y="176"/>
                    <a:pt x="66" y="176"/>
                    <a:pt x="66" y="176"/>
                  </a:cubicBezTo>
                  <a:cubicBezTo>
                    <a:pt x="65" y="176"/>
                    <a:pt x="65" y="176"/>
                    <a:pt x="65" y="176"/>
                  </a:cubicBezTo>
                  <a:cubicBezTo>
                    <a:pt x="56" y="176"/>
                    <a:pt x="49" y="169"/>
                    <a:pt x="49" y="160"/>
                  </a:cubicBezTo>
                  <a:cubicBezTo>
                    <a:pt x="49" y="151"/>
                    <a:pt x="56" y="144"/>
                    <a:pt x="65" y="144"/>
                  </a:cubicBezTo>
                  <a:cubicBezTo>
                    <a:pt x="73" y="144"/>
                    <a:pt x="80" y="151"/>
                    <a:pt x="80" y="160"/>
                  </a:cubicBezTo>
                  <a:cubicBezTo>
                    <a:pt x="80" y="165"/>
                    <a:pt x="78" y="170"/>
                    <a:pt x="74" y="173"/>
                  </a:cubicBezTo>
                  <a:cubicBezTo>
                    <a:pt x="115" y="279"/>
                    <a:pt x="115" y="279"/>
                    <a:pt x="115" y="279"/>
                  </a:cubicBezTo>
                  <a:cubicBezTo>
                    <a:pt x="116" y="282"/>
                    <a:pt x="115" y="284"/>
                    <a:pt x="113" y="285"/>
                  </a:cubicBezTo>
                  <a:close/>
                  <a:moveTo>
                    <a:pt x="188" y="176"/>
                  </a:moveTo>
                  <a:cubicBezTo>
                    <a:pt x="187" y="176"/>
                    <a:pt x="187" y="176"/>
                    <a:pt x="187" y="176"/>
                  </a:cubicBezTo>
                  <a:cubicBezTo>
                    <a:pt x="145" y="283"/>
                    <a:pt x="145" y="283"/>
                    <a:pt x="145" y="283"/>
                  </a:cubicBezTo>
                  <a:cubicBezTo>
                    <a:pt x="145" y="284"/>
                    <a:pt x="143" y="285"/>
                    <a:pt x="141" y="285"/>
                  </a:cubicBezTo>
                  <a:cubicBezTo>
                    <a:pt x="141" y="285"/>
                    <a:pt x="140" y="285"/>
                    <a:pt x="140" y="285"/>
                  </a:cubicBezTo>
                  <a:cubicBezTo>
                    <a:pt x="137" y="284"/>
                    <a:pt x="136" y="282"/>
                    <a:pt x="137" y="279"/>
                  </a:cubicBezTo>
                  <a:cubicBezTo>
                    <a:pt x="178" y="173"/>
                    <a:pt x="178" y="173"/>
                    <a:pt x="178" y="173"/>
                  </a:cubicBezTo>
                  <a:cubicBezTo>
                    <a:pt x="174" y="170"/>
                    <a:pt x="172" y="165"/>
                    <a:pt x="172" y="160"/>
                  </a:cubicBezTo>
                  <a:cubicBezTo>
                    <a:pt x="172" y="151"/>
                    <a:pt x="179" y="144"/>
                    <a:pt x="188" y="144"/>
                  </a:cubicBezTo>
                  <a:cubicBezTo>
                    <a:pt x="197" y="144"/>
                    <a:pt x="204" y="151"/>
                    <a:pt x="204" y="160"/>
                  </a:cubicBezTo>
                  <a:cubicBezTo>
                    <a:pt x="204" y="169"/>
                    <a:pt x="197" y="176"/>
                    <a:pt x="188" y="176"/>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6" name="Google Shape;96;p15"/>
            <p:cNvSpPr/>
            <p:nvPr/>
          </p:nvSpPr>
          <p:spPr>
            <a:xfrm>
              <a:off x="5327651" y="4040188"/>
              <a:ext cx="230188" cy="2817814"/>
            </a:xfrm>
            <a:custGeom>
              <a:rect b="b" l="l" r="r" t="t"/>
              <a:pathLst>
                <a:path extrusionOk="0" h="1273" w="104">
                  <a:moveTo>
                    <a:pt x="0" y="0"/>
                  </a:moveTo>
                  <a:cubicBezTo>
                    <a:pt x="0" y="408"/>
                    <a:pt x="0" y="408"/>
                    <a:pt x="0" y="408"/>
                  </a:cubicBezTo>
                  <a:cubicBezTo>
                    <a:pt x="0" y="437"/>
                    <a:pt x="23" y="460"/>
                    <a:pt x="52" y="460"/>
                  </a:cubicBezTo>
                  <a:cubicBezTo>
                    <a:pt x="52" y="460"/>
                    <a:pt x="52" y="460"/>
                    <a:pt x="52" y="460"/>
                  </a:cubicBezTo>
                  <a:cubicBezTo>
                    <a:pt x="81" y="460"/>
                    <a:pt x="104" y="483"/>
                    <a:pt x="104" y="512"/>
                  </a:cubicBezTo>
                  <a:cubicBezTo>
                    <a:pt x="104" y="1273"/>
                    <a:pt x="104" y="1273"/>
                    <a:pt x="104" y="1273"/>
                  </a:cubicBezTo>
                </a:path>
              </a:pathLst>
            </a:custGeom>
            <a:noFill/>
            <a:ln cap="flat" cmpd="sng" w="106350">
              <a:solidFill>
                <a:schemeClr val="accent6"/>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7" name="Google Shape;97;p15"/>
            <p:cNvSpPr/>
            <p:nvPr/>
          </p:nvSpPr>
          <p:spPr>
            <a:xfrm>
              <a:off x="4681538" y="3109913"/>
              <a:ext cx="2043113" cy="3748086"/>
            </a:xfrm>
            <a:custGeom>
              <a:rect b="b" l="l" r="r" t="t"/>
              <a:pathLst>
                <a:path extrusionOk="0" h="1693" w="922">
                  <a:moveTo>
                    <a:pt x="0" y="0"/>
                  </a:moveTo>
                  <a:cubicBezTo>
                    <a:pt x="0" y="587"/>
                    <a:pt x="0" y="587"/>
                    <a:pt x="0" y="587"/>
                  </a:cubicBezTo>
                  <a:cubicBezTo>
                    <a:pt x="0" y="629"/>
                    <a:pt x="35" y="663"/>
                    <a:pt x="77" y="663"/>
                  </a:cubicBezTo>
                  <a:cubicBezTo>
                    <a:pt x="845" y="663"/>
                    <a:pt x="845" y="663"/>
                    <a:pt x="845" y="663"/>
                  </a:cubicBezTo>
                  <a:cubicBezTo>
                    <a:pt x="887" y="663"/>
                    <a:pt x="922" y="698"/>
                    <a:pt x="922" y="740"/>
                  </a:cubicBezTo>
                  <a:cubicBezTo>
                    <a:pt x="922" y="1693"/>
                    <a:pt x="922" y="1693"/>
                    <a:pt x="922" y="1693"/>
                  </a:cubicBezTo>
                </a:path>
              </a:pathLst>
            </a:custGeom>
            <a:noFill/>
            <a:ln cap="flat" cmpd="sng" w="46025">
              <a:solidFill>
                <a:schemeClr val="accent2"/>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8" name="Google Shape;98;p15"/>
            <p:cNvSpPr/>
            <p:nvPr/>
          </p:nvSpPr>
          <p:spPr>
            <a:xfrm>
              <a:off x="4437063" y="2339975"/>
              <a:ext cx="492125" cy="606425"/>
            </a:xfrm>
            <a:custGeom>
              <a:rect b="b" l="l" r="r" t="t"/>
              <a:pathLst>
                <a:path extrusionOk="0" h="274" w="222">
                  <a:moveTo>
                    <a:pt x="147" y="274"/>
                  </a:moveTo>
                  <a:cubicBezTo>
                    <a:pt x="74" y="274"/>
                    <a:pt x="74" y="274"/>
                    <a:pt x="74" y="274"/>
                  </a:cubicBezTo>
                  <a:cubicBezTo>
                    <a:pt x="67" y="274"/>
                    <a:pt x="61" y="269"/>
                    <a:pt x="60" y="262"/>
                  </a:cubicBezTo>
                  <a:cubicBezTo>
                    <a:pt x="54" y="237"/>
                    <a:pt x="43" y="215"/>
                    <a:pt x="31" y="193"/>
                  </a:cubicBezTo>
                  <a:cubicBezTo>
                    <a:pt x="16" y="164"/>
                    <a:pt x="0" y="133"/>
                    <a:pt x="0" y="97"/>
                  </a:cubicBezTo>
                  <a:cubicBezTo>
                    <a:pt x="0" y="38"/>
                    <a:pt x="44" y="0"/>
                    <a:pt x="111" y="0"/>
                  </a:cubicBezTo>
                  <a:cubicBezTo>
                    <a:pt x="174" y="0"/>
                    <a:pt x="222" y="41"/>
                    <a:pt x="222" y="97"/>
                  </a:cubicBezTo>
                  <a:cubicBezTo>
                    <a:pt x="222" y="133"/>
                    <a:pt x="206" y="164"/>
                    <a:pt x="191" y="193"/>
                  </a:cubicBezTo>
                  <a:cubicBezTo>
                    <a:pt x="179" y="215"/>
                    <a:pt x="167" y="237"/>
                    <a:pt x="162" y="262"/>
                  </a:cubicBezTo>
                  <a:cubicBezTo>
                    <a:pt x="161" y="269"/>
                    <a:pt x="155" y="274"/>
                    <a:pt x="147" y="274"/>
                  </a:cubicBezTo>
                  <a:close/>
                  <a:moveTo>
                    <a:pt x="111" y="8"/>
                  </a:moveTo>
                  <a:cubicBezTo>
                    <a:pt x="35" y="8"/>
                    <a:pt x="8" y="54"/>
                    <a:pt x="8" y="97"/>
                  </a:cubicBezTo>
                  <a:cubicBezTo>
                    <a:pt x="8" y="131"/>
                    <a:pt x="23" y="159"/>
                    <a:pt x="38" y="189"/>
                  </a:cubicBezTo>
                  <a:cubicBezTo>
                    <a:pt x="50" y="211"/>
                    <a:pt x="62" y="234"/>
                    <a:pt x="67" y="260"/>
                  </a:cubicBezTo>
                  <a:cubicBezTo>
                    <a:pt x="68" y="264"/>
                    <a:pt x="71" y="266"/>
                    <a:pt x="74" y="266"/>
                  </a:cubicBezTo>
                  <a:cubicBezTo>
                    <a:pt x="147" y="266"/>
                    <a:pt x="147" y="266"/>
                    <a:pt x="147" y="266"/>
                  </a:cubicBezTo>
                  <a:cubicBezTo>
                    <a:pt x="151" y="266"/>
                    <a:pt x="154" y="264"/>
                    <a:pt x="154" y="260"/>
                  </a:cubicBezTo>
                  <a:cubicBezTo>
                    <a:pt x="160" y="234"/>
                    <a:pt x="172" y="211"/>
                    <a:pt x="184" y="189"/>
                  </a:cubicBezTo>
                  <a:cubicBezTo>
                    <a:pt x="199" y="159"/>
                    <a:pt x="214" y="131"/>
                    <a:pt x="214" y="97"/>
                  </a:cubicBezTo>
                  <a:cubicBezTo>
                    <a:pt x="214" y="46"/>
                    <a:pt x="170" y="8"/>
                    <a:pt x="111" y="8"/>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9" name="Google Shape;99;p15"/>
            <p:cNvSpPr/>
            <p:nvPr/>
          </p:nvSpPr>
          <p:spPr>
            <a:xfrm>
              <a:off x="4581526" y="2967038"/>
              <a:ext cx="203200" cy="61913"/>
            </a:xfrm>
            <a:custGeom>
              <a:rect b="b" l="l" r="r" t="t"/>
              <a:pathLst>
                <a:path extrusionOk="0" h="28" w="92">
                  <a:moveTo>
                    <a:pt x="88" y="28"/>
                  </a:moveTo>
                  <a:cubicBezTo>
                    <a:pt x="86" y="28"/>
                    <a:pt x="84" y="26"/>
                    <a:pt x="84" y="24"/>
                  </a:cubicBezTo>
                  <a:cubicBezTo>
                    <a:pt x="84" y="13"/>
                    <a:pt x="84" y="13"/>
                    <a:pt x="84" y="13"/>
                  </a:cubicBezTo>
                  <a:cubicBezTo>
                    <a:pt x="84" y="10"/>
                    <a:pt x="81" y="8"/>
                    <a:pt x="78" y="8"/>
                  </a:cubicBezTo>
                  <a:cubicBezTo>
                    <a:pt x="14" y="8"/>
                    <a:pt x="14" y="8"/>
                    <a:pt x="14" y="8"/>
                  </a:cubicBezTo>
                  <a:cubicBezTo>
                    <a:pt x="10" y="8"/>
                    <a:pt x="8" y="10"/>
                    <a:pt x="8" y="13"/>
                  </a:cubicBezTo>
                  <a:cubicBezTo>
                    <a:pt x="8" y="24"/>
                    <a:pt x="8" y="24"/>
                    <a:pt x="8" y="24"/>
                  </a:cubicBezTo>
                  <a:cubicBezTo>
                    <a:pt x="8" y="26"/>
                    <a:pt x="6" y="28"/>
                    <a:pt x="4" y="28"/>
                  </a:cubicBezTo>
                  <a:cubicBezTo>
                    <a:pt x="2" y="28"/>
                    <a:pt x="0" y="26"/>
                    <a:pt x="0" y="24"/>
                  </a:cubicBezTo>
                  <a:cubicBezTo>
                    <a:pt x="0" y="13"/>
                    <a:pt x="0" y="13"/>
                    <a:pt x="0" y="13"/>
                  </a:cubicBezTo>
                  <a:cubicBezTo>
                    <a:pt x="0" y="6"/>
                    <a:pt x="6" y="0"/>
                    <a:pt x="14" y="0"/>
                  </a:cubicBezTo>
                  <a:cubicBezTo>
                    <a:pt x="78" y="0"/>
                    <a:pt x="78" y="0"/>
                    <a:pt x="78" y="0"/>
                  </a:cubicBezTo>
                  <a:cubicBezTo>
                    <a:pt x="86" y="0"/>
                    <a:pt x="92" y="6"/>
                    <a:pt x="92" y="13"/>
                  </a:cubicBezTo>
                  <a:cubicBezTo>
                    <a:pt x="92" y="24"/>
                    <a:pt x="92" y="24"/>
                    <a:pt x="92" y="24"/>
                  </a:cubicBezTo>
                  <a:cubicBezTo>
                    <a:pt x="92" y="26"/>
                    <a:pt x="90" y="28"/>
                    <a:pt x="88" y="28"/>
                  </a:cubicBezTo>
                  <a:close/>
                </a:path>
              </a:pathLst>
            </a:custGeom>
            <a:solidFill>
              <a:srgbClr val="00BCD4"/>
            </a:solidFill>
            <a:ln cap="flat" cmpd="sng" w="9525">
              <a:solidFill>
                <a:schemeClr val="accent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0" name="Google Shape;100;p15"/>
            <p:cNvSpPr/>
            <p:nvPr/>
          </p:nvSpPr>
          <p:spPr>
            <a:xfrm>
              <a:off x="4581526" y="3011488"/>
              <a:ext cx="203200" cy="103188"/>
            </a:xfrm>
            <a:custGeom>
              <a:rect b="b" l="l" r="r" t="t"/>
              <a:pathLst>
                <a:path extrusionOk="0" h="47" w="92">
                  <a:moveTo>
                    <a:pt x="79" y="47"/>
                  </a:moveTo>
                  <a:cubicBezTo>
                    <a:pt x="12" y="47"/>
                    <a:pt x="12" y="47"/>
                    <a:pt x="12" y="47"/>
                  </a:cubicBezTo>
                  <a:cubicBezTo>
                    <a:pt x="6" y="47"/>
                    <a:pt x="0" y="41"/>
                    <a:pt x="0" y="35"/>
                  </a:cubicBezTo>
                  <a:cubicBezTo>
                    <a:pt x="0" y="4"/>
                    <a:pt x="0" y="4"/>
                    <a:pt x="0" y="4"/>
                  </a:cubicBezTo>
                  <a:cubicBezTo>
                    <a:pt x="0" y="1"/>
                    <a:pt x="2" y="0"/>
                    <a:pt x="4" y="0"/>
                  </a:cubicBezTo>
                  <a:cubicBezTo>
                    <a:pt x="88" y="0"/>
                    <a:pt x="88" y="0"/>
                    <a:pt x="88" y="0"/>
                  </a:cubicBezTo>
                  <a:cubicBezTo>
                    <a:pt x="90" y="0"/>
                    <a:pt x="92" y="1"/>
                    <a:pt x="92" y="4"/>
                  </a:cubicBezTo>
                  <a:cubicBezTo>
                    <a:pt x="92" y="35"/>
                    <a:pt x="92" y="35"/>
                    <a:pt x="92" y="35"/>
                  </a:cubicBezTo>
                  <a:cubicBezTo>
                    <a:pt x="92" y="41"/>
                    <a:pt x="86" y="47"/>
                    <a:pt x="79" y="47"/>
                  </a:cubicBezTo>
                  <a:close/>
                  <a:moveTo>
                    <a:pt x="8" y="8"/>
                  </a:moveTo>
                  <a:cubicBezTo>
                    <a:pt x="8" y="35"/>
                    <a:pt x="8" y="35"/>
                    <a:pt x="8" y="35"/>
                  </a:cubicBezTo>
                  <a:cubicBezTo>
                    <a:pt x="8" y="37"/>
                    <a:pt x="10" y="39"/>
                    <a:pt x="12" y="39"/>
                  </a:cubicBezTo>
                  <a:cubicBezTo>
                    <a:pt x="79" y="39"/>
                    <a:pt x="79" y="39"/>
                    <a:pt x="79" y="39"/>
                  </a:cubicBezTo>
                  <a:cubicBezTo>
                    <a:pt x="82" y="39"/>
                    <a:pt x="84" y="37"/>
                    <a:pt x="84" y="35"/>
                  </a:cubicBezTo>
                  <a:cubicBezTo>
                    <a:pt x="84" y="8"/>
                    <a:pt x="84" y="8"/>
                    <a:pt x="84" y="8"/>
                  </a:cubicBezTo>
                  <a:lnTo>
                    <a:pt x="8" y="8"/>
                  </a:lnTo>
                  <a:close/>
                </a:path>
              </a:pathLst>
            </a:custGeom>
            <a:solidFill>
              <a:srgbClr val="00BCD4"/>
            </a:solidFill>
            <a:ln cap="flat" cmpd="sng" w="9525">
              <a:solidFill>
                <a:schemeClr val="accent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1" name="Google Shape;101;p15"/>
            <p:cNvSpPr/>
            <p:nvPr/>
          </p:nvSpPr>
          <p:spPr>
            <a:xfrm>
              <a:off x="4586288" y="3051175"/>
              <a:ext cx="195263" cy="17463"/>
            </a:xfrm>
            <a:custGeom>
              <a:rect b="b" l="l" r="r" t="t"/>
              <a:pathLst>
                <a:path extrusionOk="0" h="8" w="88">
                  <a:moveTo>
                    <a:pt x="84" y="8"/>
                  </a:moveTo>
                  <a:cubicBezTo>
                    <a:pt x="4" y="8"/>
                    <a:pt x="4" y="8"/>
                    <a:pt x="4" y="8"/>
                  </a:cubicBezTo>
                  <a:cubicBezTo>
                    <a:pt x="2" y="8"/>
                    <a:pt x="0" y="6"/>
                    <a:pt x="0" y="4"/>
                  </a:cubicBezTo>
                  <a:cubicBezTo>
                    <a:pt x="0" y="2"/>
                    <a:pt x="2" y="0"/>
                    <a:pt x="4" y="0"/>
                  </a:cubicBezTo>
                  <a:cubicBezTo>
                    <a:pt x="84" y="0"/>
                    <a:pt x="84" y="0"/>
                    <a:pt x="84" y="0"/>
                  </a:cubicBezTo>
                  <a:cubicBezTo>
                    <a:pt x="86" y="0"/>
                    <a:pt x="88" y="2"/>
                    <a:pt x="88" y="4"/>
                  </a:cubicBezTo>
                  <a:cubicBezTo>
                    <a:pt x="88" y="6"/>
                    <a:pt x="86" y="8"/>
                    <a:pt x="84" y="8"/>
                  </a:cubicBezTo>
                  <a:close/>
                </a:path>
              </a:pathLst>
            </a:custGeom>
            <a:solidFill>
              <a:srgbClr val="00BCD4"/>
            </a:solidFill>
            <a:ln cap="flat" cmpd="sng" w="9525">
              <a:solidFill>
                <a:schemeClr val="accent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2" name="Google Shape;102;p15"/>
            <p:cNvSpPr/>
            <p:nvPr/>
          </p:nvSpPr>
          <p:spPr>
            <a:xfrm>
              <a:off x="4700588" y="2636838"/>
              <a:ext cx="106363" cy="246063"/>
            </a:xfrm>
            <a:custGeom>
              <a:rect b="b" l="l" r="r" t="t"/>
              <a:pathLst>
                <a:path extrusionOk="0" h="111" w="48">
                  <a:moveTo>
                    <a:pt x="5" y="111"/>
                  </a:moveTo>
                  <a:cubicBezTo>
                    <a:pt x="4" y="111"/>
                    <a:pt x="4" y="111"/>
                    <a:pt x="3" y="110"/>
                  </a:cubicBezTo>
                  <a:cubicBezTo>
                    <a:pt x="1" y="110"/>
                    <a:pt x="0" y="107"/>
                    <a:pt x="1" y="105"/>
                  </a:cubicBezTo>
                  <a:cubicBezTo>
                    <a:pt x="40" y="3"/>
                    <a:pt x="40" y="3"/>
                    <a:pt x="40" y="3"/>
                  </a:cubicBezTo>
                  <a:cubicBezTo>
                    <a:pt x="41" y="1"/>
                    <a:pt x="43" y="0"/>
                    <a:pt x="45" y="1"/>
                  </a:cubicBezTo>
                  <a:cubicBezTo>
                    <a:pt x="47" y="2"/>
                    <a:pt x="48" y="4"/>
                    <a:pt x="48" y="6"/>
                  </a:cubicBezTo>
                  <a:cubicBezTo>
                    <a:pt x="8" y="108"/>
                    <a:pt x="8" y="108"/>
                    <a:pt x="8" y="108"/>
                  </a:cubicBezTo>
                  <a:cubicBezTo>
                    <a:pt x="8" y="110"/>
                    <a:pt x="6" y="111"/>
                    <a:pt x="5" y="111"/>
                  </a:cubicBezTo>
                  <a:close/>
                </a:path>
              </a:pathLst>
            </a:custGeom>
            <a:solidFill>
              <a:srgbClr val="00BCD4"/>
            </a:solidFill>
            <a:ln cap="flat" cmpd="sng" w="9525">
              <a:solidFill>
                <a:schemeClr val="accent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3" name="Google Shape;103;p15"/>
            <p:cNvSpPr/>
            <p:nvPr/>
          </p:nvSpPr>
          <p:spPr>
            <a:xfrm>
              <a:off x="4557713" y="2636838"/>
              <a:ext cx="107950" cy="246063"/>
            </a:xfrm>
            <a:custGeom>
              <a:rect b="b" l="l" r="r" t="t"/>
              <a:pathLst>
                <a:path extrusionOk="0" h="111" w="49">
                  <a:moveTo>
                    <a:pt x="44" y="111"/>
                  </a:moveTo>
                  <a:cubicBezTo>
                    <a:pt x="43" y="111"/>
                    <a:pt x="41" y="110"/>
                    <a:pt x="41" y="108"/>
                  </a:cubicBezTo>
                  <a:cubicBezTo>
                    <a:pt x="1" y="6"/>
                    <a:pt x="1" y="6"/>
                    <a:pt x="1" y="6"/>
                  </a:cubicBezTo>
                  <a:cubicBezTo>
                    <a:pt x="0" y="4"/>
                    <a:pt x="1" y="2"/>
                    <a:pt x="3" y="1"/>
                  </a:cubicBezTo>
                  <a:cubicBezTo>
                    <a:pt x="5" y="0"/>
                    <a:pt x="8" y="1"/>
                    <a:pt x="9" y="3"/>
                  </a:cubicBezTo>
                  <a:cubicBezTo>
                    <a:pt x="48" y="105"/>
                    <a:pt x="48" y="105"/>
                    <a:pt x="48" y="105"/>
                  </a:cubicBezTo>
                  <a:cubicBezTo>
                    <a:pt x="49" y="107"/>
                    <a:pt x="48" y="110"/>
                    <a:pt x="46" y="110"/>
                  </a:cubicBezTo>
                  <a:cubicBezTo>
                    <a:pt x="45" y="111"/>
                    <a:pt x="45" y="111"/>
                    <a:pt x="44" y="111"/>
                  </a:cubicBezTo>
                  <a:close/>
                </a:path>
              </a:pathLst>
            </a:custGeom>
            <a:solidFill>
              <a:srgbClr val="00BCD4"/>
            </a:solidFill>
            <a:ln cap="flat" cmpd="sng" w="9525">
              <a:solidFill>
                <a:schemeClr val="accent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4" name="Google Shape;104;p15"/>
            <p:cNvSpPr/>
            <p:nvPr/>
          </p:nvSpPr>
          <p:spPr>
            <a:xfrm>
              <a:off x="4770438" y="2616200"/>
              <a:ext cx="57300" cy="60300"/>
            </a:xfrm>
            <a:prstGeom prst="ellipse">
              <a:avLst/>
            </a:prstGeom>
            <a:solidFill>
              <a:srgbClr val="00BCD4"/>
            </a:solidFill>
            <a:ln cap="flat" cmpd="sng" w="9525">
              <a:solidFill>
                <a:schemeClr val="accent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5" name="Google Shape;105;p15"/>
            <p:cNvSpPr/>
            <p:nvPr/>
          </p:nvSpPr>
          <p:spPr>
            <a:xfrm>
              <a:off x="4537076" y="2616200"/>
              <a:ext cx="60300" cy="60300"/>
            </a:xfrm>
            <a:prstGeom prst="ellipse">
              <a:avLst/>
            </a:prstGeom>
            <a:solidFill>
              <a:srgbClr val="00BCD4"/>
            </a:solidFill>
            <a:ln cap="flat" cmpd="sng" w="9525">
              <a:solidFill>
                <a:schemeClr val="accent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6" name="Google Shape;106;p15"/>
            <p:cNvSpPr/>
            <p:nvPr/>
          </p:nvSpPr>
          <p:spPr>
            <a:xfrm>
              <a:off x="7542213" y="5167313"/>
              <a:ext cx="365125" cy="47625"/>
            </a:xfrm>
            <a:custGeom>
              <a:rect b="b" l="l" r="r" t="t"/>
              <a:pathLst>
                <a:path extrusionOk="0" h="22" w="165">
                  <a:moveTo>
                    <a:pt x="154" y="22"/>
                  </a:moveTo>
                  <a:cubicBezTo>
                    <a:pt x="11" y="22"/>
                    <a:pt x="11" y="22"/>
                    <a:pt x="11" y="22"/>
                  </a:cubicBezTo>
                  <a:cubicBezTo>
                    <a:pt x="5" y="22"/>
                    <a:pt x="0" y="17"/>
                    <a:pt x="0" y="11"/>
                  </a:cubicBezTo>
                  <a:cubicBezTo>
                    <a:pt x="0" y="11"/>
                    <a:pt x="0" y="11"/>
                    <a:pt x="0" y="11"/>
                  </a:cubicBezTo>
                  <a:cubicBezTo>
                    <a:pt x="0" y="5"/>
                    <a:pt x="5" y="0"/>
                    <a:pt x="11" y="0"/>
                  </a:cubicBezTo>
                  <a:cubicBezTo>
                    <a:pt x="154" y="0"/>
                    <a:pt x="154" y="0"/>
                    <a:pt x="154" y="0"/>
                  </a:cubicBezTo>
                  <a:cubicBezTo>
                    <a:pt x="160" y="0"/>
                    <a:pt x="165" y="5"/>
                    <a:pt x="165" y="11"/>
                  </a:cubicBezTo>
                  <a:cubicBezTo>
                    <a:pt x="165" y="11"/>
                    <a:pt x="165" y="11"/>
                    <a:pt x="165" y="11"/>
                  </a:cubicBezTo>
                  <a:cubicBezTo>
                    <a:pt x="165" y="17"/>
                    <a:pt x="160" y="22"/>
                    <a:pt x="154" y="22"/>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7" name="Google Shape;107;p15"/>
            <p:cNvSpPr/>
            <p:nvPr/>
          </p:nvSpPr>
          <p:spPr>
            <a:xfrm>
              <a:off x="7600951" y="5235575"/>
              <a:ext cx="246063" cy="49213"/>
            </a:xfrm>
            <a:custGeom>
              <a:rect b="b" l="l" r="r" t="t"/>
              <a:pathLst>
                <a:path extrusionOk="0" h="22" w="111">
                  <a:moveTo>
                    <a:pt x="102" y="22"/>
                  </a:moveTo>
                  <a:cubicBezTo>
                    <a:pt x="9" y="22"/>
                    <a:pt x="9" y="22"/>
                    <a:pt x="9" y="22"/>
                  </a:cubicBezTo>
                  <a:cubicBezTo>
                    <a:pt x="4" y="22"/>
                    <a:pt x="0" y="18"/>
                    <a:pt x="0" y="13"/>
                  </a:cubicBezTo>
                  <a:cubicBezTo>
                    <a:pt x="0" y="9"/>
                    <a:pt x="0" y="9"/>
                    <a:pt x="0" y="9"/>
                  </a:cubicBezTo>
                  <a:cubicBezTo>
                    <a:pt x="0" y="4"/>
                    <a:pt x="4" y="0"/>
                    <a:pt x="9" y="0"/>
                  </a:cubicBezTo>
                  <a:cubicBezTo>
                    <a:pt x="102" y="0"/>
                    <a:pt x="102" y="0"/>
                    <a:pt x="102" y="0"/>
                  </a:cubicBezTo>
                  <a:cubicBezTo>
                    <a:pt x="107" y="0"/>
                    <a:pt x="111" y="4"/>
                    <a:pt x="111" y="9"/>
                  </a:cubicBezTo>
                  <a:cubicBezTo>
                    <a:pt x="111" y="13"/>
                    <a:pt x="111" y="13"/>
                    <a:pt x="111" y="13"/>
                  </a:cubicBezTo>
                  <a:cubicBezTo>
                    <a:pt x="111" y="18"/>
                    <a:pt x="107" y="22"/>
                    <a:pt x="102" y="22"/>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8" name="Google Shape;108;p15"/>
            <p:cNvSpPr/>
            <p:nvPr/>
          </p:nvSpPr>
          <p:spPr>
            <a:xfrm>
              <a:off x="7542213" y="5100638"/>
              <a:ext cx="365125" cy="49213"/>
            </a:xfrm>
            <a:custGeom>
              <a:rect b="b" l="l" r="r" t="t"/>
              <a:pathLst>
                <a:path extrusionOk="0" h="22" w="165">
                  <a:moveTo>
                    <a:pt x="154" y="22"/>
                  </a:moveTo>
                  <a:cubicBezTo>
                    <a:pt x="11" y="22"/>
                    <a:pt x="11" y="22"/>
                    <a:pt x="11" y="22"/>
                  </a:cubicBezTo>
                  <a:cubicBezTo>
                    <a:pt x="5" y="22"/>
                    <a:pt x="0" y="17"/>
                    <a:pt x="0" y="11"/>
                  </a:cubicBezTo>
                  <a:cubicBezTo>
                    <a:pt x="0" y="11"/>
                    <a:pt x="0" y="11"/>
                    <a:pt x="0" y="11"/>
                  </a:cubicBezTo>
                  <a:cubicBezTo>
                    <a:pt x="0" y="5"/>
                    <a:pt x="5" y="0"/>
                    <a:pt x="11" y="0"/>
                  </a:cubicBezTo>
                  <a:cubicBezTo>
                    <a:pt x="154" y="0"/>
                    <a:pt x="154" y="0"/>
                    <a:pt x="154" y="0"/>
                  </a:cubicBezTo>
                  <a:cubicBezTo>
                    <a:pt x="160" y="0"/>
                    <a:pt x="165" y="5"/>
                    <a:pt x="165" y="11"/>
                  </a:cubicBezTo>
                  <a:cubicBezTo>
                    <a:pt x="165" y="11"/>
                    <a:pt x="165" y="11"/>
                    <a:pt x="165" y="11"/>
                  </a:cubicBezTo>
                  <a:cubicBezTo>
                    <a:pt x="165" y="17"/>
                    <a:pt x="160" y="22"/>
                    <a:pt x="154" y="22"/>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9" name="Google Shape;109;p15"/>
            <p:cNvSpPr/>
            <p:nvPr/>
          </p:nvSpPr>
          <p:spPr>
            <a:xfrm>
              <a:off x="7300913" y="3971925"/>
              <a:ext cx="847725" cy="1108075"/>
            </a:xfrm>
            <a:custGeom>
              <a:rect b="b" l="l" r="r" t="t"/>
              <a:pathLst>
                <a:path extrusionOk="0" h="501" w="383">
                  <a:moveTo>
                    <a:pt x="273" y="479"/>
                  </a:moveTo>
                  <a:cubicBezTo>
                    <a:pt x="271" y="479"/>
                    <a:pt x="271" y="479"/>
                    <a:pt x="271" y="479"/>
                  </a:cubicBezTo>
                  <a:cubicBezTo>
                    <a:pt x="271" y="363"/>
                    <a:pt x="383" y="290"/>
                    <a:pt x="383" y="177"/>
                  </a:cubicBezTo>
                  <a:cubicBezTo>
                    <a:pt x="383" y="97"/>
                    <a:pt x="305" y="0"/>
                    <a:pt x="192" y="0"/>
                  </a:cubicBezTo>
                  <a:cubicBezTo>
                    <a:pt x="62" y="0"/>
                    <a:pt x="0" y="97"/>
                    <a:pt x="0" y="177"/>
                  </a:cubicBezTo>
                  <a:cubicBezTo>
                    <a:pt x="0" y="290"/>
                    <a:pt x="112" y="363"/>
                    <a:pt x="112" y="479"/>
                  </a:cubicBezTo>
                  <a:cubicBezTo>
                    <a:pt x="110" y="479"/>
                    <a:pt x="110" y="479"/>
                    <a:pt x="110" y="479"/>
                  </a:cubicBezTo>
                  <a:cubicBezTo>
                    <a:pt x="103" y="479"/>
                    <a:pt x="97" y="484"/>
                    <a:pt x="97" y="490"/>
                  </a:cubicBezTo>
                  <a:cubicBezTo>
                    <a:pt x="97" y="496"/>
                    <a:pt x="103" y="501"/>
                    <a:pt x="110" y="501"/>
                  </a:cubicBezTo>
                  <a:cubicBezTo>
                    <a:pt x="273" y="501"/>
                    <a:pt x="273" y="501"/>
                    <a:pt x="273" y="501"/>
                  </a:cubicBezTo>
                  <a:cubicBezTo>
                    <a:pt x="280" y="501"/>
                    <a:pt x="286" y="496"/>
                    <a:pt x="286" y="490"/>
                  </a:cubicBezTo>
                  <a:cubicBezTo>
                    <a:pt x="286" y="484"/>
                    <a:pt x="280" y="479"/>
                    <a:pt x="273" y="479"/>
                  </a:cubicBezTo>
                  <a:close/>
                  <a:moveTo>
                    <a:pt x="255" y="303"/>
                  </a:moveTo>
                  <a:cubicBezTo>
                    <a:pt x="215" y="381"/>
                    <a:pt x="215" y="381"/>
                    <a:pt x="215" y="381"/>
                  </a:cubicBezTo>
                  <a:cubicBezTo>
                    <a:pt x="215" y="470"/>
                    <a:pt x="215" y="470"/>
                    <a:pt x="215" y="470"/>
                  </a:cubicBezTo>
                  <a:cubicBezTo>
                    <a:pt x="215" y="473"/>
                    <a:pt x="212" y="476"/>
                    <a:pt x="208" y="476"/>
                  </a:cubicBezTo>
                  <a:cubicBezTo>
                    <a:pt x="204" y="476"/>
                    <a:pt x="201" y="473"/>
                    <a:pt x="201" y="470"/>
                  </a:cubicBezTo>
                  <a:cubicBezTo>
                    <a:pt x="201" y="380"/>
                    <a:pt x="201" y="380"/>
                    <a:pt x="201" y="380"/>
                  </a:cubicBezTo>
                  <a:cubicBezTo>
                    <a:pt x="201" y="379"/>
                    <a:pt x="202" y="377"/>
                    <a:pt x="202" y="377"/>
                  </a:cubicBezTo>
                  <a:cubicBezTo>
                    <a:pt x="238" y="307"/>
                    <a:pt x="238" y="307"/>
                    <a:pt x="238" y="307"/>
                  </a:cubicBezTo>
                  <a:cubicBezTo>
                    <a:pt x="145" y="307"/>
                    <a:pt x="145" y="307"/>
                    <a:pt x="145" y="307"/>
                  </a:cubicBezTo>
                  <a:cubicBezTo>
                    <a:pt x="181" y="377"/>
                    <a:pt x="181" y="377"/>
                    <a:pt x="181" y="377"/>
                  </a:cubicBezTo>
                  <a:cubicBezTo>
                    <a:pt x="181" y="377"/>
                    <a:pt x="182" y="379"/>
                    <a:pt x="182" y="380"/>
                  </a:cubicBezTo>
                  <a:cubicBezTo>
                    <a:pt x="182" y="470"/>
                    <a:pt x="182" y="470"/>
                    <a:pt x="182" y="470"/>
                  </a:cubicBezTo>
                  <a:cubicBezTo>
                    <a:pt x="182" y="473"/>
                    <a:pt x="179" y="476"/>
                    <a:pt x="175" y="476"/>
                  </a:cubicBezTo>
                  <a:cubicBezTo>
                    <a:pt x="171" y="476"/>
                    <a:pt x="168" y="473"/>
                    <a:pt x="168" y="470"/>
                  </a:cubicBezTo>
                  <a:cubicBezTo>
                    <a:pt x="168" y="381"/>
                    <a:pt x="168" y="381"/>
                    <a:pt x="168" y="381"/>
                  </a:cubicBezTo>
                  <a:cubicBezTo>
                    <a:pt x="128" y="303"/>
                    <a:pt x="128" y="303"/>
                    <a:pt x="128" y="303"/>
                  </a:cubicBezTo>
                  <a:cubicBezTo>
                    <a:pt x="127" y="301"/>
                    <a:pt x="127" y="299"/>
                    <a:pt x="128" y="297"/>
                  </a:cubicBezTo>
                  <a:cubicBezTo>
                    <a:pt x="130" y="295"/>
                    <a:pt x="132" y="294"/>
                    <a:pt x="134" y="294"/>
                  </a:cubicBezTo>
                  <a:cubicBezTo>
                    <a:pt x="249" y="294"/>
                    <a:pt x="249" y="294"/>
                    <a:pt x="249" y="294"/>
                  </a:cubicBezTo>
                  <a:cubicBezTo>
                    <a:pt x="251" y="294"/>
                    <a:pt x="253" y="295"/>
                    <a:pt x="255" y="297"/>
                  </a:cubicBezTo>
                  <a:cubicBezTo>
                    <a:pt x="256" y="299"/>
                    <a:pt x="256" y="301"/>
                    <a:pt x="255" y="303"/>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0" name="Google Shape;110;p15"/>
            <p:cNvSpPr/>
            <p:nvPr/>
          </p:nvSpPr>
          <p:spPr>
            <a:xfrm>
              <a:off x="6278563" y="5275263"/>
              <a:ext cx="1447801" cy="1582738"/>
            </a:xfrm>
            <a:custGeom>
              <a:rect b="b" l="l" r="r" t="t"/>
              <a:pathLst>
                <a:path extrusionOk="0" h="715" w="653">
                  <a:moveTo>
                    <a:pt x="653" y="0"/>
                  </a:moveTo>
                  <a:cubicBezTo>
                    <a:pt x="653" y="180"/>
                    <a:pt x="653" y="180"/>
                    <a:pt x="653" y="180"/>
                  </a:cubicBezTo>
                  <a:cubicBezTo>
                    <a:pt x="653" y="257"/>
                    <a:pt x="590" y="320"/>
                    <a:pt x="512" y="320"/>
                  </a:cubicBezTo>
                  <a:cubicBezTo>
                    <a:pt x="141" y="320"/>
                    <a:pt x="141" y="320"/>
                    <a:pt x="141" y="320"/>
                  </a:cubicBezTo>
                  <a:cubicBezTo>
                    <a:pt x="63" y="320"/>
                    <a:pt x="0" y="383"/>
                    <a:pt x="0" y="460"/>
                  </a:cubicBezTo>
                  <a:cubicBezTo>
                    <a:pt x="0" y="715"/>
                    <a:pt x="0" y="715"/>
                    <a:pt x="0" y="715"/>
                  </a:cubicBezTo>
                </a:path>
              </a:pathLst>
            </a:custGeom>
            <a:noFill/>
            <a:ln cap="flat" cmpd="sng" w="88900">
              <a:solidFill>
                <a:schemeClr val="accent2"/>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1" name="Google Shape;111;p15"/>
            <p:cNvSpPr/>
            <p:nvPr/>
          </p:nvSpPr>
          <p:spPr>
            <a:xfrm>
              <a:off x="6910388" y="4354513"/>
              <a:ext cx="196850" cy="38100"/>
            </a:xfrm>
            <a:custGeom>
              <a:rect b="b" l="l" r="r" t="t"/>
              <a:pathLst>
                <a:path extrusionOk="0" h="17" w="89">
                  <a:moveTo>
                    <a:pt x="0" y="17"/>
                  </a:moveTo>
                  <a:cubicBezTo>
                    <a:pt x="89" y="17"/>
                    <a:pt x="89" y="17"/>
                    <a:pt x="89" y="17"/>
                  </a:cubicBezTo>
                  <a:cubicBezTo>
                    <a:pt x="89" y="17"/>
                    <a:pt x="89" y="17"/>
                    <a:pt x="89" y="17"/>
                  </a:cubicBezTo>
                  <a:cubicBezTo>
                    <a:pt x="89" y="10"/>
                    <a:pt x="89" y="10"/>
                    <a:pt x="89" y="10"/>
                  </a:cubicBezTo>
                  <a:cubicBezTo>
                    <a:pt x="89" y="4"/>
                    <a:pt x="84" y="0"/>
                    <a:pt x="79" y="0"/>
                  </a:cubicBezTo>
                  <a:cubicBezTo>
                    <a:pt x="10" y="0"/>
                    <a:pt x="10" y="0"/>
                    <a:pt x="10" y="0"/>
                  </a:cubicBezTo>
                  <a:cubicBezTo>
                    <a:pt x="5" y="0"/>
                    <a:pt x="0" y="4"/>
                    <a:pt x="0" y="10"/>
                  </a:cubicBezTo>
                  <a:cubicBezTo>
                    <a:pt x="0" y="17"/>
                    <a:pt x="0" y="17"/>
                    <a:pt x="0" y="17"/>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2" name="Google Shape;112;p15"/>
            <p:cNvSpPr/>
            <p:nvPr/>
          </p:nvSpPr>
          <p:spPr>
            <a:xfrm>
              <a:off x="6911976" y="4410075"/>
              <a:ext cx="193675" cy="26988"/>
            </a:xfrm>
            <a:custGeom>
              <a:rect b="b" l="l" r="r" t="t"/>
              <a:pathLst>
                <a:path extrusionOk="0" h="12" w="87">
                  <a:moveTo>
                    <a:pt x="87" y="0"/>
                  </a:moveTo>
                  <a:cubicBezTo>
                    <a:pt x="0" y="0"/>
                    <a:pt x="0" y="0"/>
                    <a:pt x="0" y="0"/>
                  </a:cubicBezTo>
                  <a:cubicBezTo>
                    <a:pt x="0" y="4"/>
                    <a:pt x="1" y="8"/>
                    <a:pt x="2" y="12"/>
                  </a:cubicBezTo>
                  <a:cubicBezTo>
                    <a:pt x="85" y="12"/>
                    <a:pt x="85" y="12"/>
                    <a:pt x="85" y="12"/>
                  </a:cubicBezTo>
                  <a:cubicBezTo>
                    <a:pt x="86" y="8"/>
                    <a:pt x="87" y="4"/>
                    <a:pt x="87" y="0"/>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3" name="Google Shape;113;p15"/>
            <p:cNvSpPr/>
            <p:nvPr/>
          </p:nvSpPr>
          <p:spPr>
            <a:xfrm>
              <a:off x="6926263" y="4451350"/>
              <a:ext cx="165100" cy="47625"/>
            </a:xfrm>
            <a:custGeom>
              <a:rect b="b" l="l" r="r" t="t"/>
              <a:pathLst>
                <a:path extrusionOk="0" h="21" w="75">
                  <a:moveTo>
                    <a:pt x="0" y="0"/>
                  </a:moveTo>
                  <a:cubicBezTo>
                    <a:pt x="8" y="13"/>
                    <a:pt x="22" y="21"/>
                    <a:pt x="38" y="21"/>
                  </a:cubicBezTo>
                  <a:cubicBezTo>
                    <a:pt x="38" y="21"/>
                    <a:pt x="38" y="21"/>
                    <a:pt x="38" y="21"/>
                  </a:cubicBezTo>
                  <a:cubicBezTo>
                    <a:pt x="53" y="21"/>
                    <a:pt x="67" y="13"/>
                    <a:pt x="75" y="0"/>
                  </a:cubicBezTo>
                  <a:lnTo>
                    <a:pt x="0" y="0"/>
                  </a:lnTo>
                  <a:close/>
                </a:path>
              </a:pathLst>
            </a:custGeom>
            <a:solidFill>
              <a:schemeClr val="accent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4" name="Google Shape;114;p15"/>
            <p:cNvSpPr/>
            <p:nvPr/>
          </p:nvSpPr>
          <p:spPr>
            <a:xfrm>
              <a:off x="6791326" y="3783013"/>
              <a:ext cx="438150" cy="550863"/>
            </a:xfrm>
            <a:custGeom>
              <a:rect b="b" l="l" r="r" t="t"/>
              <a:pathLst>
                <a:path extrusionOk="0" h="249" w="198">
                  <a:moveTo>
                    <a:pt x="99" y="0"/>
                  </a:moveTo>
                  <a:cubicBezTo>
                    <a:pt x="32" y="0"/>
                    <a:pt x="0" y="40"/>
                    <a:pt x="0" y="87"/>
                  </a:cubicBezTo>
                  <a:cubicBezTo>
                    <a:pt x="0" y="145"/>
                    <a:pt x="42" y="185"/>
                    <a:pt x="54" y="239"/>
                  </a:cubicBezTo>
                  <a:cubicBezTo>
                    <a:pt x="56" y="245"/>
                    <a:pt x="61" y="249"/>
                    <a:pt x="67" y="249"/>
                  </a:cubicBezTo>
                  <a:cubicBezTo>
                    <a:pt x="130" y="249"/>
                    <a:pt x="130" y="249"/>
                    <a:pt x="130" y="249"/>
                  </a:cubicBezTo>
                  <a:cubicBezTo>
                    <a:pt x="136" y="249"/>
                    <a:pt x="141" y="245"/>
                    <a:pt x="143" y="239"/>
                  </a:cubicBezTo>
                  <a:cubicBezTo>
                    <a:pt x="155" y="185"/>
                    <a:pt x="198" y="145"/>
                    <a:pt x="198" y="87"/>
                  </a:cubicBezTo>
                  <a:cubicBezTo>
                    <a:pt x="198" y="40"/>
                    <a:pt x="157" y="0"/>
                    <a:pt x="99" y="0"/>
                  </a:cubicBezTo>
                  <a:close/>
                  <a:moveTo>
                    <a:pt x="83" y="225"/>
                  </a:moveTo>
                  <a:cubicBezTo>
                    <a:pt x="83" y="225"/>
                    <a:pt x="82" y="225"/>
                    <a:pt x="82" y="225"/>
                  </a:cubicBezTo>
                  <a:cubicBezTo>
                    <a:pt x="80" y="225"/>
                    <a:pt x="79" y="224"/>
                    <a:pt x="78" y="222"/>
                  </a:cubicBezTo>
                  <a:cubicBezTo>
                    <a:pt x="42" y="127"/>
                    <a:pt x="42" y="127"/>
                    <a:pt x="42" y="127"/>
                  </a:cubicBezTo>
                  <a:cubicBezTo>
                    <a:pt x="41" y="125"/>
                    <a:pt x="42" y="123"/>
                    <a:pt x="44" y="123"/>
                  </a:cubicBezTo>
                  <a:cubicBezTo>
                    <a:pt x="46" y="122"/>
                    <a:pt x="48" y="123"/>
                    <a:pt x="49" y="125"/>
                  </a:cubicBezTo>
                  <a:cubicBezTo>
                    <a:pt x="85" y="220"/>
                    <a:pt x="85" y="220"/>
                    <a:pt x="85" y="220"/>
                  </a:cubicBezTo>
                  <a:cubicBezTo>
                    <a:pt x="86" y="222"/>
                    <a:pt x="85" y="224"/>
                    <a:pt x="83" y="225"/>
                  </a:cubicBezTo>
                  <a:close/>
                  <a:moveTo>
                    <a:pt x="108" y="131"/>
                  </a:moveTo>
                  <a:cubicBezTo>
                    <a:pt x="107" y="131"/>
                    <a:pt x="106" y="131"/>
                    <a:pt x="105" y="130"/>
                  </a:cubicBezTo>
                  <a:cubicBezTo>
                    <a:pt x="98" y="123"/>
                    <a:pt x="98" y="123"/>
                    <a:pt x="98" y="123"/>
                  </a:cubicBezTo>
                  <a:cubicBezTo>
                    <a:pt x="92" y="130"/>
                    <a:pt x="92" y="130"/>
                    <a:pt x="92" y="130"/>
                  </a:cubicBezTo>
                  <a:cubicBezTo>
                    <a:pt x="90" y="131"/>
                    <a:pt x="88" y="131"/>
                    <a:pt x="87" y="130"/>
                  </a:cubicBezTo>
                  <a:cubicBezTo>
                    <a:pt x="80" y="123"/>
                    <a:pt x="80" y="123"/>
                    <a:pt x="80" y="123"/>
                  </a:cubicBezTo>
                  <a:cubicBezTo>
                    <a:pt x="73" y="130"/>
                    <a:pt x="73" y="130"/>
                    <a:pt x="73" y="130"/>
                  </a:cubicBezTo>
                  <a:cubicBezTo>
                    <a:pt x="72" y="131"/>
                    <a:pt x="70" y="131"/>
                    <a:pt x="68" y="130"/>
                  </a:cubicBezTo>
                  <a:cubicBezTo>
                    <a:pt x="59" y="121"/>
                    <a:pt x="59" y="121"/>
                    <a:pt x="59" y="121"/>
                  </a:cubicBezTo>
                  <a:cubicBezTo>
                    <a:pt x="58" y="119"/>
                    <a:pt x="58" y="117"/>
                    <a:pt x="59" y="116"/>
                  </a:cubicBezTo>
                  <a:cubicBezTo>
                    <a:pt x="60" y="114"/>
                    <a:pt x="63" y="114"/>
                    <a:pt x="64" y="116"/>
                  </a:cubicBezTo>
                  <a:cubicBezTo>
                    <a:pt x="71" y="122"/>
                    <a:pt x="71" y="122"/>
                    <a:pt x="71" y="122"/>
                  </a:cubicBezTo>
                  <a:cubicBezTo>
                    <a:pt x="77" y="116"/>
                    <a:pt x="77" y="116"/>
                    <a:pt x="77" y="116"/>
                  </a:cubicBezTo>
                  <a:cubicBezTo>
                    <a:pt x="79" y="114"/>
                    <a:pt x="81" y="114"/>
                    <a:pt x="83" y="116"/>
                  </a:cubicBezTo>
                  <a:cubicBezTo>
                    <a:pt x="89" y="122"/>
                    <a:pt x="89" y="122"/>
                    <a:pt x="89" y="122"/>
                  </a:cubicBezTo>
                  <a:cubicBezTo>
                    <a:pt x="96" y="116"/>
                    <a:pt x="96" y="116"/>
                    <a:pt x="96" y="116"/>
                  </a:cubicBezTo>
                  <a:cubicBezTo>
                    <a:pt x="97" y="114"/>
                    <a:pt x="100" y="114"/>
                    <a:pt x="101" y="116"/>
                  </a:cubicBezTo>
                  <a:cubicBezTo>
                    <a:pt x="108" y="122"/>
                    <a:pt x="108" y="122"/>
                    <a:pt x="108" y="122"/>
                  </a:cubicBezTo>
                  <a:cubicBezTo>
                    <a:pt x="114" y="116"/>
                    <a:pt x="114" y="116"/>
                    <a:pt x="114" y="116"/>
                  </a:cubicBezTo>
                  <a:cubicBezTo>
                    <a:pt x="116" y="114"/>
                    <a:pt x="118" y="114"/>
                    <a:pt x="120" y="116"/>
                  </a:cubicBezTo>
                  <a:cubicBezTo>
                    <a:pt x="126" y="122"/>
                    <a:pt x="126" y="122"/>
                    <a:pt x="126" y="122"/>
                  </a:cubicBezTo>
                  <a:cubicBezTo>
                    <a:pt x="133" y="116"/>
                    <a:pt x="133" y="116"/>
                    <a:pt x="133" y="116"/>
                  </a:cubicBezTo>
                  <a:cubicBezTo>
                    <a:pt x="134" y="114"/>
                    <a:pt x="137" y="114"/>
                    <a:pt x="138" y="116"/>
                  </a:cubicBezTo>
                  <a:cubicBezTo>
                    <a:pt x="139" y="117"/>
                    <a:pt x="139" y="119"/>
                    <a:pt x="138" y="121"/>
                  </a:cubicBezTo>
                  <a:cubicBezTo>
                    <a:pt x="129" y="130"/>
                    <a:pt x="129" y="130"/>
                    <a:pt x="129" y="130"/>
                  </a:cubicBezTo>
                  <a:cubicBezTo>
                    <a:pt x="127" y="131"/>
                    <a:pt x="125" y="131"/>
                    <a:pt x="124" y="130"/>
                  </a:cubicBezTo>
                  <a:cubicBezTo>
                    <a:pt x="117" y="123"/>
                    <a:pt x="117" y="123"/>
                    <a:pt x="117" y="123"/>
                  </a:cubicBezTo>
                  <a:cubicBezTo>
                    <a:pt x="110" y="130"/>
                    <a:pt x="110" y="130"/>
                    <a:pt x="110" y="130"/>
                  </a:cubicBezTo>
                  <a:cubicBezTo>
                    <a:pt x="110" y="131"/>
                    <a:pt x="109" y="131"/>
                    <a:pt x="108" y="131"/>
                  </a:cubicBezTo>
                  <a:close/>
                  <a:moveTo>
                    <a:pt x="155" y="127"/>
                  </a:moveTo>
                  <a:cubicBezTo>
                    <a:pt x="119" y="222"/>
                    <a:pt x="119" y="222"/>
                    <a:pt x="119" y="222"/>
                  </a:cubicBezTo>
                  <a:cubicBezTo>
                    <a:pt x="118" y="224"/>
                    <a:pt x="117" y="225"/>
                    <a:pt x="115" y="225"/>
                  </a:cubicBezTo>
                  <a:cubicBezTo>
                    <a:pt x="115" y="225"/>
                    <a:pt x="114" y="225"/>
                    <a:pt x="114" y="225"/>
                  </a:cubicBezTo>
                  <a:cubicBezTo>
                    <a:pt x="112" y="224"/>
                    <a:pt x="111" y="222"/>
                    <a:pt x="112" y="220"/>
                  </a:cubicBezTo>
                  <a:cubicBezTo>
                    <a:pt x="148" y="125"/>
                    <a:pt x="148" y="125"/>
                    <a:pt x="148" y="125"/>
                  </a:cubicBezTo>
                  <a:cubicBezTo>
                    <a:pt x="149" y="123"/>
                    <a:pt x="151" y="122"/>
                    <a:pt x="153" y="123"/>
                  </a:cubicBezTo>
                  <a:cubicBezTo>
                    <a:pt x="155" y="123"/>
                    <a:pt x="156" y="125"/>
                    <a:pt x="155" y="127"/>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5" name="Google Shape;115;p15"/>
            <p:cNvSpPr/>
            <p:nvPr/>
          </p:nvSpPr>
          <p:spPr>
            <a:xfrm>
              <a:off x="6575426" y="4479925"/>
              <a:ext cx="434975" cy="2378075"/>
            </a:xfrm>
            <a:custGeom>
              <a:rect b="b" l="l" r="r" t="t"/>
              <a:pathLst>
                <a:path extrusionOk="0" h="1074" w="196">
                  <a:moveTo>
                    <a:pt x="196" y="0"/>
                  </a:moveTo>
                  <a:cubicBezTo>
                    <a:pt x="196" y="211"/>
                    <a:pt x="196" y="211"/>
                    <a:pt x="196" y="211"/>
                  </a:cubicBezTo>
                  <a:cubicBezTo>
                    <a:pt x="196" y="243"/>
                    <a:pt x="170" y="268"/>
                    <a:pt x="139" y="268"/>
                  </a:cubicBezTo>
                  <a:cubicBezTo>
                    <a:pt x="57" y="268"/>
                    <a:pt x="57" y="268"/>
                    <a:pt x="57" y="268"/>
                  </a:cubicBezTo>
                  <a:cubicBezTo>
                    <a:pt x="25" y="268"/>
                    <a:pt x="0" y="293"/>
                    <a:pt x="0" y="324"/>
                  </a:cubicBezTo>
                  <a:cubicBezTo>
                    <a:pt x="0" y="1074"/>
                    <a:pt x="0" y="1074"/>
                    <a:pt x="0" y="1074"/>
                  </a:cubicBezTo>
                </a:path>
              </a:pathLst>
            </a:custGeom>
            <a:noFill/>
            <a:ln cap="flat" cmpd="sng" w="38100">
              <a:solidFill>
                <a:schemeClr val="accent5"/>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6" name="Google Shape;116;p15"/>
            <p:cNvSpPr/>
            <p:nvPr/>
          </p:nvSpPr>
          <p:spPr>
            <a:xfrm>
              <a:off x="4891088" y="5578475"/>
              <a:ext cx="1085850" cy="1279524"/>
            </a:xfrm>
            <a:custGeom>
              <a:rect b="b" l="l" r="r" t="t"/>
              <a:pathLst>
                <a:path extrusionOk="0" h="578" w="490">
                  <a:moveTo>
                    <a:pt x="0" y="0"/>
                  </a:moveTo>
                  <a:cubicBezTo>
                    <a:pt x="0" y="59"/>
                    <a:pt x="0" y="59"/>
                    <a:pt x="0" y="59"/>
                  </a:cubicBezTo>
                  <a:cubicBezTo>
                    <a:pt x="0" y="98"/>
                    <a:pt x="31" y="130"/>
                    <a:pt x="70" y="130"/>
                  </a:cubicBezTo>
                  <a:cubicBezTo>
                    <a:pt x="419" y="128"/>
                    <a:pt x="419" y="128"/>
                    <a:pt x="419" y="128"/>
                  </a:cubicBezTo>
                  <a:cubicBezTo>
                    <a:pt x="458" y="128"/>
                    <a:pt x="490" y="160"/>
                    <a:pt x="490" y="199"/>
                  </a:cubicBezTo>
                  <a:cubicBezTo>
                    <a:pt x="490" y="578"/>
                    <a:pt x="490" y="578"/>
                    <a:pt x="490" y="578"/>
                  </a:cubicBezTo>
                </a:path>
              </a:pathLst>
            </a:custGeom>
            <a:noFill/>
            <a:ln cap="flat" cmpd="sng" w="17450">
              <a:solidFill>
                <a:schemeClr val="accent6"/>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7" name="Google Shape;117;p15"/>
            <p:cNvSpPr/>
            <p:nvPr/>
          </p:nvSpPr>
          <p:spPr>
            <a:xfrm>
              <a:off x="4681538" y="4919663"/>
              <a:ext cx="420688" cy="519113"/>
            </a:xfrm>
            <a:custGeom>
              <a:rect b="b" l="l" r="r" t="t"/>
              <a:pathLst>
                <a:path extrusionOk="0" h="235" w="190">
                  <a:moveTo>
                    <a:pt x="134" y="235"/>
                  </a:moveTo>
                  <a:cubicBezTo>
                    <a:pt x="56" y="235"/>
                    <a:pt x="56" y="235"/>
                    <a:pt x="56" y="235"/>
                  </a:cubicBezTo>
                  <a:cubicBezTo>
                    <a:pt x="54" y="235"/>
                    <a:pt x="52" y="233"/>
                    <a:pt x="52" y="232"/>
                  </a:cubicBezTo>
                  <a:cubicBezTo>
                    <a:pt x="49" y="207"/>
                    <a:pt x="37" y="186"/>
                    <a:pt x="27" y="165"/>
                  </a:cubicBezTo>
                  <a:cubicBezTo>
                    <a:pt x="13" y="140"/>
                    <a:pt x="0" y="114"/>
                    <a:pt x="0" y="83"/>
                  </a:cubicBezTo>
                  <a:cubicBezTo>
                    <a:pt x="0" y="32"/>
                    <a:pt x="37" y="0"/>
                    <a:pt x="95" y="0"/>
                  </a:cubicBezTo>
                  <a:cubicBezTo>
                    <a:pt x="149" y="0"/>
                    <a:pt x="190" y="36"/>
                    <a:pt x="190" y="83"/>
                  </a:cubicBezTo>
                  <a:cubicBezTo>
                    <a:pt x="190" y="114"/>
                    <a:pt x="176" y="140"/>
                    <a:pt x="163" y="165"/>
                  </a:cubicBezTo>
                  <a:cubicBezTo>
                    <a:pt x="152" y="186"/>
                    <a:pt x="141" y="207"/>
                    <a:pt x="137" y="232"/>
                  </a:cubicBezTo>
                  <a:cubicBezTo>
                    <a:pt x="137" y="233"/>
                    <a:pt x="136" y="235"/>
                    <a:pt x="134" y="235"/>
                  </a:cubicBezTo>
                  <a:close/>
                  <a:moveTo>
                    <a:pt x="58" y="228"/>
                  </a:moveTo>
                  <a:cubicBezTo>
                    <a:pt x="131" y="228"/>
                    <a:pt x="131" y="228"/>
                    <a:pt x="131" y="228"/>
                  </a:cubicBezTo>
                  <a:cubicBezTo>
                    <a:pt x="135" y="203"/>
                    <a:pt x="146" y="182"/>
                    <a:pt x="157" y="162"/>
                  </a:cubicBezTo>
                  <a:cubicBezTo>
                    <a:pt x="170" y="136"/>
                    <a:pt x="183" y="112"/>
                    <a:pt x="183" y="83"/>
                  </a:cubicBezTo>
                  <a:cubicBezTo>
                    <a:pt x="183" y="40"/>
                    <a:pt x="145" y="7"/>
                    <a:pt x="95" y="7"/>
                  </a:cubicBezTo>
                  <a:cubicBezTo>
                    <a:pt x="30" y="7"/>
                    <a:pt x="7" y="46"/>
                    <a:pt x="7" y="83"/>
                  </a:cubicBezTo>
                  <a:cubicBezTo>
                    <a:pt x="7" y="112"/>
                    <a:pt x="19" y="136"/>
                    <a:pt x="33" y="162"/>
                  </a:cubicBezTo>
                  <a:cubicBezTo>
                    <a:pt x="43" y="182"/>
                    <a:pt x="54" y="203"/>
                    <a:pt x="58" y="228"/>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8" name="Google Shape;118;p15"/>
            <p:cNvSpPr/>
            <p:nvPr/>
          </p:nvSpPr>
          <p:spPr>
            <a:xfrm>
              <a:off x="4783138" y="5422900"/>
              <a:ext cx="217488" cy="165100"/>
            </a:xfrm>
            <a:custGeom>
              <a:rect b="b" l="l" r="r" t="t"/>
              <a:pathLst>
                <a:path extrusionOk="0" h="74" w="98">
                  <a:moveTo>
                    <a:pt x="49" y="74"/>
                  </a:moveTo>
                  <a:cubicBezTo>
                    <a:pt x="22" y="74"/>
                    <a:pt x="0" y="52"/>
                    <a:pt x="0" y="25"/>
                  </a:cubicBezTo>
                  <a:cubicBezTo>
                    <a:pt x="0" y="13"/>
                    <a:pt x="0" y="13"/>
                    <a:pt x="0" y="13"/>
                  </a:cubicBezTo>
                  <a:cubicBezTo>
                    <a:pt x="0" y="6"/>
                    <a:pt x="6" y="0"/>
                    <a:pt x="14" y="0"/>
                  </a:cubicBezTo>
                  <a:cubicBezTo>
                    <a:pt x="84" y="0"/>
                    <a:pt x="84" y="0"/>
                    <a:pt x="84" y="0"/>
                  </a:cubicBezTo>
                  <a:cubicBezTo>
                    <a:pt x="92" y="0"/>
                    <a:pt x="98" y="6"/>
                    <a:pt x="98" y="13"/>
                  </a:cubicBezTo>
                  <a:cubicBezTo>
                    <a:pt x="98" y="25"/>
                    <a:pt x="98" y="25"/>
                    <a:pt x="98" y="25"/>
                  </a:cubicBezTo>
                  <a:cubicBezTo>
                    <a:pt x="98" y="52"/>
                    <a:pt x="76" y="74"/>
                    <a:pt x="49" y="74"/>
                  </a:cubicBezTo>
                  <a:close/>
                  <a:moveTo>
                    <a:pt x="14" y="7"/>
                  </a:moveTo>
                  <a:cubicBezTo>
                    <a:pt x="10" y="7"/>
                    <a:pt x="7" y="10"/>
                    <a:pt x="7" y="13"/>
                  </a:cubicBezTo>
                  <a:cubicBezTo>
                    <a:pt x="7" y="25"/>
                    <a:pt x="7" y="25"/>
                    <a:pt x="7" y="25"/>
                  </a:cubicBezTo>
                  <a:cubicBezTo>
                    <a:pt x="7" y="48"/>
                    <a:pt x="26" y="67"/>
                    <a:pt x="49" y="67"/>
                  </a:cubicBezTo>
                  <a:cubicBezTo>
                    <a:pt x="72" y="67"/>
                    <a:pt x="91" y="48"/>
                    <a:pt x="91" y="25"/>
                  </a:cubicBezTo>
                  <a:cubicBezTo>
                    <a:pt x="91" y="13"/>
                    <a:pt x="91" y="13"/>
                    <a:pt x="91" y="13"/>
                  </a:cubicBezTo>
                  <a:cubicBezTo>
                    <a:pt x="91" y="10"/>
                    <a:pt x="88" y="7"/>
                    <a:pt x="84" y="7"/>
                  </a:cubicBezTo>
                  <a:lnTo>
                    <a:pt x="14" y="7"/>
                  </a:lnTo>
                  <a:close/>
                </a:path>
              </a:pathLst>
            </a:custGeom>
            <a:solidFill>
              <a:schemeClr val="accent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9" name="Google Shape;119;p15"/>
            <p:cNvSpPr/>
            <p:nvPr/>
          </p:nvSpPr>
          <p:spPr>
            <a:xfrm>
              <a:off x="4789488" y="5470525"/>
              <a:ext cx="204788" cy="14288"/>
            </a:xfrm>
            <a:custGeom>
              <a:rect b="b" l="l" r="r" t="t"/>
              <a:pathLst>
                <a:path extrusionOk="0" h="7" w="92">
                  <a:moveTo>
                    <a:pt x="88" y="7"/>
                  </a:moveTo>
                  <a:cubicBezTo>
                    <a:pt x="3" y="7"/>
                    <a:pt x="3" y="7"/>
                    <a:pt x="3" y="7"/>
                  </a:cubicBezTo>
                  <a:cubicBezTo>
                    <a:pt x="1" y="7"/>
                    <a:pt x="0" y="6"/>
                    <a:pt x="0" y="4"/>
                  </a:cubicBezTo>
                  <a:cubicBezTo>
                    <a:pt x="0" y="2"/>
                    <a:pt x="1" y="0"/>
                    <a:pt x="3" y="0"/>
                  </a:cubicBezTo>
                  <a:cubicBezTo>
                    <a:pt x="88" y="0"/>
                    <a:pt x="88" y="0"/>
                    <a:pt x="88" y="0"/>
                  </a:cubicBezTo>
                  <a:cubicBezTo>
                    <a:pt x="90" y="0"/>
                    <a:pt x="92" y="2"/>
                    <a:pt x="92" y="4"/>
                  </a:cubicBezTo>
                  <a:cubicBezTo>
                    <a:pt x="92" y="6"/>
                    <a:pt x="90" y="7"/>
                    <a:pt x="88" y="7"/>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0" name="Google Shape;120;p15"/>
            <p:cNvSpPr/>
            <p:nvPr/>
          </p:nvSpPr>
          <p:spPr>
            <a:xfrm>
              <a:off x="4799013" y="5516563"/>
              <a:ext cx="184150" cy="15875"/>
            </a:xfrm>
            <a:custGeom>
              <a:rect b="b" l="l" r="r" t="t"/>
              <a:pathLst>
                <a:path extrusionOk="0" h="7" w="83">
                  <a:moveTo>
                    <a:pt x="80" y="7"/>
                  </a:moveTo>
                  <a:cubicBezTo>
                    <a:pt x="3" y="7"/>
                    <a:pt x="3" y="7"/>
                    <a:pt x="3" y="7"/>
                  </a:cubicBezTo>
                  <a:cubicBezTo>
                    <a:pt x="2" y="7"/>
                    <a:pt x="0" y="5"/>
                    <a:pt x="0" y="3"/>
                  </a:cubicBezTo>
                  <a:cubicBezTo>
                    <a:pt x="0" y="1"/>
                    <a:pt x="2" y="0"/>
                    <a:pt x="3" y="0"/>
                  </a:cubicBezTo>
                  <a:cubicBezTo>
                    <a:pt x="80" y="0"/>
                    <a:pt x="80" y="0"/>
                    <a:pt x="80" y="0"/>
                  </a:cubicBezTo>
                  <a:cubicBezTo>
                    <a:pt x="82" y="0"/>
                    <a:pt x="83" y="1"/>
                    <a:pt x="83" y="3"/>
                  </a:cubicBezTo>
                  <a:cubicBezTo>
                    <a:pt x="83" y="5"/>
                    <a:pt x="82" y="7"/>
                    <a:pt x="80" y="7"/>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1" name="Google Shape;121;p15"/>
            <p:cNvSpPr/>
            <p:nvPr/>
          </p:nvSpPr>
          <p:spPr>
            <a:xfrm>
              <a:off x="4916488" y="5173663"/>
              <a:ext cx="92075" cy="207963"/>
            </a:xfrm>
            <a:custGeom>
              <a:rect b="b" l="l" r="r" t="t"/>
              <a:pathLst>
                <a:path extrusionOk="0" h="94" w="42">
                  <a:moveTo>
                    <a:pt x="4" y="94"/>
                  </a:moveTo>
                  <a:cubicBezTo>
                    <a:pt x="4" y="94"/>
                    <a:pt x="3" y="94"/>
                    <a:pt x="3" y="94"/>
                  </a:cubicBezTo>
                  <a:cubicBezTo>
                    <a:pt x="1" y="93"/>
                    <a:pt x="0" y="91"/>
                    <a:pt x="1" y="90"/>
                  </a:cubicBezTo>
                  <a:cubicBezTo>
                    <a:pt x="35" y="2"/>
                    <a:pt x="35" y="2"/>
                    <a:pt x="35" y="2"/>
                  </a:cubicBezTo>
                  <a:cubicBezTo>
                    <a:pt x="36" y="1"/>
                    <a:pt x="38" y="0"/>
                    <a:pt x="39" y="1"/>
                  </a:cubicBezTo>
                  <a:cubicBezTo>
                    <a:pt x="41" y="1"/>
                    <a:pt x="42" y="3"/>
                    <a:pt x="41" y="5"/>
                  </a:cubicBezTo>
                  <a:cubicBezTo>
                    <a:pt x="8" y="92"/>
                    <a:pt x="8" y="92"/>
                    <a:pt x="8" y="92"/>
                  </a:cubicBezTo>
                  <a:cubicBezTo>
                    <a:pt x="7" y="93"/>
                    <a:pt x="6" y="94"/>
                    <a:pt x="4" y="94"/>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2" name="Google Shape;122;p15"/>
            <p:cNvSpPr/>
            <p:nvPr/>
          </p:nvSpPr>
          <p:spPr>
            <a:xfrm>
              <a:off x="4773613" y="5173663"/>
              <a:ext cx="92075" cy="207963"/>
            </a:xfrm>
            <a:custGeom>
              <a:rect b="b" l="l" r="r" t="t"/>
              <a:pathLst>
                <a:path extrusionOk="0" h="94" w="41">
                  <a:moveTo>
                    <a:pt x="37" y="94"/>
                  </a:moveTo>
                  <a:cubicBezTo>
                    <a:pt x="36" y="94"/>
                    <a:pt x="35" y="93"/>
                    <a:pt x="34" y="92"/>
                  </a:cubicBezTo>
                  <a:cubicBezTo>
                    <a:pt x="0" y="5"/>
                    <a:pt x="0" y="5"/>
                    <a:pt x="0" y="5"/>
                  </a:cubicBezTo>
                  <a:cubicBezTo>
                    <a:pt x="0" y="3"/>
                    <a:pt x="1" y="1"/>
                    <a:pt x="2" y="1"/>
                  </a:cubicBezTo>
                  <a:cubicBezTo>
                    <a:pt x="4" y="0"/>
                    <a:pt x="6" y="1"/>
                    <a:pt x="7" y="2"/>
                  </a:cubicBezTo>
                  <a:cubicBezTo>
                    <a:pt x="40" y="90"/>
                    <a:pt x="40" y="90"/>
                    <a:pt x="40" y="90"/>
                  </a:cubicBezTo>
                  <a:cubicBezTo>
                    <a:pt x="41" y="91"/>
                    <a:pt x="40" y="93"/>
                    <a:pt x="38" y="94"/>
                  </a:cubicBezTo>
                  <a:cubicBezTo>
                    <a:pt x="38" y="94"/>
                    <a:pt x="38" y="94"/>
                    <a:pt x="37" y="94"/>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3" name="Google Shape;123;p15"/>
            <p:cNvSpPr/>
            <p:nvPr/>
          </p:nvSpPr>
          <p:spPr>
            <a:xfrm>
              <a:off x="4806951" y="5157788"/>
              <a:ext cx="168275" cy="34925"/>
            </a:xfrm>
            <a:custGeom>
              <a:rect b="b" l="l" r="r" t="t"/>
              <a:pathLst>
                <a:path extrusionOk="0" h="16" w="76">
                  <a:moveTo>
                    <a:pt x="12" y="15"/>
                  </a:moveTo>
                  <a:cubicBezTo>
                    <a:pt x="11" y="15"/>
                    <a:pt x="10" y="15"/>
                    <a:pt x="10" y="14"/>
                  </a:cubicBezTo>
                  <a:cubicBezTo>
                    <a:pt x="1" y="6"/>
                    <a:pt x="1" y="6"/>
                    <a:pt x="1" y="6"/>
                  </a:cubicBezTo>
                  <a:cubicBezTo>
                    <a:pt x="0" y="5"/>
                    <a:pt x="0" y="2"/>
                    <a:pt x="1" y="1"/>
                  </a:cubicBezTo>
                  <a:cubicBezTo>
                    <a:pt x="3" y="0"/>
                    <a:pt x="5" y="0"/>
                    <a:pt x="6" y="1"/>
                  </a:cubicBezTo>
                  <a:cubicBezTo>
                    <a:pt x="12" y="7"/>
                    <a:pt x="12" y="7"/>
                    <a:pt x="12" y="7"/>
                  </a:cubicBezTo>
                  <a:cubicBezTo>
                    <a:pt x="18" y="1"/>
                    <a:pt x="18" y="1"/>
                    <a:pt x="18" y="1"/>
                  </a:cubicBezTo>
                  <a:cubicBezTo>
                    <a:pt x="20" y="0"/>
                    <a:pt x="22" y="0"/>
                    <a:pt x="23" y="1"/>
                  </a:cubicBezTo>
                  <a:cubicBezTo>
                    <a:pt x="29" y="7"/>
                    <a:pt x="29" y="7"/>
                    <a:pt x="29" y="7"/>
                  </a:cubicBezTo>
                  <a:cubicBezTo>
                    <a:pt x="35" y="1"/>
                    <a:pt x="35" y="1"/>
                    <a:pt x="35" y="1"/>
                  </a:cubicBezTo>
                  <a:cubicBezTo>
                    <a:pt x="37" y="0"/>
                    <a:pt x="39" y="0"/>
                    <a:pt x="40" y="1"/>
                  </a:cubicBezTo>
                  <a:cubicBezTo>
                    <a:pt x="46" y="7"/>
                    <a:pt x="46" y="7"/>
                    <a:pt x="46" y="7"/>
                  </a:cubicBezTo>
                  <a:cubicBezTo>
                    <a:pt x="52" y="1"/>
                    <a:pt x="52" y="1"/>
                    <a:pt x="52" y="1"/>
                  </a:cubicBezTo>
                  <a:cubicBezTo>
                    <a:pt x="54" y="0"/>
                    <a:pt x="56" y="0"/>
                    <a:pt x="57" y="1"/>
                  </a:cubicBezTo>
                  <a:cubicBezTo>
                    <a:pt x="63" y="7"/>
                    <a:pt x="63" y="7"/>
                    <a:pt x="63" y="7"/>
                  </a:cubicBezTo>
                  <a:cubicBezTo>
                    <a:pt x="69" y="1"/>
                    <a:pt x="69" y="1"/>
                    <a:pt x="69" y="1"/>
                  </a:cubicBezTo>
                  <a:cubicBezTo>
                    <a:pt x="71" y="0"/>
                    <a:pt x="73" y="0"/>
                    <a:pt x="74" y="1"/>
                  </a:cubicBezTo>
                  <a:cubicBezTo>
                    <a:pt x="76" y="2"/>
                    <a:pt x="76" y="5"/>
                    <a:pt x="74" y="6"/>
                  </a:cubicBezTo>
                  <a:cubicBezTo>
                    <a:pt x="66" y="14"/>
                    <a:pt x="66" y="14"/>
                    <a:pt x="66" y="14"/>
                  </a:cubicBezTo>
                  <a:cubicBezTo>
                    <a:pt x="64" y="16"/>
                    <a:pt x="62" y="16"/>
                    <a:pt x="61" y="14"/>
                  </a:cubicBezTo>
                  <a:cubicBezTo>
                    <a:pt x="55" y="8"/>
                    <a:pt x="55" y="8"/>
                    <a:pt x="55" y="8"/>
                  </a:cubicBezTo>
                  <a:cubicBezTo>
                    <a:pt x="49" y="14"/>
                    <a:pt x="49" y="14"/>
                    <a:pt x="49" y="14"/>
                  </a:cubicBezTo>
                  <a:cubicBezTo>
                    <a:pt x="47" y="16"/>
                    <a:pt x="45" y="16"/>
                    <a:pt x="44" y="14"/>
                  </a:cubicBezTo>
                  <a:cubicBezTo>
                    <a:pt x="38" y="8"/>
                    <a:pt x="38" y="8"/>
                    <a:pt x="38" y="8"/>
                  </a:cubicBezTo>
                  <a:cubicBezTo>
                    <a:pt x="32" y="14"/>
                    <a:pt x="32" y="14"/>
                    <a:pt x="32" y="14"/>
                  </a:cubicBezTo>
                  <a:cubicBezTo>
                    <a:pt x="30" y="16"/>
                    <a:pt x="28" y="16"/>
                    <a:pt x="27" y="14"/>
                  </a:cubicBezTo>
                  <a:cubicBezTo>
                    <a:pt x="21" y="8"/>
                    <a:pt x="21" y="8"/>
                    <a:pt x="21" y="8"/>
                  </a:cubicBezTo>
                  <a:cubicBezTo>
                    <a:pt x="15" y="14"/>
                    <a:pt x="15" y="14"/>
                    <a:pt x="15" y="14"/>
                  </a:cubicBezTo>
                  <a:cubicBezTo>
                    <a:pt x="14" y="15"/>
                    <a:pt x="13" y="15"/>
                    <a:pt x="12" y="15"/>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cxnSp>
          <p:nvCxnSpPr>
            <p:cNvPr id="124" name="Google Shape;124;p15"/>
            <p:cNvCxnSpPr/>
            <p:nvPr/>
          </p:nvCxnSpPr>
          <p:spPr>
            <a:xfrm>
              <a:off x="6108701" y="3473450"/>
              <a:ext cx="0" cy="3384600"/>
            </a:xfrm>
            <a:prstGeom prst="straightConnector1">
              <a:avLst/>
            </a:prstGeom>
            <a:noFill/>
            <a:ln cap="flat" cmpd="sng" w="106350">
              <a:solidFill>
                <a:schemeClr val="accent1"/>
              </a:solidFill>
              <a:prstDash val="solid"/>
              <a:miter lim="800000"/>
              <a:headEnd len="med" w="med" type="none"/>
              <a:tailEnd len="med" w="med" type="none"/>
            </a:ln>
          </p:spPr>
        </p:cxnSp>
        <p:sp>
          <p:nvSpPr>
            <p:cNvPr id="125" name="Google Shape;125;p15"/>
            <p:cNvSpPr/>
            <p:nvPr/>
          </p:nvSpPr>
          <p:spPr>
            <a:xfrm>
              <a:off x="5851526" y="3351213"/>
              <a:ext cx="511175" cy="68263"/>
            </a:xfrm>
            <a:custGeom>
              <a:rect b="b" l="l" r="r" t="t"/>
              <a:pathLst>
                <a:path extrusionOk="0" h="31" w="231">
                  <a:moveTo>
                    <a:pt x="216" y="31"/>
                  </a:moveTo>
                  <a:cubicBezTo>
                    <a:pt x="15" y="31"/>
                    <a:pt x="15" y="31"/>
                    <a:pt x="15" y="31"/>
                  </a:cubicBezTo>
                  <a:cubicBezTo>
                    <a:pt x="7" y="31"/>
                    <a:pt x="0" y="24"/>
                    <a:pt x="0" y="16"/>
                  </a:cubicBezTo>
                  <a:cubicBezTo>
                    <a:pt x="0" y="16"/>
                    <a:pt x="0" y="16"/>
                    <a:pt x="0" y="16"/>
                  </a:cubicBezTo>
                  <a:cubicBezTo>
                    <a:pt x="0" y="7"/>
                    <a:pt x="7" y="0"/>
                    <a:pt x="15" y="0"/>
                  </a:cubicBezTo>
                  <a:cubicBezTo>
                    <a:pt x="216" y="0"/>
                    <a:pt x="216" y="0"/>
                    <a:pt x="216" y="0"/>
                  </a:cubicBezTo>
                  <a:cubicBezTo>
                    <a:pt x="224" y="0"/>
                    <a:pt x="231" y="7"/>
                    <a:pt x="231" y="16"/>
                  </a:cubicBezTo>
                  <a:cubicBezTo>
                    <a:pt x="231" y="16"/>
                    <a:pt x="231" y="16"/>
                    <a:pt x="231" y="16"/>
                  </a:cubicBezTo>
                  <a:cubicBezTo>
                    <a:pt x="231" y="24"/>
                    <a:pt x="224" y="31"/>
                    <a:pt x="216" y="31"/>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6" name="Google Shape;126;p15"/>
            <p:cNvSpPr/>
            <p:nvPr/>
          </p:nvSpPr>
          <p:spPr>
            <a:xfrm>
              <a:off x="5937251" y="3446463"/>
              <a:ext cx="339725" cy="68263"/>
            </a:xfrm>
            <a:custGeom>
              <a:rect b="b" l="l" r="r" t="t"/>
              <a:pathLst>
                <a:path extrusionOk="0" h="31" w="153">
                  <a:moveTo>
                    <a:pt x="141" y="31"/>
                  </a:moveTo>
                  <a:cubicBezTo>
                    <a:pt x="12" y="31"/>
                    <a:pt x="12" y="31"/>
                    <a:pt x="12" y="31"/>
                  </a:cubicBezTo>
                  <a:cubicBezTo>
                    <a:pt x="5" y="31"/>
                    <a:pt x="0" y="25"/>
                    <a:pt x="0" y="18"/>
                  </a:cubicBezTo>
                  <a:cubicBezTo>
                    <a:pt x="0" y="13"/>
                    <a:pt x="0" y="13"/>
                    <a:pt x="0" y="13"/>
                  </a:cubicBezTo>
                  <a:cubicBezTo>
                    <a:pt x="0" y="6"/>
                    <a:pt x="5" y="0"/>
                    <a:pt x="12" y="0"/>
                  </a:cubicBezTo>
                  <a:cubicBezTo>
                    <a:pt x="141" y="0"/>
                    <a:pt x="141" y="0"/>
                    <a:pt x="141" y="0"/>
                  </a:cubicBezTo>
                  <a:cubicBezTo>
                    <a:pt x="148" y="0"/>
                    <a:pt x="153" y="6"/>
                    <a:pt x="153" y="13"/>
                  </a:cubicBezTo>
                  <a:cubicBezTo>
                    <a:pt x="153" y="18"/>
                    <a:pt x="153" y="18"/>
                    <a:pt x="153" y="18"/>
                  </a:cubicBezTo>
                  <a:cubicBezTo>
                    <a:pt x="153" y="25"/>
                    <a:pt x="148" y="31"/>
                    <a:pt x="141" y="31"/>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7" name="Google Shape;127;p15"/>
            <p:cNvSpPr/>
            <p:nvPr/>
          </p:nvSpPr>
          <p:spPr>
            <a:xfrm>
              <a:off x="5851526" y="3259138"/>
              <a:ext cx="511175" cy="66675"/>
            </a:xfrm>
            <a:custGeom>
              <a:rect b="b" l="l" r="r" t="t"/>
              <a:pathLst>
                <a:path extrusionOk="0" h="30" w="231">
                  <a:moveTo>
                    <a:pt x="216" y="30"/>
                  </a:moveTo>
                  <a:cubicBezTo>
                    <a:pt x="15" y="30"/>
                    <a:pt x="15" y="30"/>
                    <a:pt x="15" y="30"/>
                  </a:cubicBezTo>
                  <a:cubicBezTo>
                    <a:pt x="7" y="30"/>
                    <a:pt x="0" y="23"/>
                    <a:pt x="0" y="15"/>
                  </a:cubicBezTo>
                  <a:cubicBezTo>
                    <a:pt x="0" y="15"/>
                    <a:pt x="0" y="15"/>
                    <a:pt x="0" y="15"/>
                  </a:cubicBezTo>
                  <a:cubicBezTo>
                    <a:pt x="0" y="7"/>
                    <a:pt x="7" y="0"/>
                    <a:pt x="15" y="0"/>
                  </a:cubicBezTo>
                  <a:cubicBezTo>
                    <a:pt x="216" y="0"/>
                    <a:pt x="216" y="0"/>
                    <a:pt x="216" y="0"/>
                  </a:cubicBezTo>
                  <a:cubicBezTo>
                    <a:pt x="224" y="0"/>
                    <a:pt x="231" y="7"/>
                    <a:pt x="231" y="15"/>
                  </a:cubicBezTo>
                  <a:cubicBezTo>
                    <a:pt x="231" y="15"/>
                    <a:pt x="231" y="15"/>
                    <a:pt x="231" y="15"/>
                  </a:cubicBezTo>
                  <a:cubicBezTo>
                    <a:pt x="231" y="23"/>
                    <a:pt x="224" y="30"/>
                    <a:pt x="216" y="3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8" name="Google Shape;128;p15"/>
            <p:cNvSpPr/>
            <p:nvPr/>
          </p:nvSpPr>
          <p:spPr>
            <a:xfrm>
              <a:off x="5514976" y="1682750"/>
              <a:ext cx="1184275" cy="1549399"/>
            </a:xfrm>
            <a:custGeom>
              <a:rect b="b" l="l" r="r" t="t"/>
              <a:pathLst>
                <a:path extrusionOk="0" h="700" w="535">
                  <a:moveTo>
                    <a:pt x="382" y="669"/>
                  </a:moveTo>
                  <a:cubicBezTo>
                    <a:pt x="379" y="669"/>
                    <a:pt x="379" y="669"/>
                    <a:pt x="379" y="669"/>
                  </a:cubicBezTo>
                  <a:cubicBezTo>
                    <a:pt x="379" y="506"/>
                    <a:pt x="535" y="405"/>
                    <a:pt x="535" y="248"/>
                  </a:cubicBezTo>
                  <a:cubicBezTo>
                    <a:pt x="535" y="137"/>
                    <a:pt x="426" y="0"/>
                    <a:pt x="268" y="0"/>
                  </a:cubicBezTo>
                  <a:cubicBezTo>
                    <a:pt x="88" y="0"/>
                    <a:pt x="0" y="137"/>
                    <a:pt x="0" y="248"/>
                  </a:cubicBezTo>
                  <a:cubicBezTo>
                    <a:pt x="0" y="405"/>
                    <a:pt x="156" y="506"/>
                    <a:pt x="156" y="669"/>
                  </a:cubicBezTo>
                  <a:cubicBezTo>
                    <a:pt x="154" y="669"/>
                    <a:pt x="154" y="669"/>
                    <a:pt x="154" y="669"/>
                  </a:cubicBezTo>
                  <a:cubicBezTo>
                    <a:pt x="144" y="669"/>
                    <a:pt x="136" y="676"/>
                    <a:pt x="136" y="684"/>
                  </a:cubicBezTo>
                  <a:cubicBezTo>
                    <a:pt x="136" y="693"/>
                    <a:pt x="144" y="700"/>
                    <a:pt x="154" y="700"/>
                  </a:cubicBezTo>
                  <a:cubicBezTo>
                    <a:pt x="382" y="700"/>
                    <a:pt x="382" y="700"/>
                    <a:pt x="382" y="700"/>
                  </a:cubicBezTo>
                  <a:cubicBezTo>
                    <a:pt x="391" y="700"/>
                    <a:pt x="399" y="693"/>
                    <a:pt x="399" y="684"/>
                  </a:cubicBezTo>
                  <a:cubicBezTo>
                    <a:pt x="399" y="676"/>
                    <a:pt x="391" y="669"/>
                    <a:pt x="382" y="669"/>
                  </a:cubicBezTo>
                  <a:close/>
                  <a:moveTo>
                    <a:pt x="254" y="656"/>
                  </a:moveTo>
                  <a:cubicBezTo>
                    <a:pt x="254" y="661"/>
                    <a:pt x="250" y="665"/>
                    <a:pt x="245" y="665"/>
                  </a:cubicBezTo>
                  <a:cubicBezTo>
                    <a:pt x="239" y="665"/>
                    <a:pt x="235" y="661"/>
                    <a:pt x="235" y="656"/>
                  </a:cubicBezTo>
                  <a:cubicBezTo>
                    <a:pt x="235" y="556"/>
                    <a:pt x="235" y="556"/>
                    <a:pt x="235" y="556"/>
                  </a:cubicBezTo>
                  <a:cubicBezTo>
                    <a:pt x="180" y="467"/>
                    <a:pt x="180" y="467"/>
                    <a:pt x="180" y="467"/>
                  </a:cubicBezTo>
                  <a:cubicBezTo>
                    <a:pt x="177" y="463"/>
                    <a:pt x="178" y="457"/>
                    <a:pt x="183" y="454"/>
                  </a:cubicBezTo>
                  <a:cubicBezTo>
                    <a:pt x="187" y="452"/>
                    <a:pt x="193" y="453"/>
                    <a:pt x="196" y="457"/>
                  </a:cubicBezTo>
                  <a:cubicBezTo>
                    <a:pt x="252" y="548"/>
                    <a:pt x="252" y="548"/>
                    <a:pt x="252" y="548"/>
                  </a:cubicBezTo>
                  <a:cubicBezTo>
                    <a:pt x="253" y="549"/>
                    <a:pt x="254" y="551"/>
                    <a:pt x="254" y="553"/>
                  </a:cubicBezTo>
                  <a:lnTo>
                    <a:pt x="254" y="656"/>
                  </a:lnTo>
                  <a:close/>
                  <a:moveTo>
                    <a:pt x="355" y="467"/>
                  </a:moveTo>
                  <a:cubicBezTo>
                    <a:pt x="300" y="556"/>
                    <a:pt x="300" y="556"/>
                    <a:pt x="300" y="556"/>
                  </a:cubicBezTo>
                  <a:cubicBezTo>
                    <a:pt x="300" y="656"/>
                    <a:pt x="300" y="656"/>
                    <a:pt x="300" y="656"/>
                  </a:cubicBezTo>
                  <a:cubicBezTo>
                    <a:pt x="300" y="661"/>
                    <a:pt x="296" y="665"/>
                    <a:pt x="291" y="665"/>
                  </a:cubicBezTo>
                  <a:cubicBezTo>
                    <a:pt x="286" y="665"/>
                    <a:pt x="281" y="661"/>
                    <a:pt x="281" y="656"/>
                  </a:cubicBezTo>
                  <a:cubicBezTo>
                    <a:pt x="281" y="553"/>
                    <a:pt x="281" y="553"/>
                    <a:pt x="281" y="553"/>
                  </a:cubicBezTo>
                  <a:cubicBezTo>
                    <a:pt x="281" y="551"/>
                    <a:pt x="282" y="549"/>
                    <a:pt x="283" y="548"/>
                  </a:cubicBezTo>
                  <a:cubicBezTo>
                    <a:pt x="340" y="457"/>
                    <a:pt x="340" y="457"/>
                    <a:pt x="340" y="457"/>
                  </a:cubicBezTo>
                  <a:cubicBezTo>
                    <a:pt x="342" y="453"/>
                    <a:pt x="348" y="452"/>
                    <a:pt x="353" y="454"/>
                  </a:cubicBezTo>
                  <a:cubicBezTo>
                    <a:pt x="357" y="457"/>
                    <a:pt x="358" y="463"/>
                    <a:pt x="355" y="467"/>
                  </a:cubicBezTo>
                  <a:close/>
                  <a:moveTo>
                    <a:pt x="348" y="426"/>
                  </a:moveTo>
                  <a:cubicBezTo>
                    <a:pt x="188" y="426"/>
                    <a:pt x="188" y="426"/>
                    <a:pt x="188" y="426"/>
                  </a:cubicBezTo>
                  <a:cubicBezTo>
                    <a:pt x="183" y="426"/>
                    <a:pt x="178" y="422"/>
                    <a:pt x="178" y="417"/>
                  </a:cubicBezTo>
                  <a:cubicBezTo>
                    <a:pt x="178" y="411"/>
                    <a:pt x="183" y="407"/>
                    <a:pt x="188" y="407"/>
                  </a:cubicBezTo>
                  <a:cubicBezTo>
                    <a:pt x="348" y="407"/>
                    <a:pt x="348" y="407"/>
                    <a:pt x="348" y="407"/>
                  </a:cubicBezTo>
                  <a:cubicBezTo>
                    <a:pt x="353" y="407"/>
                    <a:pt x="357" y="411"/>
                    <a:pt x="357" y="417"/>
                  </a:cubicBezTo>
                  <a:cubicBezTo>
                    <a:pt x="357" y="422"/>
                    <a:pt x="353" y="426"/>
                    <a:pt x="348" y="426"/>
                  </a:cubicBezTo>
                  <a:close/>
                  <a:moveTo>
                    <a:pt x="348" y="385"/>
                  </a:moveTo>
                  <a:cubicBezTo>
                    <a:pt x="188" y="385"/>
                    <a:pt x="188" y="385"/>
                    <a:pt x="188" y="385"/>
                  </a:cubicBezTo>
                  <a:cubicBezTo>
                    <a:pt x="183" y="385"/>
                    <a:pt x="178" y="381"/>
                    <a:pt x="178" y="375"/>
                  </a:cubicBezTo>
                  <a:cubicBezTo>
                    <a:pt x="178" y="370"/>
                    <a:pt x="183" y="366"/>
                    <a:pt x="188" y="366"/>
                  </a:cubicBezTo>
                  <a:cubicBezTo>
                    <a:pt x="348" y="366"/>
                    <a:pt x="348" y="366"/>
                    <a:pt x="348" y="366"/>
                  </a:cubicBezTo>
                  <a:cubicBezTo>
                    <a:pt x="353" y="366"/>
                    <a:pt x="357" y="370"/>
                    <a:pt x="357" y="375"/>
                  </a:cubicBezTo>
                  <a:cubicBezTo>
                    <a:pt x="357" y="381"/>
                    <a:pt x="353" y="385"/>
                    <a:pt x="348" y="385"/>
                  </a:cubicBezTo>
                  <a:close/>
                  <a:moveTo>
                    <a:pt x="348" y="344"/>
                  </a:moveTo>
                  <a:cubicBezTo>
                    <a:pt x="188" y="344"/>
                    <a:pt x="188" y="344"/>
                    <a:pt x="188" y="344"/>
                  </a:cubicBezTo>
                  <a:cubicBezTo>
                    <a:pt x="183" y="344"/>
                    <a:pt x="178" y="339"/>
                    <a:pt x="178" y="334"/>
                  </a:cubicBezTo>
                  <a:cubicBezTo>
                    <a:pt x="178" y="329"/>
                    <a:pt x="183" y="325"/>
                    <a:pt x="188" y="325"/>
                  </a:cubicBezTo>
                  <a:cubicBezTo>
                    <a:pt x="348" y="325"/>
                    <a:pt x="348" y="325"/>
                    <a:pt x="348" y="325"/>
                  </a:cubicBezTo>
                  <a:cubicBezTo>
                    <a:pt x="353" y="325"/>
                    <a:pt x="357" y="329"/>
                    <a:pt x="357" y="334"/>
                  </a:cubicBezTo>
                  <a:cubicBezTo>
                    <a:pt x="357" y="339"/>
                    <a:pt x="353" y="344"/>
                    <a:pt x="348" y="344"/>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9" name="Google Shape;129;p15"/>
            <p:cNvSpPr/>
            <p:nvPr/>
          </p:nvSpPr>
          <p:spPr>
            <a:xfrm>
              <a:off x="6061076" y="1241425"/>
              <a:ext cx="69850" cy="1023938"/>
            </a:xfrm>
            <a:custGeom>
              <a:rect b="b" l="l" r="r" t="t"/>
              <a:pathLst>
                <a:path extrusionOk="0" h="462" w="31">
                  <a:moveTo>
                    <a:pt x="31" y="17"/>
                  </a:moveTo>
                  <a:cubicBezTo>
                    <a:pt x="21" y="462"/>
                    <a:pt x="21" y="462"/>
                    <a:pt x="21" y="462"/>
                  </a:cubicBezTo>
                  <a:cubicBezTo>
                    <a:pt x="0" y="17"/>
                    <a:pt x="0" y="17"/>
                    <a:pt x="0" y="17"/>
                  </a:cubicBezTo>
                  <a:cubicBezTo>
                    <a:pt x="0" y="9"/>
                    <a:pt x="6" y="1"/>
                    <a:pt x="15" y="1"/>
                  </a:cubicBezTo>
                  <a:cubicBezTo>
                    <a:pt x="24" y="0"/>
                    <a:pt x="31" y="7"/>
                    <a:pt x="31" y="16"/>
                  </a:cubicBezTo>
                  <a:cubicBezTo>
                    <a:pt x="31" y="16"/>
                    <a:pt x="31" y="16"/>
                    <a:pt x="31" y="17"/>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0" name="Google Shape;130;p15"/>
            <p:cNvSpPr/>
            <p:nvPr/>
          </p:nvSpPr>
          <p:spPr>
            <a:xfrm>
              <a:off x="5719763" y="1301750"/>
              <a:ext cx="388938" cy="963613"/>
            </a:xfrm>
            <a:custGeom>
              <a:rect b="b" l="l" r="r" t="t"/>
              <a:pathLst>
                <a:path extrusionOk="0" h="435" w="175">
                  <a:moveTo>
                    <a:pt x="32" y="13"/>
                  </a:moveTo>
                  <a:cubicBezTo>
                    <a:pt x="175" y="435"/>
                    <a:pt x="175" y="435"/>
                    <a:pt x="175" y="435"/>
                  </a:cubicBezTo>
                  <a:cubicBezTo>
                    <a:pt x="3" y="24"/>
                    <a:pt x="3" y="24"/>
                    <a:pt x="3" y="24"/>
                  </a:cubicBezTo>
                  <a:cubicBezTo>
                    <a:pt x="0" y="16"/>
                    <a:pt x="3" y="7"/>
                    <a:pt x="11" y="4"/>
                  </a:cubicBezTo>
                  <a:cubicBezTo>
                    <a:pt x="19" y="0"/>
                    <a:pt x="29" y="4"/>
                    <a:pt x="32" y="12"/>
                  </a:cubicBezTo>
                  <a:cubicBezTo>
                    <a:pt x="32" y="12"/>
                    <a:pt x="32" y="13"/>
                    <a:pt x="32" y="13"/>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1" name="Google Shape;131;p15"/>
            <p:cNvSpPr/>
            <p:nvPr/>
          </p:nvSpPr>
          <p:spPr>
            <a:xfrm>
              <a:off x="5426076" y="1479550"/>
              <a:ext cx="682625" cy="785813"/>
            </a:xfrm>
            <a:custGeom>
              <a:rect b="b" l="l" r="r" t="t"/>
              <a:pathLst>
                <a:path extrusionOk="0" h="355" w="308">
                  <a:moveTo>
                    <a:pt x="29" y="7"/>
                  </a:moveTo>
                  <a:cubicBezTo>
                    <a:pt x="308" y="355"/>
                    <a:pt x="308" y="355"/>
                    <a:pt x="308" y="355"/>
                  </a:cubicBezTo>
                  <a:cubicBezTo>
                    <a:pt x="6" y="28"/>
                    <a:pt x="6" y="28"/>
                    <a:pt x="6" y="28"/>
                  </a:cubicBezTo>
                  <a:cubicBezTo>
                    <a:pt x="0" y="21"/>
                    <a:pt x="0" y="11"/>
                    <a:pt x="7" y="5"/>
                  </a:cubicBezTo>
                  <a:cubicBezTo>
                    <a:pt x="13" y="0"/>
                    <a:pt x="23" y="0"/>
                    <a:pt x="29" y="6"/>
                  </a:cubicBezTo>
                  <a:cubicBezTo>
                    <a:pt x="29" y="7"/>
                    <a:pt x="29" y="7"/>
                    <a:pt x="29" y="7"/>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2" name="Google Shape;132;p15"/>
            <p:cNvSpPr/>
            <p:nvPr/>
          </p:nvSpPr>
          <p:spPr>
            <a:xfrm>
              <a:off x="5207001" y="1743075"/>
              <a:ext cx="901700" cy="522288"/>
            </a:xfrm>
            <a:custGeom>
              <a:rect b="b" l="l" r="r" t="t"/>
              <a:pathLst>
                <a:path extrusionOk="0" h="236" w="407">
                  <a:moveTo>
                    <a:pt x="26" y="4"/>
                  </a:moveTo>
                  <a:cubicBezTo>
                    <a:pt x="407" y="236"/>
                    <a:pt x="407" y="236"/>
                    <a:pt x="407" y="236"/>
                  </a:cubicBezTo>
                  <a:cubicBezTo>
                    <a:pt x="11" y="32"/>
                    <a:pt x="11" y="32"/>
                    <a:pt x="11" y="32"/>
                  </a:cubicBezTo>
                  <a:cubicBezTo>
                    <a:pt x="3" y="28"/>
                    <a:pt x="0" y="18"/>
                    <a:pt x="4" y="11"/>
                  </a:cubicBezTo>
                  <a:cubicBezTo>
                    <a:pt x="8" y="3"/>
                    <a:pt x="17" y="0"/>
                    <a:pt x="25" y="4"/>
                  </a:cubicBezTo>
                  <a:cubicBezTo>
                    <a:pt x="25" y="4"/>
                    <a:pt x="26" y="4"/>
                    <a:pt x="26" y="4"/>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3" name="Google Shape;133;p15"/>
            <p:cNvSpPr/>
            <p:nvPr/>
          </p:nvSpPr>
          <p:spPr>
            <a:xfrm>
              <a:off x="5095876" y="2066925"/>
              <a:ext cx="1012825" cy="198438"/>
            </a:xfrm>
            <a:custGeom>
              <a:rect b="b" l="l" r="r" t="t"/>
              <a:pathLst>
                <a:path extrusionOk="0" h="89" w="457">
                  <a:moveTo>
                    <a:pt x="20" y="2"/>
                  </a:moveTo>
                  <a:cubicBezTo>
                    <a:pt x="457" y="89"/>
                    <a:pt x="457" y="89"/>
                    <a:pt x="457" y="89"/>
                  </a:cubicBezTo>
                  <a:cubicBezTo>
                    <a:pt x="15" y="32"/>
                    <a:pt x="15" y="32"/>
                    <a:pt x="15" y="32"/>
                  </a:cubicBezTo>
                  <a:cubicBezTo>
                    <a:pt x="6" y="31"/>
                    <a:pt x="0" y="23"/>
                    <a:pt x="1" y="15"/>
                  </a:cubicBezTo>
                  <a:cubicBezTo>
                    <a:pt x="2" y="6"/>
                    <a:pt x="10" y="0"/>
                    <a:pt x="19" y="1"/>
                  </a:cubicBezTo>
                  <a:cubicBezTo>
                    <a:pt x="19" y="1"/>
                    <a:pt x="19" y="1"/>
                    <a:pt x="20" y="2"/>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4" name="Google Shape;134;p15"/>
            <p:cNvSpPr/>
            <p:nvPr/>
          </p:nvSpPr>
          <p:spPr>
            <a:xfrm>
              <a:off x="5097463" y="2265363"/>
              <a:ext cx="1011238" cy="220663"/>
            </a:xfrm>
            <a:custGeom>
              <a:rect b="b" l="l" r="r" t="t"/>
              <a:pathLst>
                <a:path extrusionOk="0" h="100" w="456">
                  <a:moveTo>
                    <a:pt x="15" y="67"/>
                  </a:moveTo>
                  <a:cubicBezTo>
                    <a:pt x="456" y="0"/>
                    <a:pt x="456" y="0"/>
                    <a:pt x="456" y="0"/>
                  </a:cubicBezTo>
                  <a:cubicBezTo>
                    <a:pt x="21" y="98"/>
                    <a:pt x="21" y="98"/>
                    <a:pt x="21" y="98"/>
                  </a:cubicBezTo>
                  <a:cubicBezTo>
                    <a:pt x="12" y="100"/>
                    <a:pt x="4" y="95"/>
                    <a:pt x="2" y="86"/>
                  </a:cubicBezTo>
                  <a:cubicBezTo>
                    <a:pt x="0" y="78"/>
                    <a:pt x="5" y="69"/>
                    <a:pt x="14" y="67"/>
                  </a:cubicBezTo>
                  <a:cubicBezTo>
                    <a:pt x="14" y="67"/>
                    <a:pt x="15" y="67"/>
                    <a:pt x="15" y="67"/>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5" name="Google Shape;135;p15"/>
            <p:cNvSpPr/>
            <p:nvPr/>
          </p:nvSpPr>
          <p:spPr>
            <a:xfrm>
              <a:off x="5218113" y="2265363"/>
              <a:ext cx="890588" cy="544513"/>
            </a:xfrm>
            <a:custGeom>
              <a:rect b="b" l="l" r="r" t="t"/>
              <a:pathLst>
                <a:path extrusionOk="0" h="246" w="402">
                  <a:moveTo>
                    <a:pt x="10" y="214"/>
                  </a:moveTo>
                  <a:cubicBezTo>
                    <a:pt x="402" y="0"/>
                    <a:pt x="402" y="0"/>
                    <a:pt x="402" y="0"/>
                  </a:cubicBezTo>
                  <a:cubicBezTo>
                    <a:pt x="26" y="241"/>
                    <a:pt x="26" y="241"/>
                    <a:pt x="26" y="241"/>
                  </a:cubicBezTo>
                  <a:cubicBezTo>
                    <a:pt x="19" y="246"/>
                    <a:pt x="9" y="243"/>
                    <a:pt x="5" y="236"/>
                  </a:cubicBezTo>
                  <a:cubicBezTo>
                    <a:pt x="0" y="229"/>
                    <a:pt x="2" y="219"/>
                    <a:pt x="9" y="214"/>
                  </a:cubicBezTo>
                  <a:cubicBezTo>
                    <a:pt x="10" y="214"/>
                    <a:pt x="10" y="214"/>
                    <a:pt x="10" y="214"/>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6" name="Google Shape;136;p15"/>
            <p:cNvSpPr/>
            <p:nvPr/>
          </p:nvSpPr>
          <p:spPr>
            <a:xfrm>
              <a:off x="5441951" y="2265363"/>
              <a:ext cx="666750" cy="803275"/>
            </a:xfrm>
            <a:custGeom>
              <a:rect b="b" l="l" r="r" t="t"/>
              <a:pathLst>
                <a:path extrusionOk="0" h="363" w="301">
                  <a:moveTo>
                    <a:pt x="6" y="335"/>
                  </a:moveTo>
                  <a:cubicBezTo>
                    <a:pt x="301" y="0"/>
                    <a:pt x="301" y="0"/>
                    <a:pt x="301" y="0"/>
                  </a:cubicBezTo>
                  <a:cubicBezTo>
                    <a:pt x="30" y="355"/>
                    <a:pt x="30" y="355"/>
                    <a:pt x="30" y="355"/>
                  </a:cubicBezTo>
                  <a:cubicBezTo>
                    <a:pt x="25" y="362"/>
                    <a:pt x="15" y="363"/>
                    <a:pt x="8" y="358"/>
                  </a:cubicBezTo>
                  <a:cubicBezTo>
                    <a:pt x="1" y="352"/>
                    <a:pt x="0" y="343"/>
                    <a:pt x="5" y="336"/>
                  </a:cubicBezTo>
                  <a:cubicBezTo>
                    <a:pt x="6" y="335"/>
                    <a:pt x="6" y="335"/>
                    <a:pt x="6" y="335"/>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7" name="Google Shape;137;p15"/>
            <p:cNvSpPr/>
            <p:nvPr/>
          </p:nvSpPr>
          <p:spPr>
            <a:xfrm>
              <a:off x="6108701" y="2265363"/>
              <a:ext cx="679450" cy="787400"/>
            </a:xfrm>
            <a:custGeom>
              <a:rect b="b" l="l" r="r" t="t"/>
              <a:pathLst>
                <a:path extrusionOk="0" h="356" w="307">
                  <a:moveTo>
                    <a:pt x="278" y="349"/>
                  </a:moveTo>
                  <a:cubicBezTo>
                    <a:pt x="0" y="0"/>
                    <a:pt x="0" y="0"/>
                    <a:pt x="0" y="0"/>
                  </a:cubicBezTo>
                  <a:cubicBezTo>
                    <a:pt x="302" y="328"/>
                    <a:pt x="302" y="328"/>
                    <a:pt x="302" y="328"/>
                  </a:cubicBezTo>
                  <a:cubicBezTo>
                    <a:pt x="307" y="334"/>
                    <a:pt x="307" y="344"/>
                    <a:pt x="301" y="350"/>
                  </a:cubicBezTo>
                  <a:cubicBezTo>
                    <a:pt x="294" y="356"/>
                    <a:pt x="284" y="356"/>
                    <a:pt x="279" y="349"/>
                  </a:cubicBezTo>
                  <a:cubicBezTo>
                    <a:pt x="278" y="349"/>
                    <a:pt x="278" y="349"/>
                    <a:pt x="278" y="349"/>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8" name="Google Shape;138;p15"/>
            <p:cNvSpPr/>
            <p:nvPr/>
          </p:nvSpPr>
          <p:spPr>
            <a:xfrm>
              <a:off x="6108701" y="2265363"/>
              <a:ext cx="898525" cy="523875"/>
            </a:xfrm>
            <a:custGeom>
              <a:rect b="b" l="l" r="r" t="t"/>
              <a:pathLst>
                <a:path extrusionOk="0" h="237" w="406">
                  <a:moveTo>
                    <a:pt x="380" y="232"/>
                  </a:moveTo>
                  <a:cubicBezTo>
                    <a:pt x="0" y="0"/>
                    <a:pt x="0" y="0"/>
                    <a:pt x="0" y="0"/>
                  </a:cubicBezTo>
                  <a:cubicBezTo>
                    <a:pt x="395" y="205"/>
                    <a:pt x="395" y="205"/>
                    <a:pt x="395" y="205"/>
                  </a:cubicBezTo>
                  <a:cubicBezTo>
                    <a:pt x="403" y="209"/>
                    <a:pt x="406" y="218"/>
                    <a:pt x="402" y="226"/>
                  </a:cubicBezTo>
                  <a:cubicBezTo>
                    <a:pt x="398" y="234"/>
                    <a:pt x="389" y="237"/>
                    <a:pt x="381" y="233"/>
                  </a:cubicBezTo>
                  <a:cubicBezTo>
                    <a:pt x="381" y="233"/>
                    <a:pt x="380" y="233"/>
                    <a:pt x="380" y="232"/>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9" name="Google Shape;139;p15"/>
            <p:cNvSpPr/>
            <p:nvPr/>
          </p:nvSpPr>
          <p:spPr>
            <a:xfrm>
              <a:off x="6108701" y="2265363"/>
              <a:ext cx="1009650" cy="198438"/>
            </a:xfrm>
            <a:custGeom>
              <a:rect b="b" l="l" r="r" t="t"/>
              <a:pathLst>
                <a:path extrusionOk="0" h="90" w="456">
                  <a:moveTo>
                    <a:pt x="437" y="88"/>
                  </a:moveTo>
                  <a:cubicBezTo>
                    <a:pt x="0" y="0"/>
                    <a:pt x="0" y="0"/>
                    <a:pt x="0" y="0"/>
                  </a:cubicBezTo>
                  <a:cubicBezTo>
                    <a:pt x="442" y="57"/>
                    <a:pt x="442" y="57"/>
                    <a:pt x="442" y="57"/>
                  </a:cubicBezTo>
                  <a:cubicBezTo>
                    <a:pt x="450" y="58"/>
                    <a:pt x="456" y="66"/>
                    <a:pt x="455" y="75"/>
                  </a:cubicBezTo>
                  <a:cubicBezTo>
                    <a:pt x="454" y="83"/>
                    <a:pt x="446" y="90"/>
                    <a:pt x="438" y="88"/>
                  </a:cubicBezTo>
                  <a:cubicBezTo>
                    <a:pt x="437" y="88"/>
                    <a:pt x="437" y="88"/>
                    <a:pt x="437" y="88"/>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0" name="Google Shape;140;p15"/>
            <p:cNvSpPr/>
            <p:nvPr/>
          </p:nvSpPr>
          <p:spPr>
            <a:xfrm>
              <a:off x="6108701" y="2046288"/>
              <a:ext cx="1008063" cy="219075"/>
            </a:xfrm>
            <a:custGeom>
              <a:rect b="b" l="l" r="r" t="t"/>
              <a:pathLst>
                <a:path extrusionOk="0" h="99" w="455">
                  <a:moveTo>
                    <a:pt x="440" y="33"/>
                  </a:moveTo>
                  <a:cubicBezTo>
                    <a:pt x="0" y="99"/>
                    <a:pt x="0" y="99"/>
                    <a:pt x="0" y="99"/>
                  </a:cubicBezTo>
                  <a:cubicBezTo>
                    <a:pt x="434" y="2"/>
                    <a:pt x="434" y="2"/>
                    <a:pt x="434" y="2"/>
                  </a:cubicBezTo>
                  <a:cubicBezTo>
                    <a:pt x="443" y="0"/>
                    <a:pt x="451" y="5"/>
                    <a:pt x="453" y="14"/>
                  </a:cubicBezTo>
                  <a:cubicBezTo>
                    <a:pt x="455" y="22"/>
                    <a:pt x="450" y="30"/>
                    <a:pt x="441" y="32"/>
                  </a:cubicBezTo>
                  <a:cubicBezTo>
                    <a:pt x="441" y="32"/>
                    <a:pt x="441" y="32"/>
                    <a:pt x="440" y="33"/>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1" name="Google Shape;141;p15"/>
            <p:cNvSpPr/>
            <p:nvPr/>
          </p:nvSpPr>
          <p:spPr>
            <a:xfrm>
              <a:off x="6108701" y="1722438"/>
              <a:ext cx="887413" cy="542925"/>
            </a:xfrm>
            <a:custGeom>
              <a:rect b="b" l="l" r="r" t="t"/>
              <a:pathLst>
                <a:path extrusionOk="0" h="245" w="401">
                  <a:moveTo>
                    <a:pt x="391" y="32"/>
                  </a:moveTo>
                  <a:cubicBezTo>
                    <a:pt x="0" y="245"/>
                    <a:pt x="0" y="245"/>
                    <a:pt x="0" y="245"/>
                  </a:cubicBezTo>
                  <a:cubicBezTo>
                    <a:pt x="375" y="5"/>
                    <a:pt x="375" y="5"/>
                    <a:pt x="375" y="5"/>
                  </a:cubicBezTo>
                  <a:cubicBezTo>
                    <a:pt x="382" y="0"/>
                    <a:pt x="392" y="2"/>
                    <a:pt x="396" y="10"/>
                  </a:cubicBezTo>
                  <a:cubicBezTo>
                    <a:pt x="401" y="17"/>
                    <a:pt x="399" y="27"/>
                    <a:pt x="392" y="31"/>
                  </a:cubicBezTo>
                  <a:cubicBezTo>
                    <a:pt x="391" y="31"/>
                    <a:pt x="391" y="32"/>
                    <a:pt x="391" y="32"/>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2" name="Google Shape;142;p15"/>
            <p:cNvSpPr/>
            <p:nvPr/>
          </p:nvSpPr>
          <p:spPr>
            <a:xfrm>
              <a:off x="6108701" y="1463675"/>
              <a:ext cx="663575" cy="801688"/>
            </a:xfrm>
            <a:custGeom>
              <a:rect b="b" l="l" r="r" t="t"/>
              <a:pathLst>
                <a:path extrusionOk="0" h="362" w="300">
                  <a:moveTo>
                    <a:pt x="294" y="28"/>
                  </a:moveTo>
                  <a:cubicBezTo>
                    <a:pt x="0" y="362"/>
                    <a:pt x="0" y="362"/>
                    <a:pt x="0" y="362"/>
                  </a:cubicBezTo>
                  <a:cubicBezTo>
                    <a:pt x="270" y="8"/>
                    <a:pt x="270" y="8"/>
                    <a:pt x="270" y="8"/>
                  </a:cubicBezTo>
                  <a:cubicBezTo>
                    <a:pt x="275" y="1"/>
                    <a:pt x="285" y="0"/>
                    <a:pt x="292" y="5"/>
                  </a:cubicBezTo>
                  <a:cubicBezTo>
                    <a:pt x="299" y="10"/>
                    <a:pt x="300" y="20"/>
                    <a:pt x="295" y="27"/>
                  </a:cubicBezTo>
                  <a:cubicBezTo>
                    <a:pt x="295" y="27"/>
                    <a:pt x="294" y="28"/>
                    <a:pt x="294" y="28"/>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3" name="Google Shape;143;p15"/>
            <p:cNvSpPr/>
            <p:nvPr/>
          </p:nvSpPr>
          <p:spPr>
            <a:xfrm>
              <a:off x="6108701" y="1295400"/>
              <a:ext cx="365125" cy="969963"/>
            </a:xfrm>
            <a:custGeom>
              <a:rect b="b" l="l" r="r" t="t"/>
              <a:pathLst>
                <a:path extrusionOk="0" h="438" w="165">
                  <a:moveTo>
                    <a:pt x="162" y="23"/>
                  </a:moveTo>
                  <a:cubicBezTo>
                    <a:pt x="0" y="438"/>
                    <a:pt x="0" y="438"/>
                    <a:pt x="0" y="438"/>
                  </a:cubicBezTo>
                  <a:cubicBezTo>
                    <a:pt x="132" y="13"/>
                    <a:pt x="132" y="13"/>
                    <a:pt x="132" y="13"/>
                  </a:cubicBezTo>
                  <a:cubicBezTo>
                    <a:pt x="135" y="5"/>
                    <a:pt x="144" y="0"/>
                    <a:pt x="152" y="3"/>
                  </a:cubicBezTo>
                  <a:cubicBezTo>
                    <a:pt x="160" y="5"/>
                    <a:pt x="165" y="14"/>
                    <a:pt x="162" y="22"/>
                  </a:cubicBezTo>
                  <a:cubicBezTo>
                    <a:pt x="162" y="23"/>
                    <a:pt x="162" y="23"/>
                    <a:pt x="162" y="23"/>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44" name="Google Shape;144;p15"/>
          <p:cNvSpPr/>
          <p:nvPr/>
        </p:nvSpPr>
        <p:spPr>
          <a:xfrm>
            <a:off x="6261374" y="1250975"/>
            <a:ext cx="1976100" cy="692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a:solidFill>
                <a:srgbClr val="3F3F3F"/>
              </a:solidFill>
            </a:endParaRPr>
          </a:p>
        </p:txBody>
      </p:sp>
      <p:sp>
        <p:nvSpPr>
          <p:cNvPr id="145" name="Google Shape;145;p15"/>
          <p:cNvSpPr/>
          <p:nvPr/>
        </p:nvSpPr>
        <p:spPr>
          <a:xfrm>
            <a:off x="6710375" y="1554175"/>
            <a:ext cx="1976100" cy="24303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GB">
                <a:solidFill>
                  <a:srgbClr val="3F3F3F"/>
                </a:solidFill>
              </a:rPr>
              <a:t>In terms of accuracy, a large body of experience indicates that queueing network models can be expected to be accurate to within 5 to 10% for utilizations and throughputs and to within 10 to 30% for response times.</a:t>
            </a:r>
            <a:endParaRPr sz="1400">
              <a:solidFill>
                <a:schemeClr val="dk1"/>
              </a:solidFill>
              <a:latin typeface="Calibri"/>
              <a:ea typeface="Calibri"/>
              <a:cs typeface="Calibri"/>
              <a:sym typeface="Calibri"/>
            </a:endParaRPr>
          </a:p>
        </p:txBody>
      </p:sp>
      <p:sp>
        <p:nvSpPr>
          <p:cNvPr id="146" name="Google Shape;146;p15"/>
          <p:cNvSpPr/>
          <p:nvPr/>
        </p:nvSpPr>
        <p:spPr>
          <a:xfrm>
            <a:off x="439275" y="1312800"/>
            <a:ext cx="2165700" cy="14859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GB">
                <a:solidFill>
                  <a:srgbClr val="3F3F3F"/>
                </a:solidFill>
              </a:rPr>
              <a:t>For many applications, queueing network models achieve a favourable balance between accuracy and efficiency</a:t>
            </a:r>
            <a:endParaRPr sz="1400">
              <a:solidFill>
                <a:schemeClr val="dk1"/>
              </a:solidFill>
              <a:latin typeface="Calibri"/>
              <a:ea typeface="Calibri"/>
              <a:cs typeface="Calibri"/>
              <a:sym typeface="Calibri"/>
            </a:endParaRPr>
          </a:p>
        </p:txBody>
      </p:sp>
      <p:sp>
        <p:nvSpPr>
          <p:cNvPr id="147" name="Google Shape;147;p15"/>
          <p:cNvSpPr txBox="1"/>
          <p:nvPr>
            <p:ph idx="4294967295"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t>Importance</a:t>
            </a:r>
            <a:endParaRPr sz="3000"/>
          </a:p>
        </p:txBody>
      </p:sp>
      <p:sp>
        <p:nvSpPr>
          <p:cNvPr id="148" name="Google Shape;148;p15"/>
          <p:cNvSpPr/>
          <p:nvPr/>
        </p:nvSpPr>
        <p:spPr>
          <a:xfrm>
            <a:off x="439275" y="3141600"/>
            <a:ext cx="2165700" cy="14859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GB">
                <a:solidFill>
                  <a:srgbClr val="3F3F3F"/>
                </a:solidFill>
              </a:rPr>
              <a:t>In terms of efficiency, queueing network models can be defined, parameterized, and evaluated at relatively low cost</a:t>
            </a:r>
            <a:endParaRPr sz="14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152" name="Shape 152"/>
        <p:cNvGrpSpPr/>
        <p:nvPr/>
      </p:nvGrpSpPr>
      <p:grpSpPr>
        <a:xfrm>
          <a:off x="0" y="0"/>
          <a:ext cx="0" cy="0"/>
          <a:chOff x="0" y="0"/>
          <a:chExt cx="0" cy="0"/>
        </a:xfrm>
      </p:grpSpPr>
      <p:sp>
        <p:nvSpPr>
          <p:cNvPr id="153" name="Google Shape;153;p16"/>
          <p:cNvSpPr/>
          <p:nvPr/>
        </p:nvSpPr>
        <p:spPr>
          <a:xfrm>
            <a:off x="3532686" y="3518557"/>
            <a:ext cx="2078400" cy="1371300"/>
          </a:xfrm>
          <a:prstGeom prst="diamond">
            <a:avLst/>
          </a:prstGeom>
          <a:solidFill>
            <a:schemeClr val="accent6"/>
          </a:solidFill>
          <a:ln>
            <a:noFill/>
          </a:ln>
          <a:effectLst>
            <a:outerShdw blurRad="228600" sx="109000" rotWithShape="0" algn="t" dir="5400000" dist="38100" sy="109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100"/>
          </a:p>
        </p:txBody>
      </p:sp>
      <p:sp>
        <p:nvSpPr>
          <p:cNvPr id="154" name="Google Shape;154;p16"/>
          <p:cNvSpPr/>
          <p:nvPr/>
        </p:nvSpPr>
        <p:spPr>
          <a:xfrm>
            <a:off x="3532686" y="3007062"/>
            <a:ext cx="2078400" cy="1371300"/>
          </a:xfrm>
          <a:prstGeom prst="diamond">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100"/>
          </a:p>
        </p:txBody>
      </p:sp>
      <p:sp>
        <p:nvSpPr>
          <p:cNvPr id="155" name="Google Shape;155;p16"/>
          <p:cNvSpPr/>
          <p:nvPr/>
        </p:nvSpPr>
        <p:spPr>
          <a:xfrm>
            <a:off x="3532686" y="2495566"/>
            <a:ext cx="2078400" cy="1371300"/>
          </a:xfrm>
          <a:prstGeom prst="diamond">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100"/>
          </a:p>
        </p:txBody>
      </p:sp>
      <p:sp>
        <p:nvSpPr>
          <p:cNvPr id="156" name="Google Shape;156;p16"/>
          <p:cNvSpPr/>
          <p:nvPr/>
        </p:nvSpPr>
        <p:spPr>
          <a:xfrm>
            <a:off x="3532686" y="1984072"/>
            <a:ext cx="2078400" cy="1371300"/>
          </a:xfrm>
          <a:prstGeom prst="diamond">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100"/>
          </a:p>
        </p:txBody>
      </p:sp>
      <p:sp>
        <p:nvSpPr>
          <p:cNvPr id="157" name="Google Shape;157;p16"/>
          <p:cNvSpPr/>
          <p:nvPr/>
        </p:nvSpPr>
        <p:spPr>
          <a:xfrm>
            <a:off x="3532686" y="1494342"/>
            <a:ext cx="2078400" cy="1371300"/>
          </a:xfrm>
          <a:prstGeom prst="diamond">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100"/>
          </a:p>
        </p:txBody>
      </p:sp>
      <p:sp>
        <p:nvSpPr>
          <p:cNvPr id="158" name="Google Shape;158;p16"/>
          <p:cNvSpPr/>
          <p:nvPr/>
        </p:nvSpPr>
        <p:spPr>
          <a:xfrm>
            <a:off x="2580434" y="1902451"/>
            <a:ext cx="489900" cy="489900"/>
          </a:xfrm>
          <a:prstGeom prst="ellipse">
            <a:avLst/>
          </a:prstGeom>
          <a:solidFill>
            <a:schemeClr val="accent1"/>
          </a:solidFill>
          <a:ln cap="flat" cmpd="sng" w="38100">
            <a:solidFill>
              <a:schemeClr val="lt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00">
              <a:solidFill>
                <a:srgbClr val="FFFFFF"/>
              </a:solidFill>
              <a:latin typeface="Calibri"/>
              <a:ea typeface="Calibri"/>
              <a:cs typeface="Calibri"/>
              <a:sym typeface="Calibri"/>
            </a:endParaRPr>
          </a:p>
        </p:txBody>
      </p:sp>
      <p:sp>
        <p:nvSpPr>
          <p:cNvPr id="159" name="Google Shape;159;p16"/>
          <p:cNvSpPr/>
          <p:nvPr/>
        </p:nvSpPr>
        <p:spPr>
          <a:xfrm>
            <a:off x="2580434" y="2925441"/>
            <a:ext cx="489900" cy="489900"/>
          </a:xfrm>
          <a:prstGeom prst="ellipse">
            <a:avLst/>
          </a:prstGeom>
          <a:solidFill>
            <a:schemeClr val="accent3"/>
          </a:solidFill>
          <a:ln cap="flat" cmpd="sng" w="38100">
            <a:solidFill>
              <a:schemeClr val="lt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00">
              <a:solidFill>
                <a:srgbClr val="FFFFFF"/>
              </a:solidFill>
              <a:latin typeface="Calibri"/>
              <a:ea typeface="Calibri"/>
              <a:cs typeface="Calibri"/>
              <a:sym typeface="Calibri"/>
            </a:endParaRPr>
          </a:p>
        </p:txBody>
      </p:sp>
      <p:sp>
        <p:nvSpPr>
          <p:cNvPr id="160" name="Google Shape;160;p16"/>
          <p:cNvSpPr/>
          <p:nvPr/>
        </p:nvSpPr>
        <p:spPr>
          <a:xfrm>
            <a:off x="6831092" y="2876253"/>
            <a:ext cx="2061600" cy="4845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GB" sz="1300">
                <a:solidFill>
                  <a:srgbClr val="3F3F3F"/>
                </a:solidFill>
              </a:rPr>
              <a:t>Server utilization, length of waiting lines, and delays of customers </a:t>
            </a:r>
            <a:endParaRPr sz="1300">
              <a:solidFill>
                <a:srgbClr val="3F3F3F"/>
              </a:solidFill>
            </a:endParaRPr>
          </a:p>
          <a:p>
            <a:pPr indent="0" lvl="0" marL="0" marR="0" rtl="0" algn="l">
              <a:spcBef>
                <a:spcPts val="0"/>
              </a:spcBef>
              <a:spcAft>
                <a:spcPts val="0"/>
              </a:spcAft>
              <a:buNone/>
            </a:pPr>
            <a:r>
              <a:t/>
            </a:r>
            <a:endParaRPr sz="1300">
              <a:solidFill>
                <a:srgbClr val="3F3F3F"/>
              </a:solidFill>
            </a:endParaRPr>
          </a:p>
        </p:txBody>
      </p:sp>
      <p:sp>
        <p:nvSpPr>
          <p:cNvPr id="161" name="Google Shape;161;p16"/>
          <p:cNvSpPr/>
          <p:nvPr/>
        </p:nvSpPr>
        <p:spPr>
          <a:xfrm>
            <a:off x="373483" y="1678958"/>
            <a:ext cx="2061600" cy="4845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GB" sz="1300">
                <a:solidFill>
                  <a:srgbClr val="3F3F3F"/>
                </a:solidFill>
              </a:rPr>
              <a:t>Simulation is often used in the analysis of queueing models.</a:t>
            </a:r>
            <a:endParaRPr sz="1300">
              <a:solidFill>
                <a:srgbClr val="3F3F3F"/>
              </a:solidFill>
            </a:endParaRPr>
          </a:p>
          <a:p>
            <a:pPr indent="0" lvl="0" marL="0" marR="0" rtl="0" algn="r">
              <a:spcBef>
                <a:spcPts val="0"/>
              </a:spcBef>
              <a:spcAft>
                <a:spcPts val="0"/>
              </a:spcAft>
              <a:buNone/>
            </a:pPr>
            <a:r>
              <a:t/>
            </a:r>
            <a:endParaRPr sz="1300">
              <a:solidFill>
                <a:srgbClr val="3F3F3F"/>
              </a:solidFill>
            </a:endParaRPr>
          </a:p>
        </p:txBody>
      </p:sp>
      <p:sp>
        <p:nvSpPr>
          <p:cNvPr id="162" name="Google Shape;162;p16"/>
          <p:cNvSpPr/>
          <p:nvPr/>
        </p:nvSpPr>
        <p:spPr>
          <a:xfrm>
            <a:off x="373475" y="2571343"/>
            <a:ext cx="2061600" cy="12294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GB" sz="1300">
                <a:solidFill>
                  <a:srgbClr val="3F3F3F"/>
                </a:solidFill>
              </a:rPr>
              <a:t>Queueing models provide the analyst with a powerful tool for designing and evaluating the performance of queueing systems. </a:t>
            </a:r>
            <a:endParaRPr sz="1300">
              <a:solidFill>
                <a:srgbClr val="3F3F3F"/>
              </a:solidFill>
            </a:endParaRPr>
          </a:p>
          <a:p>
            <a:pPr indent="0" lvl="0" marL="0" marR="0" rtl="0" algn="r">
              <a:spcBef>
                <a:spcPts val="0"/>
              </a:spcBef>
              <a:spcAft>
                <a:spcPts val="0"/>
              </a:spcAft>
              <a:buNone/>
            </a:pPr>
            <a:r>
              <a:t/>
            </a:r>
            <a:endParaRPr sz="1300">
              <a:solidFill>
                <a:srgbClr val="3F3F3F"/>
              </a:solidFill>
            </a:endParaRPr>
          </a:p>
        </p:txBody>
      </p:sp>
      <p:sp>
        <p:nvSpPr>
          <p:cNvPr id="163" name="Google Shape;163;p16"/>
          <p:cNvSpPr/>
          <p:nvPr/>
        </p:nvSpPr>
        <p:spPr>
          <a:xfrm>
            <a:off x="373483" y="4105938"/>
            <a:ext cx="2061600" cy="4845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GB" sz="1300">
                <a:solidFill>
                  <a:srgbClr val="3F3F3F"/>
                </a:solidFill>
              </a:rPr>
              <a:t>Typical measures of system performance</a:t>
            </a:r>
            <a:endParaRPr sz="1300">
              <a:solidFill>
                <a:srgbClr val="3F3F3F"/>
              </a:solidFill>
            </a:endParaRPr>
          </a:p>
          <a:p>
            <a:pPr indent="0" lvl="0" marL="0" marR="0" rtl="0" algn="r">
              <a:spcBef>
                <a:spcPts val="0"/>
              </a:spcBef>
              <a:spcAft>
                <a:spcPts val="0"/>
              </a:spcAft>
              <a:buNone/>
            </a:pPr>
            <a:r>
              <a:t/>
            </a:r>
            <a:endParaRPr sz="1300">
              <a:solidFill>
                <a:srgbClr val="3F3F3F"/>
              </a:solidFill>
            </a:endParaRPr>
          </a:p>
        </p:txBody>
      </p:sp>
      <p:sp>
        <p:nvSpPr>
          <p:cNvPr id="164" name="Google Shape;164;p16"/>
          <p:cNvSpPr/>
          <p:nvPr/>
        </p:nvSpPr>
        <p:spPr>
          <a:xfrm>
            <a:off x="6754891" y="4046536"/>
            <a:ext cx="2061600" cy="4845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GB" sz="1300">
                <a:solidFill>
                  <a:srgbClr val="3F3F3F"/>
                </a:solidFill>
              </a:rPr>
              <a:t>For relatively simple systems: compute mathematically</a:t>
            </a:r>
            <a:endParaRPr sz="1300">
              <a:solidFill>
                <a:srgbClr val="3F3F3F"/>
              </a:solidFill>
            </a:endParaRPr>
          </a:p>
          <a:p>
            <a:pPr indent="0" lvl="0" marL="0" marR="0" rtl="0" algn="l">
              <a:spcBef>
                <a:spcPts val="0"/>
              </a:spcBef>
              <a:spcAft>
                <a:spcPts val="0"/>
              </a:spcAft>
              <a:buNone/>
            </a:pPr>
            <a:r>
              <a:t/>
            </a:r>
            <a:endParaRPr sz="1300">
              <a:solidFill>
                <a:srgbClr val="3F3F3F"/>
              </a:solidFill>
            </a:endParaRPr>
          </a:p>
        </p:txBody>
      </p:sp>
      <p:grpSp>
        <p:nvGrpSpPr>
          <p:cNvPr id="165" name="Google Shape;165;p16"/>
          <p:cNvGrpSpPr/>
          <p:nvPr/>
        </p:nvGrpSpPr>
        <p:grpSpPr>
          <a:xfrm>
            <a:off x="2709243" y="2031855"/>
            <a:ext cx="236467" cy="235754"/>
            <a:chOff x="6445" y="399"/>
            <a:chExt cx="199" cy="198"/>
          </a:xfrm>
        </p:grpSpPr>
        <p:sp>
          <p:nvSpPr>
            <p:cNvPr id="166" name="Google Shape;166;p16"/>
            <p:cNvSpPr/>
            <p:nvPr/>
          </p:nvSpPr>
          <p:spPr>
            <a:xfrm>
              <a:off x="6445" y="399"/>
              <a:ext cx="199" cy="198"/>
            </a:xfrm>
            <a:custGeom>
              <a:rect b="b" l="l" r="r" t="t"/>
              <a:pathLst>
                <a:path extrusionOk="0" h="3301" w="3311">
                  <a:moveTo>
                    <a:pt x="1655" y="256"/>
                  </a:moveTo>
                  <a:lnTo>
                    <a:pt x="1560" y="259"/>
                  </a:lnTo>
                  <a:lnTo>
                    <a:pt x="1466" y="269"/>
                  </a:lnTo>
                  <a:lnTo>
                    <a:pt x="1374" y="284"/>
                  </a:lnTo>
                  <a:lnTo>
                    <a:pt x="1285" y="306"/>
                  </a:lnTo>
                  <a:lnTo>
                    <a:pt x="1197" y="334"/>
                  </a:lnTo>
                  <a:lnTo>
                    <a:pt x="1111" y="366"/>
                  </a:lnTo>
                  <a:lnTo>
                    <a:pt x="1030" y="404"/>
                  </a:lnTo>
                  <a:lnTo>
                    <a:pt x="950" y="447"/>
                  </a:lnTo>
                  <a:lnTo>
                    <a:pt x="875" y="495"/>
                  </a:lnTo>
                  <a:lnTo>
                    <a:pt x="801" y="547"/>
                  </a:lnTo>
                  <a:lnTo>
                    <a:pt x="733" y="604"/>
                  </a:lnTo>
                  <a:lnTo>
                    <a:pt x="667" y="665"/>
                  </a:lnTo>
                  <a:lnTo>
                    <a:pt x="606" y="730"/>
                  </a:lnTo>
                  <a:lnTo>
                    <a:pt x="549" y="799"/>
                  </a:lnTo>
                  <a:lnTo>
                    <a:pt x="497" y="872"/>
                  </a:lnTo>
                  <a:lnTo>
                    <a:pt x="448" y="947"/>
                  </a:lnTo>
                  <a:lnTo>
                    <a:pt x="405" y="1027"/>
                  </a:lnTo>
                  <a:lnTo>
                    <a:pt x="367" y="1108"/>
                  </a:lnTo>
                  <a:lnTo>
                    <a:pt x="335" y="1193"/>
                  </a:lnTo>
                  <a:lnTo>
                    <a:pt x="307" y="1281"/>
                  </a:lnTo>
                  <a:lnTo>
                    <a:pt x="285" y="1370"/>
                  </a:lnTo>
                  <a:lnTo>
                    <a:pt x="270" y="1462"/>
                  </a:lnTo>
                  <a:lnTo>
                    <a:pt x="260" y="1555"/>
                  </a:lnTo>
                  <a:lnTo>
                    <a:pt x="257" y="1650"/>
                  </a:lnTo>
                  <a:lnTo>
                    <a:pt x="260" y="1746"/>
                  </a:lnTo>
                  <a:lnTo>
                    <a:pt x="270" y="1839"/>
                  </a:lnTo>
                  <a:lnTo>
                    <a:pt x="285" y="1931"/>
                  </a:lnTo>
                  <a:lnTo>
                    <a:pt x="307" y="2021"/>
                  </a:lnTo>
                  <a:lnTo>
                    <a:pt x="335" y="2108"/>
                  </a:lnTo>
                  <a:lnTo>
                    <a:pt x="367" y="2193"/>
                  </a:lnTo>
                  <a:lnTo>
                    <a:pt x="405" y="2274"/>
                  </a:lnTo>
                  <a:lnTo>
                    <a:pt x="448" y="2354"/>
                  </a:lnTo>
                  <a:lnTo>
                    <a:pt x="497" y="2429"/>
                  </a:lnTo>
                  <a:lnTo>
                    <a:pt x="549" y="2502"/>
                  </a:lnTo>
                  <a:lnTo>
                    <a:pt x="606" y="2571"/>
                  </a:lnTo>
                  <a:lnTo>
                    <a:pt x="667" y="2636"/>
                  </a:lnTo>
                  <a:lnTo>
                    <a:pt x="733" y="2697"/>
                  </a:lnTo>
                  <a:lnTo>
                    <a:pt x="801" y="2753"/>
                  </a:lnTo>
                  <a:lnTo>
                    <a:pt x="875" y="2806"/>
                  </a:lnTo>
                  <a:lnTo>
                    <a:pt x="950" y="2854"/>
                  </a:lnTo>
                  <a:lnTo>
                    <a:pt x="1030" y="2897"/>
                  </a:lnTo>
                  <a:lnTo>
                    <a:pt x="1111" y="2935"/>
                  </a:lnTo>
                  <a:lnTo>
                    <a:pt x="1197" y="2967"/>
                  </a:lnTo>
                  <a:lnTo>
                    <a:pt x="1285" y="2995"/>
                  </a:lnTo>
                  <a:lnTo>
                    <a:pt x="1374" y="3017"/>
                  </a:lnTo>
                  <a:lnTo>
                    <a:pt x="1466" y="3032"/>
                  </a:lnTo>
                  <a:lnTo>
                    <a:pt x="1560" y="3042"/>
                  </a:lnTo>
                  <a:lnTo>
                    <a:pt x="1655" y="3045"/>
                  </a:lnTo>
                  <a:lnTo>
                    <a:pt x="1751" y="3042"/>
                  </a:lnTo>
                  <a:lnTo>
                    <a:pt x="1845" y="3032"/>
                  </a:lnTo>
                  <a:lnTo>
                    <a:pt x="1937" y="3017"/>
                  </a:lnTo>
                  <a:lnTo>
                    <a:pt x="2027" y="2995"/>
                  </a:lnTo>
                  <a:lnTo>
                    <a:pt x="2114" y="2967"/>
                  </a:lnTo>
                  <a:lnTo>
                    <a:pt x="2200" y="2935"/>
                  </a:lnTo>
                  <a:lnTo>
                    <a:pt x="2281" y="2897"/>
                  </a:lnTo>
                  <a:lnTo>
                    <a:pt x="2361" y="2854"/>
                  </a:lnTo>
                  <a:lnTo>
                    <a:pt x="2436" y="2806"/>
                  </a:lnTo>
                  <a:lnTo>
                    <a:pt x="2510" y="2753"/>
                  </a:lnTo>
                  <a:lnTo>
                    <a:pt x="2578" y="2697"/>
                  </a:lnTo>
                  <a:lnTo>
                    <a:pt x="2644" y="2636"/>
                  </a:lnTo>
                  <a:lnTo>
                    <a:pt x="2705" y="2571"/>
                  </a:lnTo>
                  <a:lnTo>
                    <a:pt x="2762" y="2502"/>
                  </a:lnTo>
                  <a:lnTo>
                    <a:pt x="2814" y="2429"/>
                  </a:lnTo>
                  <a:lnTo>
                    <a:pt x="2863" y="2354"/>
                  </a:lnTo>
                  <a:lnTo>
                    <a:pt x="2906" y="2274"/>
                  </a:lnTo>
                  <a:lnTo>
                    <a:pt x="2944" y="2193"/>
                  </a:lnTo>
                  <a:lnTo>
                    <a:pt x="2976" y="2108"/>
                  </a:lnTo>
                  <a:lnTo>
                    <a:pt x="3004" y="2021"/>
                  </a:lnTo>
                  <a:lnTo>
                    <a:pt x="3026" y="1931"/>
                  </a:lnTo>
                  <a:lnTo>
                    <a:pt x="3041" y="1839"/>
                  </a:lnTo>
                  <a:lnTo>
                    <a:pt x="3051" y="1746"/>
                  </a:lnTo>
                  <a:lnTo>
                    <a:pt x="3054" y="1650"/>
                  </a:lnTo>
                  <a:lnTo>
                    <a:pt x="3051" y="1555"/>
                  </a:lnTo>
                  <a:lnTo>
                    <a:pt x="3041" y="1462"/>
                  </a:lnTo>
                  <a:lnTo>
                    <a:pt x="3026" y="1370"/>
                  </a:lnTo>
                  <a:lnTo>
                    <a:pt x="3004" y="1281"/>
                  </a:lnTo>
                  <a:lnTo>
                    <a:pt x="2976" y="1193"/>
                  </a:lnTo>
                  <a:lnTo>
                    <a:pt x="2944" y="1108"/>
                  </a:lnTo>
                  <a:lnTo>
                    <a:pt x="2906" y="1027"/>
                  </a:lnTo>
                  <a:lnTo>
                    <a:pt x="2863" y="947"/>
                  </a:lnTo>
                  <a:lnTo>
                    <a:pt x="2814" y="872"/>
                  </a:lnTo>
                  <a:lnTo>
                    <a:pt x="2762" y="799"/>
                  </a:lnTo>
                  <a:lnTo>
                    <a:pt x="2705" y="730"/>
                  </a:lnTo>
                  <a:lnTo>
                    <a:pt x="2644" y="665"/>
                  </a:lnTo>
                  <a:lnTo>
                    <a:pt x="2578" y="604"/>
                  </a:lnTo>
                  <a:lnTo>
                    <a:pt x="2510" y="547"/>
                  </a:lnTo>
                  <a:lnTo>
                    <a:pt x="2436" y="495"/>
                  </a:lnTo>
                  <a:lnTo>
                    <a:pt x="2361" y="447"/>
                  </a:lnTo>
                  <a:lnTo>
                    <a:pt x="2281" y="404"/>
                  </a:lnTo>
                  <a:lnTo>
                    <a:pt x="2200" y="366"/>
                  </a:lnTo>
                  <a:lnTo>
                    <a:pt x="2114" y="334"/>
                  </a:lnTo>
                  <a:lnTo>
                    <a:pt x="2027" y="306"/>
                  </a:lnTo>
                  <a:lnTo>
                    <a:pt x="1937" y="284"/>
                  </a:lnTo>
                  <a:lnTo>
                    <a:pt x="1845" y="269"/>
                  </a:lnTo>
                  <a:lnTo>
                    <a:pt x="1751" y="259"/>
                  </a:lnTo>
                  <a:lnTo>
                    <a:pt x="1655" y="256"/>
                  </a:lnTo>
                  <a:close/>
                  <a:moveTo>
                    <a:pt x="1655" y="0"/>
                  </a:moveTo>
                  <a:lnTo>
                    <a:pt x="1756" y="3"/>
                  </a:lnTo>
                  <a:lnTo>
                    <a:pt x="1855" y="12"/>
                  </a:lnTo>
                  <a:lnTo>
                    <a:pt x="1953" y="27"/>
                  </a:lnTo>
                  <a:lnTo>
                    <a:pt x="2048" y="47"/>
                  </a:lnTo>
                  <a:lnTo>
                    <a:pt x="2141" y="72"/>
                  </a:lnTo>
                  <a:lnTo>
                    <a:pt x="2233" y="103"/>
                  </a:lnTo>
                  <a:lnTo>
                    <a:pt x="2322" y="140"/>
                  </a:lnTo>
                  <a:lnTo>
                    <a:pt x="2407" y="180"/>
                  </a:lnTo>
                  <a:lnTo>
                    <a:pt x="2491" y="226"/>
                  </a:lnTo>
                  <a:lnTo>
                    <a:pt x="2570" y="275"/>
                  </a:lnTo>
                  <a:lnTo>
                    <a:pt x="2648" y="331"/>
                  </a:lnTo>
                  <a:lnTo>
                    <a:pt x="2722" y="389"/>
                  </a:lnTo>
                  <a:lnTo>
                    <a:pt x="2792" y="451"/>
                  </a:lnTo>
                  <a:lnTo>
                    <a:pt x="2859" y="517"/>
                  </a:lnTo>
                  <a:lnTo>
                    <a:pt x="2921" y="588"/>
                  </a:lnTo>
                  <a:lnTo>
                    <a:pt x="2979" y="661"/>
                  </a:lnTo>
                  <a:lnTo>
                    <a:pt x="3035" y="738"/>
                  </a:lnTo>
                  <a:lnTo>
                    <a:pt x="3084" y="818"/>
                  </a:lnTo>
                  <a:lnTo>
                    <a:pt x="3131" y="901"/>
                  </a:lnTo>
                  <a:lnTo>
                    <a:pt x="3171" y="986"/>
                  </a:lnTo>
                  <a:lnTo>
                    <a:pt x="3207" y="1075"/>
                  </a:lnTo>
                  <a:lnTo>
                    <a:pt x="3238" y="1166"/>
                  </a:lnTo>
                  <a:lnTo>
                    <a:pt x="3264" y="1259"/>
                  </a:lnTo>
                  <a:lnTo>
                    <a:pt x="3285" y="1354"/>
                  </a:lnTo>
                  <a:lnTo>
                    <a:pt x="3299" y="1452"/>
                  </a:lnTo>
                  <a:lnTo>
                    <a:pt x="3308" y="1550"/>
                  </a:lnTo>
                  <a:lnTo>
                    <a:pt x="3311" y="1650"/>
                  </a:lnTo>
                  <a:lnTo>
                    <a:pt x="3308" y="1751"/>
                  </a:lnTo>
                  <a:lnTo>
                    <a:pt x="3299" y="1849"/>
                  </a:lnTo>
                  <a:lnTo>
                    <a:pt x="3285" y="1947"/>
                  </a:lnTo>
                  <a:lnTo>
                    <a:pt x="3264" y="2042"/>
                  </a:lnTo>
                  <a:lnTo>
                    <a:pt x="3238" y="2135"/>
                  </a:lnTo>
                  <a:lnTo>
                    <a:pt x="3207" y="2226"/>
                  </a:lnTo>
                  <a:lnTo>
                    <a:pt x="3171" y="2314"/>
                  </a:lnTo>
                  <a:lnTo>
                    <a:pt x="3131" y="2400"/>
                  </a:lnTo>
                  <a:lnTo>
                    <a:pt x="3084" y="2483"/>
                  </a:lnTo>
                  <a:lnTo>
                    <a:pt x="3035" y="2563"/>
                  </a:lnTo>
                  <a:lnTo>
                    <a:pt x="2979" y="2640"/>
                  </a:lnTo>
                  <a:lnTo>
                    <a:pt x="2921" y="2713"/>
                  </a:lnTo>
                  <a:lnTo>
                    <a:pt x="2859" y="2784"/>
                  </a:lnTo>
                  <a:lnTo>
                    <a:pt x="2792" y="2850"/>
                  </a:lnTo>
                  <a:lnTo>
                    <a:pt x="2722" y="2912"/>
                  </a:lnTo>
                  <a:lnTo>
                    <a:pt x="2648" y="2970"/>
                  </a:lnTo>
                  <a:lnTo>
                    <a:pt x="2570" y="3026"/>
                  </a:lnTo>
                  <a:lnTo>
                    <a:pt x="2491" y="3075"/>
                  </a:lnTo>
                  <a:lnTo>
                    <a:pt x="2407" y="3121"/>
                  </a:lnTo>
                  <a:lnTo>
                    <a:pt x="2322" y="3161"/>
                  </a:lnTo>
                  <a:lnTo>
                    <a:pt x="2233" y="3197"/>
                  </a:lnTo>
                  <a:lnTo>
                    <a:pt x="2141" y="3229"/>
                  </a:lnTo>
                  <a:lnTo>
                    <a:pt x="2048" y="3254"/>
                  </a:lnTo>
                  <a:lnTo>
                    <a:pt x="1953" y="3275"/>
                  </a:lnTo>
                  <a:lnTo>
                    <a:pt x="1855" y="3289"/>
                  </a:lnTo>
                  <a:lnTo>
                    <a:pt x="1756" y="3298"/>
                  </a:lnTo>
                  <a:lnTo>
                    <a:pt x="1655" y="3301"/>
                  </a:lnTo>
                  <a:lnTo>
                    <a:pt x="1555" y="3298"/>
                  </a:lnTo>
                  <a:lnTo>
                    <a:pt x="1456" y="3289"/>
                  </a:lnTo>
                  <a:lnTo>
                    <a:pt x="1358" y="3275"/>
                  </a:lnTo>
                  <a:lnTo>
                    <a:pt x="1263" y="3254"/>
                  </a:lnTo>
                  <a:lnTo>
                    <a:pt x="1170" y="3229"/>
                  </a:lnTo>
                  <a:lnTo>
                    <a:pt x="1078" y="3197"/>
                  </a:lnTo>
                  <a:lnTo>
                    <a:pt x="989" y="3161"/>
                  </a:lnTo>
                  <a:lnTo>
                    <a:pt x="904" y="3121"/>
                  </a:lnTo>
                  <a:lnTo>
                    <a:pt x="820" y="3075"/>
                  </a:lnTo>
                  <a:lnTo>
                    <a:pt x="741" y="3026"/>
                  </a:lnTo>
                  <a:lnTo>
                    <a:pt x="663" y="2970"/>
                  </a:lnTo>
                  <a:lnTo>
                    <a:pt x="589" y="2912"/>
                  </a:lnTo>
                  <a:lnTo>
                    <a:pt x="519" y="2850"/>
                  </a:lnTo>
                  <a:lnTo>
                    <a:pt x="452" y="2784"/>
                  </a:lnTo>
                  <a:lnTo>
                    <a:pt x="390" y="2713"/>
                  </a:lnTo>
                  <a:lnTo>
                    <a:pt x="332" y="2640"/>
                  </a:lnTo>
                  <a:lnTo>
                    <a:pt x="276" y="2563"/>
                  </a:lnTo>
                  <a:lnTo>
                    <a:pt x="227" y="2483"/>
                  </a:lnTo>
                  <a:lnTo>
                    <a:pt x="180" y="2400"/>
                  </a:lnTo>
                  <a:lnTo>
                    <a:pt x="140" y="2314"/>
                  </a:lnTo>
                  <a:lnTo>
                    <a:pt x="104" y="2226"/>
                  </a:lnTo>
                  <a:lnTo>
                    <a:pt x="73" y="2135"/>
                  </a:lnTo>
                  <a:lnTo>
                    <a:pt x="47" y="2042"/>
                  </a:lnTo>
                  <a:lnTo>
                    <a:pt x="27" y="1947"/>
                  </a:lnTo>
                  <a:lnTo>
                    <a:pt x="12" y="1849"/>
                  </a:lnTo>
                  <a:lnTo>
                    <a:pt x="3" y="1751"/>
                  </a:lnTo>
                  <a:lnTo>
                    <a:pt x="0" y="1650"/>
                  </a:lnTo>
                  <a:lnTo>
                    <a:pt x="3" y="1550"/>
                  </a:lnTo>
                  <a:lnTo>
                    <a:pt x="12" y="1452"/>
                  </a:lnTo>
                  <a:lnTo>
                    <a:pt x="27" y="1354"/>
                  </a:lnTo>
                  <a:lnTo>
                    <a:pt x="47" y="1259"/>
                  </a:lnTo>
                  <a:lnTo>
                    <a:pt x="73" y="1166"/>
                  </a:lnTo>
                  <a:lnTo>
                    <a:pt x="104" y="1075"/>
                  </a:lnTo>
                  <a:lnTo>
                    <a:pt x="140" y="986"/>
                  </a:lnTo>
                  <a:lnTo>
                    <a:pt x="180" y="901"/>
                  </a:lnTo>
                  <a:lnTo>
                    <a:pt x="227" y="818"/>
                  </a:lnTo>
                  <a:lnTo>
                    <a:pt x="276" y="738"/>
                  </a:lnTo>
                  <a:lnTo>
                    <a:pt x="332" y="661"/>
                  </a:lnTo>
                  <a:lnTo>
                    <a:pt x="390" y="588"/>
                  </a:lnTo>
                  <a:lnTo>
                    <a:pt x="452" y="517"/>
                  </a:lnTo>
                  <a:lnTo>
                    <a:pt x="519" y="451"/>
                  </a:lnTo>
                  <a:lnTo>
                    <a:pt x="589" y="389"/>
                  </a:lnTo>
                  <a:lnTo>
                    <a:pt x="663" y="331"/>
                  </a:lnTo>
                  <a:lnTo>
                    <a:pt x="741" y="275"/>
                  </a:lnTo>
                  <a:lnTo>
                    <a:pt x="820" y="226"/>
                  </a:lnTo>
                  <a:lnTo>
                    <a:pt x="904" y="180"/>
                  </a:lnTo>
                  <a:lnTo>
                    <a:pt x="989" y="140"/>
                  </a:lnTo>
                  <a:lnTo>
                    <a:pt x="1078" y="103"/>
                  </a:lnTo>
                  <a:lnTo>
                    <a:pt x="1170" y="72"/>
                  </a:lnTo>
                  <a:lnTo>
                    <a:pt x="1263" y="47"/>
                  </a:lnTo>
                  <a:lnTo>
                    <a:pt x="1358" y="27"/>
                  </a:lnTo>
                  <a:lnTo>
                    <a:pt x="1456" y="12"/>
                  </a:lnTo>
                  <a:lnTo>
                    <a:pt x="1555" y="3"/>
                  </a:lnTo>
                  <a:lnTo>
                    <a:pt x="1655" y="0"/>
                  </a:lnTo>
                  <a:close/>
                </a:path>
              </a:pathLst>
            </a:custGeom>
            <a:solidFill>
              <a:schemeClr val="lt1"/>
            </a:solidFill>
            <a:ln>
              <a:noFill/>
            </a:ln>
          </p:spPr>
          <p:txBody>
            <a:bodyPr anchorCtr="0" anchor="t" bIns="34275" lIns="68550" spcFirstLastPara="1" rIns="68550" wrap="square" tIns="34275">
              <a:noAutofit/>
            </a:bodyPr>
            <a:lstStyle/>
            <a:p>
              <a:pPr indent="0" lvl="0" marL="0" marR="0" rtl="0" algn="l">
                <a:spcBef>
                  <a:spcPts val="0"/>
                </a:spcBef>
                <a:spcAft>
                  <a:spcPts val="0"/>
                </a:spcAft>
                <a:buNone/>
              </a:pPr>
              <a:r>
                <a:t/>
              </a:r>
              <a:endParaRPr sz="1300">
                <a:solidFill>
                  <a:srgbClr val="000000"/>
                </a:solidFill>
                <a:latin typeface="Calibri"/>
                <a:ea typeface="Calibri"/>
                <a:cs typeface="Calibri"/>
                <a:sym typeface="Calibri"/>
              </a:endParaRPr>
            </a:p>
          </p:txBody>
        </p:sp>
        <p:sp>
          <p:nvSpPr>
            <p:cNvPr id="167" name="Google Shape;167;p16"/>
            <p:cNvSpPr/>
            <p:nvPr/>
          </p:nvSpPr>
          <p:spPr>
            <a:xfrm>
              <a:off x="6483" y="437"/>
              <a:ext cx="122" cy="121"/>
            </a:xfrm>
            <a:custGeom>
              <a:rect b="b" l="l" r="r" t="t"/>
              <a:pathLst>
                <a:path extrusionOk="0" h="2019" w="2025">
                  <a:moveTo>
                    <a:pt x="1012" y="0"/>
                  </a:moveTo>
                  <a:lnTo>
                    <a:pt x="1091" y="3"/>
                  </a:lnTo>
                  <a:lnTo>
                    <a:pt x="1169" y="12"/>
                  </a:lnTo>
                  <a:lnTo>
                    <a:pt x="1244" y="27"/>
                  </a:lnTo>
                  <a:lnTo>
                    <a:pt x="1318" y="47"/>
                  </a:lnTo>
                  <a:lnTo>
                    <a:pt x="1389" y="72"/>
                  </a:lnTo>
                  <a:lnTo>
                    <a:pt x="1458" y="102"/>
                  </a:lnTo>
                  <a:lnTo>
                    <a:pt x="1523" y="138"/>
                  </a:lnTo>
                  <a:lnTo>
                    <a:pt x="1586" y="178"/>
                  </a:lnTo>
                  <a:lnTo>
                    <a:pt x="1645" y="222"/>
                  </a:lnTo>
                  <a:lnTo>
                    <a:pt x="1702" y="270"/>
                  </a:lnTo>
                  <a:lnTo>
                    <a:pt x="1754" y="322"/>
                  </a:lnTo>
                  <a:lnTo>
                    <a:pt x="1802" y="379"/>
                  </a:lnTo>
                  <a:lnTo>
                    <a:pt x="1847" y="438"/>
                  </a:lnTo>
                  <a:lnTo>
                    <a:pt x="1887" y="500"/>
                  </a:lnTo>
                  <a:lnTo>
                    <a:pt x="1922" y="565"/>
                  </a:lnTo>
                  <a:lnTo>
                    <a:pt x="1953" y="634"/>
                  </a:lnTo>
                  <a:lnTo>
                    <a:pt x="1978" y="705"/>
                  </a:lnTo>
                  <a:lnTo>
                    <a:pt x="1998" y="778"/>
                  </a:lnTo>
                  <a:lnTo>
                    <a:pt x="2013" y="854"/>
                  </a:lnTo>
                  <a:lnTo>
                    <a:pt x="2022" y="931"/>
                  </a:lnTo>
                  <a:lnTo>
                    <a:pt x="2025" y="1009"/>
                  </a:lnTo>
                  <a:lnTo>
                    <a:pt x="2022" y="1083"/>
                  </a:lnTo>
                  <a:lnTo>
                    <a:pt x="2014" y="1156"/>
                  </a:lnTo>
                  <a:lnTo>
                    <a:pt x="2002" y="1226"/>
                  </a:lnTo>
                  <a:lnTo>
                    <a:pt x="1984" y="1296"/>
                  </a:lnTo>
                  <a:lnTo>
                    <a:pt x="1962" y="1362"/>
                  </a:lnTo>
                  <a:lnTo>
                    <a:pt x="1934" y="1427"/>
                  </a:lnTo>
                  <a:lnTo>
                    <a:pt x="1903" y="1490"/>
                  </a:lnTo>
                  <a:lnTo>
                    <a:pt x="1868" y="1550"/>
                  </a:lnTo>
                  <a:lnTo>
                    <a:pt x="1797" y="1478"/>
                  </a:lnTo>
                  <a:lnTo>
                    <a:pt x="1821" y="1467"/>
                  </a:lnTo>
                  <a:lnTo>
                    <a:pt x="1840" y="1452"/>
                  </a:lnTo>
                  <a:lnTo>
                    <a:pt x="1857" y="1435"/>
                  </a:lnTo>
                  <a:lnTo>
                    <a:pt x="1871" y="1415"/>
                  </a:lnTo>
                  <a:lnTo>
                    <a:pt x="1881" y="1394"/>
                  </a:lnTo>
                  <a:lnTo>
                    <a:pt x="1888" y="1370"/>
                  </a:lnTo>
                  <a:lnTo>
                    <a:pt x="1891" y="1346"/>
                  </a:lnTo>
                  <a:lnTo>
                    <a:pt x="1890" y="1321"/>
                  </a:lnTo>
                  <a:lnTo>
                    <a:pt x="1884" y="1297"/>
                  </a:lnTo>
                  <a:lnTo>
                    <a:pt x="1875" y="1275"/>
                  </a:lnTo>
                  <a:lnTo>
                    <a:pt x="1863" y="1254"/>
                  </a:lnTo>
                  <a:lnTo>
                    <a:pt x="1847" y="1236"/>
                  </a:lnTo>
                  <a:lnTo>
                    <a:pt x="1828" y="1220"/>
                  </a:lnTo>
                  <a:lnTo>
                    <a:pt x="1805" y="1207"/>
                  </a:lnTo>
                  <a:lnTo>
                    <a:pt x="1748" y="1182"/>
                  </a:lnTo>
                  <a:lnTo>
                    <a:pt x="1759" y="1126"/>
                  </a:lnTo>
                  <a:lnTo>
                    <a:pt x="1765" y="1068"/>
                  </a:lnTo>
                  <a:lnTo>
                    <a:pt x="1768" y="1009"/>
                  </a:lnTo>
                  <a:lnTo>
                    <a:pt x="1765" y="941"/>
                  </a:lnTo>
                  <a:lnTo>
                    <a:pt x="1756" y="874"/>
                  </a:lnTo>
                  <a:lnTo>
                    <a:pt x="1741" y="810"/>
                  </a:lnTo>
                  <a:lnTo>
                    <a:pt x="1721" y="747"/>
                  </a:lnTo>
                  <a:lnTo>
                    <a:pt x="1695" y="687"/>
                  </a:lnTo>
                  <a:lnTo>
                    <a:pt x="1664" y="630"/>
                  </a:lnTo>
                  <a:lnTo>
                    <a:pt x="1629" y="576"/>
                  </a:lnTo>
                  <a:lnTo>
                    <a:pt x="1590" y="524"/>
                  </a:lnTo>
                  <a:lnTo>
                    <a:pt x="1547" y="477"/>
                  </a:lnTo>
                  <a:lnTo>
                    <a:pt x="1499" y="434"/>
                  </a:lnTo>
                  <a:lnTo>
                    <a:pt x="1448" y="395"/>
                  </a:lnTo>
                  <a:lnTo>
                    <a:pt x="1393" y="360"/>
                  </a:lnTo>
                  <a:lnTo>
                    <a:pt x="1336" y="329"/>
                  </a:lnTo>
                  <a:lnTo>
                    <a:pt x="1275" y="303"/>
                  </a:lnTo>
                  <a:lnTo>
                    <a:pt x="1213" y="283"/>
                  </a:lnTo>
                  <a:lnTo>
                    <a:pt x="1149" y="268"/>
                  </a:lnTo>
                  <a:lnTo>
                    <a:pt x="1081" y="259"/>
                  </a:lnTo>
                  <a:lnTo>
                    <a:pt x="1012" y="256"/>
                  </a:lnTo>
                  <a:lnTo>
                    <a:pt x="944" y="259"/>
                  </a:lnTo>
                  <a:lnTo>
                    <a:pt x="876" y="268"/>
                  </a:lnTo>
                  <a:lnTo>
                    <a:pt x="812" y="283"/>
                  </a:lnTo>
                  <a:lnTo>
                    <a:pt x="750" y="303"/>
                  </a:lnTo>
                  <a:lnTo>
                    <a:pt x="689" y="329"/>
                  </a:lnTo>
                  <a:lnTo>
                    <a:pt x="632" y="360"/>
                  </a:lnTo>
                  <a:lnTo>
                    <a:pt x="577" y="395"/>
                  </a:lnTo>
                  <a:lnTo>
                    <a:pt x="526" y="434"/>
                  </a:lnTo>
                  <a:lnTo>
                    <a:pt x="478" y="477"/>
                  </a:lnTo>
                  <a:lnTo>
                    <a:pt x="435" y="524"/>
                  </a:lnTo>
                  <a:lnTo>
                    <a:pt x="396" y="576"/>
                  </a:lnTo>
                  <a:lnTo>
                    <a:pt x="361" y="630"/>
                  </a:lnTo>
                  <a:lnTo>
                    <a:pt x="330" y="687"/>
                  </a:lnTo>
                  <a:lnTo>
                    <a:pt x="304" y="747"/>
                  </a:lnTo>
                  <a:lnTo>
                    <a:pt x="284" y="810"/>
                  </a:lnTo>
                  <a:lnTo>
                    <a:pt x="269" y="874"/>
                  </a:lnTo>
                  <a:lnTo>
                    <a:pt x="260" y="941"/>
                  </a:lnTo>
                  <a:lnTo>
                    <a:pt x="257" y="1009"/>
                  </a:lnTo>
                  <a:lnTo>
                    <a:pt x="260" y="1078"/>
                  </a:lnTo>
                  <a:lnTo>
                    <a:pt x="269" y="1145"/>
                  </a:lnTo>
                  <a:lnTo>
                    <a:pt x="284" y="1209"/>
                  </a:lnTo>
                  <a:lnTo>
                    <a:pt x="304" y="1272"/>
                  </a:lnTo>
                  <a:lnTo>
                    <a:pt x="330" y="1332"/>
                  </a:lnTo>
                  <a:lnTo>
                    <a:pt x="361" y="1389"/>
                  </a:lnTo>
                  <a:lnTo>
                    <a:pt x="396" y="1443"/>
                  </a:lnTo>
                  <a:lnTo>
                    <a:pt x="435" y="1495"/>
                  </a:lnTo>
                  <a:lnTo>
                    <a:pt x="478" y="1542"/>
                  </a:lnTo>
                  <a:lnTo>
                    <a:pt x="526" y="1585"/>
                  </a:lnTo>
                  <a:lnTo>
                    <a:pt x="577" y="1624"/>
                  </a:lnTo>
                  <a:lnTo>
                    <a:pt x="632" y="1659"/>
                  </a:lnTo>
                  <a:lnTo>
                    <a:pt x="689" y="1690"/>
                  </a:lnTo>
                  <a:lnTo>
                    <a:pt x="750" y="1716"/>
                  </a:lnTo>
                  <a:lnTo>
                    <a:pt x="812" y="1736"/>
                  </a:lnTo>
                  <a:lnTo>
                    <a:pt x="876" y="1751"/>
                  </a:lnTo>
                  <a:lnTo>
                    <a:pt x="944" y="1760"/>
                  </a:lnTo>
                  <a:lnTo>
                    <a:pt x="1012" y="1763"/>
                  </a:lnTo>
                  <a:lnTo>
                    <a:pt x="1064" y="1761"/>
                  </a:lnTo>
                  <a:lnTo>
                    <a:pt x="1115" y="1756"/>
                  </a:lnTo>
                  <a:lnTo>
                    <a:pt x="1165" y="1747"/>
                  </a:lnTo>
                  <a:lnTo>
                    <a:pt x="1188" y="1802"/>
                  </a:lnTo>
                  <a:lnTo>
                    <a:pt x="1199" y="1824"/>
                  </a:lnTo>
                  <a:lnTo>
                    <a:pt x="1214" y="1844"/>
                  </a:lnTo>
                  <a:lnTo>
                    <a:pt x="1231" y="1861"/>
                  </a:lnTo>
                  <a:lnTo>
                    <a:pt x="1251" y="1874"/>
                  </a:lnTo>
                  <a:lnTo>
                    <a:pt x="1273" y="1884"/>
                  </a:lnTo>
                  <a:lnTo>
                    <a:pt x="1298" y="1890"/>
                  </a:lnTo>
                  <a:lnTo>
                    <a:pt x="1323" y="1892"/>
                  </a:lnTo>
                  <a:lnTo>
                    <a:pt x="1351" y="1890"/>
                  </a:lnTo>
                  <a:lnTo>
                    <a:pt x="1378" y="1882"/>
                  </a:lnTo>
                  <a:lnTo>
                    <a:pt x="1402" y="1869"/>
                  </a:lnTo>
                  <a:lnTo>
                    <a:pt x="1425" y="1852"/>
                  </a:lnTo>
                  <a:lnTo>
                    <a:pt x="1438" y="1837"/>
                  </a:lnTo>
                  <a:lnTo>
                    <a:pt x="1449" y="1821"/>
                  </a:lnTo>
                  <a:lnTo>
                    <a:pt x="1458" y="1804"/>
                  </a:lnTo>
                  <a:lnTo>
                    <a:pt x="1528" y="1877"/>
                  </a:lnTo>
                  <a:lnTo>
                    <a:pt x="1463" y="1914"/>
                  </a:lnTo>
                  <a:lnTo>
                    <a:pt x="1393" y="1945"/>
                  </a:lnTo>
                  <a:lnTo>
                    <a:pt x="1322" y="1971"/>
                  </a:lnTo>
                  <a:lnTo>
                    <a:pt x="1247" y="1992"/>
                  </a:lnTo>
                  <a:lnTo>
                    <a:pt x="1171" y="2007"/>
                  </a:lnTo>
                  <a:lnTo>
                    <a:pt x="1092" y="2016"/>
                  </a:lnTo>
                  <a:lnTo>
                    <a:pt x="1012" y="2019"/>
                  </a:lnTo>
                  <a:lnTo>
                    <a:pt x="934" y="2016"/>
                  </a:lnTo>
                  <a:lnTo>
                    <a:pt x="856" y="2007"/>
                  </a:lnTo>
                  <a:lnTo>
                    <a:pt x="781" y="1992"/>
                  </a:lnTo>
                  <a:lnTo>
                    <a:pt x="707" y="1972"/>
                  </a:lnTo>
                  <a:lnTo>
                    <a:pt x="636" y="1947"/>
                  </a:lnTo>
                  <a:lnTo>
                    <a:pt x="567" y="1917"/>
                  </a:lnTo>
                  <a:lnTo>
                    <a:pt x="502" y="1881"/>
                  </a:lnTo>
                  <a:lnTo>
                    <a:pt x="439" y="1841"/>
                  </a:lnTo>
                  <a:lnTo>
                    <a:pt x="380" y="1797"/>
                  </a:lnTo>
                  <a:lnTo>
                    <a:pt x="323" y="1749"/>
                  </a:lnTo>
                  <a:lnTo>
                    <a:pt x="271" y="1697"/>
                  </a:lnTo>
                  <a:lnTo>
                    <a:pt x="223" y="1640"/>
                  </a:lnTo>
                  <a:lnTo>
                    <a:pt x="178" y="1581"/>
                  </a:lnTo>
                  <a:lnTo>
                    <a:pt x="138" y="1519"/>
                  </a:lnTo>
                  <a:lnTo>
                    <a:pt x="103" y="1453"/>
                  </a:lnTo>
                  <a:lnTo>
                    <a:pt x="72" y="1385"/>
                  </a:lnTo>
                  <a:lnTo>
                    <a:pt x="47" y="1314"/>
                  </a:lnTo>
                  <a:lnTo>
                    <a:pt x="27" y="1241"/>
                  </a:lnTo>
                  <a:lnTo>
                    <a:pt x="12" y="1165"/>
                  </a:lnTo>
                  <a:lnTo>
                    <a:pt x="3" y="1088"/>
                  </a:lnTo>
                  <a:lnTo>
                    <a:pt x="0" y="1009"/>
                  </a:lnTo>
                  <a:lnTo>
                    <a:pt x="3" y="931"/>
                  </a:lnTo>
                  <a:lnTo>
                    <a:pt x="12" y="854"/>
                  </a:lnTo>
                  <a:lnTo>
                    <a:pt x="27" y="778"/>
                  </a:lnTo>
                  <a:lnTo>
                    <a:pt x="47" y="705"/>
                  </a:lnTo>
                  <a:lnTo>
                    <a:pt x="72" y="634"/>
                  </a:lnTo>
                  <a:lnTo>
                    <a:pt x="103" y="565"/>
                  </a:lnTo>
                  <a:lnTo>
                    <a:pt x="138" y="500"/>
                  </a:lnTo>
                  <a:lnTo>
                    <a:pt x="178" y="438"/>
                  </a:lnTo>
                  <a:lnTo>
                    <a:pt x="223" y="379"/>
                  </a:lnTo>
                  <a:lnTo>
                    <a:pt x="271" y="322"/>
                  </a:lnTo>
                  <a:lnTo>
                    <a:pt x="323" y="270"/>
                  </a:lnTo>
                  <a:lnTo>
                    <a:pt x="380" y="222"/>
                  </a:lnTo>
                  <a:lnTo>
                    <a:pt x="439" y="178"/>
                  </a:lnTo>
                  <a:lnTo>
                    <a:pt x="502" y="138"/>
                  </a:lnTo>
                  <a:lnTo>
                    <a:pt x="567" y="102"/>
                  </a:lnTo>
                  <a:lnTo>
                    <a:pt x="636" y="72"/>
                  </a:lnTo>
                  <a:lnTo>
                    <a:pt x="707" y="47"/>
                  </a:lnTo>
                  <a:lnTo>
                    <a:pt x="781" y="27"/>
                  </a:lnTo>
                  <a:lnTo>
                    <a:pt x="856" y="12"/>
                  </a:lnTo>
                  <a:lnTo>
                    <a:pt x="934" y="3"/>
                  </a:lnTo>
                  <a:lnTo>
                    <a:pt x="1012" y="0"/>
                  </a:lnTo>
                  <a:close/>
                </a:path>
              </a:pathLst>
            </a:custGeom>
            <a:solidFill>
              <a:schemeClr val="lt1"/>
            </a:solidFill>
            <a:ln>
              <a:noFill/>
            </a:ln>
          </p:spPr>
          <p:txBody>
            <a:bodyPr anchorCtr="0" anchor="t" bIns="34275" lIns="68550" spcFirstLastPara="1" rIns="68550" wrap="square" tIns="34275">
              <a:noAutofit/>
            </a:bodyPr>
            <a:lstStyle/>
            <a:p>
              <a:pPr indent="0" lvl="0" marL="0" marR="0" rtl="0" algn="l">
                <a:spcBef>
                  <a:spcPts val="0"/>
                </a:spcBef>
                <a:spcAft>
                  <a:spcPts val="0"/>
                </a:spcAft>
                <a:buNone/>
              </a:pPr>
              <a:r>
                <a:t/>
              </a:r>
              <a:endParaRPr sz="1300">
                <a:solidFill>
                  <a:srgbClr val="000000"/>
                </a:solidFill>
                <a:latin typeface="Calibri"/>
                <a:ea typeface="Calibri"/>
                <a:cs typeface="Calibri"/>
                <a:sym typeface="Calibri"/>
              </a:endParaRPr>
            </a:p>
          </p:txBody>
        </p:sp>
        <p:sp>
          <p:nvSpPr>
            <p:cNvPr id="168" name="Google Shape;168;p16"/>
            <p:cNvSpPr/>
            <p:nvPr/>
          </p:nvSpPr>
          <p:spPr>
            <a:xfrm>
              <a:off x="6524" y="478"/>
              <a:ext cx="37" cy="36"/>
            </a:xfrm>
            <a:custGeom>
              <a:rect b="b" l="l" r="r" t="t"/>
              <a:pathLst>
                <a:path extrusionOk="0" h="608" w="610">
                  <a:moveTo>
                    <a:pt x="305" y="0"/>
                  </a:moveTo>
                  <a:lnTo>
                    <a:pt x="349" y="3"/>
                  </a:lnTo>
                  <a:lnTo>
                    <a:pt x="390" y="12"/>
                  </a:lnTo>
                  <a:lnTo>
                    <a:pt x="428" y="26"/>
                  </a:lnTo>
                  <a:lnTo>
                    <a:pt x="465" y="45"/>
                  </a:lnTo>
                  <a:lnTo>
                    <a:pt x="498" y="68"/>
                  </a:lnTo>
                  <a:lnTo>
                    <a:pt x="528" y="96"/>
                  </a:lnTo>
                  <a:lnTo>
                    <a:pt x="553" y="128"/>
                  </a:lnTo>
                  <a:lnTo>
                    <a:pt x="576" y="162"/>
                  </a:lnTo>
                  <a:lnTo>
                    <a:pt x="592" y="199"/>
                  </a:lnTo>
                  <a:lnTo>
                    <a:pt x="604" y="239"/>
                  </a:lnTo>
                  <a:lnTo>
                    <a:pt x="610" y="281"/>
                  </a:lnTo>
                  <a:lnTo>
                    <a:pt x="373" y="174"/>
                  </a:lnTo>
                  <a:lnTo>
                    <a:pt x="353" y="167"/>
                  </a:lnTo>
                  <a:lnTo>
                    <a:pt x="333" y="162"/>
                  </a:lnTo>
                  <a:lnTo>
                    <a:pt x="313" y="161"/>
                  </a:lnTo>
                  <a:lnTo>
                    <a:pt x="284" y="164"/>
                  </a:lnTo>
                  <a:lnTo>
                    <a:pt x="257" y="171"/>
                  </a:lnTo>
                  <a:lnTo>
                    <a:pt x="232" y="184"/>
                  </a:lnTo>
                  <a:lnTo>
                    <a:pt x="210" y="202"/>
                  </a:lnTo>
                  <a:lnTo>
                    <a:pt x="194" y="221"/>
                  </a:lnTo>
                  <a:lnTo>
                    <a:pt x="181" y="242"/>
                  </a:lnTo>
                  <a:lnTo>
                    <a:pt x="171" y="265"/>
                  </a:lnTo>
                  <a:lnTo>
                    <a:pt x="166" y="289"/>
                  </a:lnTo>
                  <a:lnTo>
                    <a:pt x="165" y="314"/>
                  </a:lnTo>
                  <a:lnTo>
                    <a:pt x="168" y="339"/>
                  </a:lnTo>
                  <a:lnTo>
                    <a:pt x="177" y="363"/>
                  </a:lnTo>
                  <a:lnTo>
                    <a:pt x="277" y="608"/>
                  </a:lnTo>
                  <a:lnTo>
                    <a:pt x="236" y="601"/>
                  </a:lnTo>
                  <a:lnTo>
                    <a:pt x="197" y="589"/>
                  </a:lnTo>
                  <a:lnTo>
                    <a:pt x="159" y="572"/>
                  </a:lnTo>
                  <a:lnTo>
                    <a:pt x="125" y="551"/>
                  </a:lnTo>
                  <a:lnTo>
                    <a:pt x="95" y="524"/>
                  </a:lnTo>
                  <a:lnTo>
                    <a:pt x="68" y="495"/>
                  </a:lnTo>
                  <a:lnTo>
                    <a:pt x="45" y="462"/>
                  </a:lnTo>
                  <a:lnTo>
                    <a:pt x="25" y="426"/>
                  </a:lnTo>
                  <a:lnTo>
                    <a:pt x="11" y="388"/>
                  </a:lnTo>
                  <a:lnTo>
                    <a:pt x="3" y="347"/>
                  </a:lnTo>
                  <a:lnTo>
                    <a:pt x="0" y="304"/>
                  </a:lnTo>
                  <a:lnTo>
                    <a:pt x="3" y="263"/>
                  </a:lnTo>
                  <a:lnTo>
                    <a:pt x="11" y="223"/>
                  </a:lnTo>
                  <a:lnTo>
                    <a:pt x="24" y="186"/>
                  </a:lnTo>
                  <a:lnTo>
                    <a:pt x="41" y="151"/>
                  </a:lnTo>
                  <a:lnTo>
                    <a:pt x="64" y="119"/>
                  </a:lnTo>
                  <a:lnTo>
                    <a:pt x="90" y="90"/>
                  </a:lnTo>
                  <a:lnTo>
                    <a:pt x="119" y="63"/>
                  </a:lnTo>
                  <a:lnTo>
                    <a:pt x="151" y="41"/>
                  </a:lnTo>
                  <a:lnTo>
                    <a:pt x="187" y="24"/>
                  </a:lnTo>
                  <a:lnTo>
                    <a:pt x="224" y="11"/>
                  </a:lnTo>
                  <a:lnTo>
                    <a:pt x="264" y="3"/>
                  </a:lnTo>
                  <a:lnTo>
                    <a:pt x="305" y="0"/>
                  </a:lnTo>
                  <a:close/>
                </a:path>
              </a:pathLst>
            </a:custGeom>
            <a:solidFill>
              <a:schemeClr val="lt1"/>
            </a:solidFill>
            <a:ln>
              <a:noFill/>
            </a:ln>
          </p:spPr>
          <p:txBody>
            <a:bodyPr anchorCtr="0" anchor="t" bIns="34275" lIns="68550" spcFirstLastPara="1" rIns="68550" wrap="square" tIns="34275">
              <a:noAutofit/>
            </a:bodyPr>
            <a:lstStyle/>
            <a:p>
              <a:pPr indent="0" lvl="0" marL="0" marR="0" rtl="0" algn="l">
                <a:spcBef>
                  <a:spcPts val="0"/>
                </a:spcBef>
                <a:spcAft>
                  <a:spcPts val="0"/>
                </a:spcAft>
                <a:buNone/>
              </a:pPr>
              <a:r>
                <a:t/>
              </a:r>
              <a:endParaRPr sz="1300">
                <a:solidFill>
                  <a:srgbClr val="000000"/>
                </a:solidFill>
                <a:latin typeface="Calibri"/>
                <a:ea typeface="Calibri"/>
                <a:cs typeface="Calibri"/>
                <a:sym typeface="Calibri"/>
              </a:endParaRPr>
            </a:p>
          </p:txBody>
        </p:sp>
        <p:sp>
          <p:nvSpPr>
            <p:cNvPr id="169" name="Google Shape;169;p16"/>
            <p:cNvSpPr/>
            <p:nvPr/>
          </p:nvSpPr>
          <p:spPr>
            <a:xfrm>
              <a:off x="6542" y="495"/>
              <a:ext cx="49" cy="53"/>
            </a:xfrm>
            <a:custGeom>
              <a:rect b="b" l="l" r="r" t="t"/>
              <a:pathLst>
                <a:path extrusionOk="0" h="881" w="860">
                  <a:moveTo>
                    <a:pt x="28" y="0"/>
                  </a:moveTo>
                  <a:lnTo>
                    <a:pt x="38" y="2"/>
                  </a:lnTo>
                  <a:lnTo>
                    <a:pt x="763" y="331"/>
                  </a:lnTo>
                  <a:lnTo>
                    <a:pt x="771" y="337"/>
                  </a:lnTo>
                  <a:lnTo>
                    <a:pt x="777" y="346"/>
                  </a:lnTo>
                  <a:lnTo>
                    <a:pt x="778" y="356"/>
                  </a:lnTo>
                  <a:lnTo>
                    <a:pt x="776" y="366"/>
                  </a:lnTo>
                  <a:lnTo>
                    <a:pt x="770" y="374"/>
                  </a:lnTo>
                  <a:lnTo>
                    <a:pt x="761" y="379"/>
                  </a:lnTo>
                  <a:lnTo>
                    <a:pt x="592" y="443"/>
                  </a:lnTo>
                  <a:lnTo>
                    <a:pt x="853" y="714"/>
                  </a:lnTo>
                  <a:lnTo>
                    <a:pt x="858" y="722"/>
                  </a:lnTo>
                  <a:lnTo>
                    <a:pt x="860" y="732"/>
                  </a:lnTo>
                  <a:lnTo>
                    <a:pt x="858" y="742"/>
                  </a:lnTo>
                  <a:lnTo>
                    <a:pt x="852" y="750"/>
                  </a:lnTo>
                  <a:lnTo>
                    <a:pt x="724" y="874"/>
                  </a:lnTo>
                  <a:lnTo>
                    <a:pt x="715" y="879"/>
                  </a:lnTo>
                  <a:lnTo>
                    <a:pt x="705" y="881"/>
                  </a:lnTo>
                  <a:lnTo>
                    <a:pt x="695" y="879"/>
                  </a:lnTo>
                  <a:lnTo>
                    <a:pt x="687" y="873"/>
                  </a:lnTo>
                  <a:lnTo>
                    <a:pt x="426" y="604"/>
                  </a:lnTo>
                  <a:lnTo>
                    <a:pt x="355" y="771"/>
                  </a:lnTo>
                  <a:lnTo>
                    <a:pt x="352" y="775"/>
                  </a:lnTo>
                  <a:lnTo>
                    <a:pt x="349" y="779"/>
                  </a:lnTo>
                  <a:lnTo>
                    <a:pt x="341" y="785"/>
                  </a:lnTo>
                  <a:lnTo>
                    <a:pt x="331" y="787"/>
                  </a:lnTo>
                  <a:lnTo>
                    <a:pt x="321" y="785"/>
                  </a:lnTo>
                  <a:lnTo>
                    <a:pt x="312" y="779"/>
                  </a:lnTo>
                  <a:lnTo>
                    <a:pt x="307" y="771"/>
                  </a:lnTo>
                  <a:lnTo>
                    <a:pt x="2" y="37"/>
                  </a:lnTo>
                  <a:lnTo>
                    <a:pt x="0" y="25"/>
                  </a:lnTo>
                  <a:lnTo>
                    <a:pt x="2" y="15"/>
                  </a:lnTo>
                  <a:lnTo>
                    <a:pt x="8" y="7"/>
                  </a:lnTo>
                  <a:lnTo>
                    <a:pt x="18" y="1"/>
                  </a:lnTo>
                  <a:lnTo>
                    <a:pt x="28" y="0"/>
                  </a:lnTo>
                  <a:close/>
                </a:path>
              </a:pathLst>
            </a:custGeom>
            <a:solidFill>
              <a:schemeClr val="lt1"/>
            </a:solidFill>
            <a:ln>
              <a:noFill/>
            </a:ln>
          </p:spPr>
          <p:txBody>
            <a:bodyPr anchorCtr="0" anchor="t" bIns="34275" lIns="68550" spcFirstLastPara="1" rIns="68550" wrap="square" tIns="34275">
              <a:noAutofit/>
            </a:bodyPr>
            <a:lstStyle/>
            <a:p>
              <a:pPr indent="0" lvl="0" marL="0" marR="0" rtl="0" algn="l">
                <a:spcBef>
                  <a:spcPts val="0"/>
                </a:spcBef>
                <a:spcAft>
                  <a:spcPts val="0"/>
                </a:spcAft>
                <a:buNone/>
              </a:pPr>
              <a:r>
                <a:t/>
              </a:r>
              <a:endParaRPr sz="1300">
                <a:solidFill>
                  <a:srgbClr val="000000"/>
                </a:solidFill>
                <a:latin typeface="Calibri"/>
                <a:ea typeface="Calibri"/>
                <a:cs typeface="Calibri"/>
                <a:sym typeface="Calibri"/>
              </a:endParaRPr>
            </a:p>
          </p:txBody>
        </p:sp>
      </p:grpSp>
      <p:grpSp>
        <p:nvGrpSpPr>
          <p:cNvPr id="170" name="Google Shape;170;p16"/>
          <p:cNvGrpSpPr/>
          <p:nvPr/>
        </p:nvGrpSpPr>
        <p:grpSpPr>
          <a:xfrm>
            <a:off x="2693738" y="3045407"/>
            <a:ext cx="261728" cy="248647"/>
            <a:chOff x="603" y="293"/>
            <a:chExt cx="314" cy="299"/>
          </a:xfrm>
        </p:grpSpPr>
        <p:sp>
          <p:nvSpPr>
            <p:cNvPr id="171" name="Google Shape;171;p16"/>
            <p:cNvSpPr/>
            <p:nvPr/>
          </p:nvSpPr>
          <p:spPr>
            <a:xfrm>
              <a:off x="603" y="293"/>
              <a:ext cx="240" cy="238"/>
            </a:xfrm>
            <a:custGeom>
              <a:rect b="b" l="l" r="r" t="t"/>
              <a:pathLst>
                <a:path extrusionOk="0" h="2650" w="2663">
                  <a:moveTo>
                    <a:pt x="1331" y="0"/>
                  </a:moveTo>
                  <a:lnTo>
                    <a:pt x="1331" y="0"/>
                  </a:lnTo>
                  <a:lnTo>
                    <a:pt x="1426" y="3"/>
                  </a:lnTo>
                  <a:lnTo>
                    <a:pt x="1520" y="14"/>
                  </a:lnTo>
                  <a:lnTo>
                    <a:pt x="1611" y="30"/>
                  </a:lnTo>
                  <a:lnTo>
                    <a:pt x="1700" y="52"/>
                  </a:lnTo>
                  <a:lnTo>
                    <a:pt x="1786" y="80"/>
                  </a:lnTo>
                  <a:lnTo>
                    <a:pt x="1870" y="113"/>
                  </a:lnTo>
                  <a:lnTo>
                    <a:pt x="1951" y="152"/>
                  </a:lnTo>
                  <a:lnTo>
                    <a:pt x="2029" y="197"/>
                  </a:lnTo>
                  <a:lnTo>
                    <a:pt x="2104" y="245"/>
                  </a:lnTo>
                  <a:lnTo>
                    <a:pt x="2174" y="300"/>
                  </a:lnTo>
                  <a:lnTo>
                    <a:pt x="2240" y="358"/>
                  </a:lnTo>
                  <a:lnTo>
                    <a:pt x="2304" y="420"/>
                  </a:lnTo>
                  <a:lnTo>
                    <a:pt x="2363" y="487"/>
                  </a:lnTo>
                  <a:lnTo>
                    <a:pt x="2416" y="558"/>
                  </a:lnTo>
                  <a:lnTo>
                    <a:pt x="2466" y="632"/>
                  </a:lnTo>
                  <a:lnTo>
                    <a:pt x="2510" y="709"/>
                  </a:lnTo>
                  <a:lnTo>
                    <a:pt x="2549" y="789"/>
                  </a:lnTo>
                  <a:lnTo>
                    <a:pt x="2584" y="873"/>
                  </a:lnTo>
                  <a:lnTo>
                    <a:pt x="2611" y="959"/>
                  </a:lnTo>
                  <a:lnTo>
                    <a:pt x="2633" y="1047"/>
                  </a:lnTo>
                  <a:lnTo>
                    <a:pt x="2650" y="1138"/>
                  </a:lnTo>
                  <a:lnTo>
                    <a:pt x="2660" y="1230"/>
                  </a:lnTo>
                  <a:lnTo>
                    <a:pt x="2663" y="1325"/>
                  </a:lnTo>
                  <a:lnTo>
                    <a:pt x="2661" y="1415"/>
                  </a:lnTo>
                  <a:lnTo>
                    <a:pt x="2651" y="1503"/>
                  </a:lnTo>
                  <a:lnTo>
                    <a:pt x="2636" y="1589"/>
                  </a:lnTo>
                  <a:lnTo>
                    <a:pt x="2616" y="1673"/>
                  </a:lnTo>
                  <a:lnTo>
                    <a:pt x="2591" y="1755"/>
                  </a:lnTo>
                  <a:lnTo>
                    <a:pt x="2561" y="1835"/>
                  </a:lnTo>
                  <a:lnTo>
                    <a:pt x="2525" y="1912"/>
                  </a:lnTo>
                  <a:lnTo>
                    <a:pt x="2485" y="1987"/>
                  </a:lnTo>
                  <a:lnTo>
                    <a:pt x="2441" y="2058"/>
                  </a:lnTo>
                  <a:lnTo>
                    <a:pt x="2391" y="2126"/>
                  </a:lnTo>
                  <a:lnTo>
                    <a:pt x="2338" y="2192"/>
                  </a:lnTo>
                  <a:lnTo>
                    <a:pt x="2295" y="2149"/>
                  </a:lnTo>
                  <a:lnTo>
                    <a:pt x="2252" y="2103"/>
                  </a:lnTo>
                  <a:lnTo>
                    <a:pt x="2208" y="2057"/>
                  </a:lnTo>
                  <a:lnTo>
                    <a:pt x="2167" y="2012"/>
                  </a:lnTo>
                  <a:lnTo>
                    <a:pt x="2211" y="1954"/>
                  </a:lnTo>
                  <a:lnTo>
                    <a:pt x="2252" y="1894"/>
                  </a:lnTo>
                  <a:lnTo>
                    <a:pt x="2289" y="1831"/>
                  </a:lnTo>
                  <a:lnTo>
                    <a:pt x="2322" y="1765"/>
                  </a:lnTo>
                  <a:lnTo>
                    <a:pt x="2350" y="1696"/>
                  </a:lnTo>
                  <a:lnTo>
                    <a:pt x="2373" y="1626"/>
                  </a:lnTo>
                  <a:lnTo>
                    <a:pt x="2391" y="1553"/>
                  </a:lnTo>
                  <a:lnTo>
                    <a:pt x="2405" y="1479"/>
                  </a:lnTo>
                  <a:lnTo>
                    <a:pt x="2413" y="1402"/>
                  </a:lnTo>
                  <a:lnTo>
                    <a:pt x="2415" y="1325"/>
                  </a:lnTo>
                  <a:lnTo>
                    <a:pt x="2412" y="1241"/>
                  </a:lnTo>
                  <a:lnTo>
                    <a:pt x="2403" y="1158"/>
                  </a:lnTo>
                  <a:lnTo>
                    <a:pt x="2387" y="1078"/>
                  </a:lnTo>
                  <a:lnTo>
                    <a:pt x="2366" y="1000"/>
                  </a:lnTo>
                  <a:lnTo>
                    <a:pt x="2338" y="924"/>
                  </a:lnTo>
                  <a:lnTo>
                    <a:pt x="2306" y="851"/>
                  </a:lnTo>
                  <a:lnTo>
                    <a:pt x="2268" y="781"/>
                  </a:lnTo>
                  <a:lnTo>
                    <a:pt x="2225" y="714"/>
                  </a:lnTo>
                  <a:lnTo>
                    <a:pt x="2177" y="651"/>
                  </a:lnTo>
                  <a:lnTo>
                    <a:pt x="2126" y="591"/>
                  </a:lnTo>
                  <a:lnTo>
                    <a:pt x="2070" y="536"/>
                  </a:lnTo>
                  <a:lnTo>
                    <a:pt x="2010" y="483"/>
                  </a:lnTo>
                  <a:lnTo>
                    <a:pt x="1946" y="436"/>
                  </a:lnTo>
                  <a:lnTo>
                    <a:pt x="1878" y="394"/>
                  </a:lnTo>
                  <a:lnTo>
                    <a:pt x="1808" y="357"/>
                  </a:lnTo>
                  <a:lnTo>
                    <a:pt x="1735" y="324"/>
                  </a:lnTo>
                  <a:lnTo>
                    <a:pt x="1659" y="297"/>
                  </a:lnTo>
                  <a:lnTo>
                    <a:pt x="1580" y="275"/>
                  </a:lnTo>
                  <a:lnTo>
                    <a:pt x="1499" y="259"/>
                  </a:lnTo>
                  <a:lnTo>
                    <a:pt x="1417" y="250"/>
                  </a:lnTo>
                  <a:lnTo>
                    <a:pt x="1331" y="247"/>
                  </a:lnTo>
                  <a:lnTo>
                    <a:pt x="1247" y="250"/>
                  </a:lnTo>
                  <a:lnTo>
                    <a:pt x="1164" y="259"/>
                  </a:lnTo>
                  <a:lnTo>
                    <a:pt x="1084" y="275"/>
                  </a:lnTo>
                  <a:lnTo>
                    <a:pt x="1005" y="297"/>
                  </a:lnTo>
                  <a:lnTo>
                    <a:pt x="929" y="324"/>
                  </a:lnTo>
                  <a:lnTo>
                    <a:pt x="855" y="357"/>
                  </a:lnTo>
                  <a:lnTo>
                    <a:pt x="785" y="394"/>
                  </a:lnTo>
                  <a:lnTo>
                    <a:pt x="717" y="436"/>
                  </a:lnTo>
                  <a:lnTo>
                    <a:pt x="654" y="483"/>
                  </a:lnTo>
                  <a:lnTo>
                    <a:pt x="594" y="536"/>
                  </a:lnTo>
                  <a:lnTo>
                    <a:pt x="538" y="591"/>
                  </a:lnTo>
                  <a:lnTo>
                    <a:pt x="486" y="651"/>
                  </a:lnTo>
                  <a:lnTo>
                    <a:pt x="438" y="714"/>
                  </a:lnTo>
                  <a:lnTo>
                    <a:pt x="396" y="781"/>
                  </a:lnTo>
                  <a:lnTo>
                    <a:pt x="358" y="851"/>
                  </a:lnTo>
                  <a:lnTo>
                    <a:pt x="325" y="924"/>
                  </a:lnTo>
                  <a:lnTo>
                    <a:pt x="298" y="1000"/>
                  </a:lnTo>
                  <a:lnTo>
                    <a:pt x="276" y="1078"/>
                  </a:lnTo>
                  <a:lnTo>
                    <a:pt x="260" y="1158"/>
                  </a:lnTo>
                  <a:lnTo>
                    <a:pt x="251" y="1241"/>
                  </a:lnTo>
                  <a:lnTo>
                    <a:pt x="248" y="1325"/>
                  </a:lnTo>
                  <a:lnTo>
                    <a:pt x="251" y="1409"/>
                  </a:lnTo>
                  <a:lnTo>
                    <a:pt x="260" y="1491"/>
                  </a:lnTo>
                  <a:lnTo>
                    <a:pt x="276" y="1572"/>
                  </a:lnTo>
                  <a:lnTo>
                    <a:pt x="298" y="1650"/>
                  </a:lnTo>
                  <a:lnTo>
                    <a:pt x="325" y="1726"/>
                  </a:lnTo>
                  <a:lnTo>
                    <a:pt x="358" y="1799"/>
                  </a:lnTo>
                  <a:lnTo>
                    <a:pt x="396" y="1868"/>
                  </a:lnTo>
                  <a:lnTo>
                    <a:pt x="438" y="1935"/>
                  </a:lnTo>
                  <a:lnTo>
                    <a:pt x="486" y="1999"/>
                  </a:lnTo>
                  <a:lnTo>
                    <a:pt x="538" y="2059"/>
                  </a:lnTo>
                  <a:lnTo>
                    <a:pt x="594" y="2114"/>
                  </a:lnTo>
                  <a:lnTo>
                    <a:pt x="654" y="2166"/>
                  </a:lnTo>
                  <a:lnTo>
                    <a:pt x="717" y="2213"/>
                  </a:lnTo>
                  <a:lnTo>
                    <a:pt x="785" y="2256"/>
                  </a:lnTo>
                  <a:lnTo>
                    <a:pt x="855" y="2294"/>
                  </a:lnTo>
                  <a:lnTo>
                    <a:pt x="929" y="2326"/>
                  </a:lnTo>
                  <a:lnTo>
                    <a:pt x="1005" y="2353"/>
                  </a:lnTo>
                  <a:lnTo>
                    <a:pt x="1084" y="2374"/>
                  </a:lnTo>
                  <a:lnTo>
                    <a:pt x="1164" y="2390"/>
                  </a:lnTo>
                  <a:lnTo>
                    <a:pt x="1247" y="2400"/>
                  </a:lnTo>
                  <a:lnTo>
                    <a:pt x="1331" y="2404"/>
                  </a:lnTo>
                  <a:lnTo>
                    <a:pt x="1410" y="2400"/>
                  </a:lnTo>
                  <a:lnTo>
                    <a:pt x="1488" y="2392"/>
                  </a:lnTo>
                  <a:lnTo>
                    <a:pt x="1563" y="2378"/>
                  </a:lnTo>
                  <a:lnTo>
                    <a:pt x="1638" y="2360"/>
                  </a:lnTo>
                  <a:lnTo>
                    <a:pt x="1710" y="2335"/>
                  </a:lnTo>
                  <a:lnTo>
                    <a:pt x="1778" y="2307"/>
                  </a:lnTo>
                  <a:lnTo>
                    <a:pt x="1817" y="2352"/>
                  </a:lnTo>
                  <a:lnTo>
                    <a:pt x="1858" y="2400"/>
                  </a:lnTo>
                  <a:lnTo>
                    <a:pt x="1900" y="2451"/>
                  </a:lnTo>
                  <a:lnTo>
                    <a:pt x="1943" y="2501"/>
                  </a:lnTo>
                  <a:lnTo>
                    <a:pt x="1863" y="2539"/>
                  </a:lnTo>
                  <a:lnTo>
                    <a:pt x="1780" y="2572"/>
                  </a:lnTo>
                  <a:lnTo>
                    <a:pt x="1695" y="2599"/>
                  </a:lnTo>
                  <a:lnTo>
                    <a:pt x="1607" y="2620"/>
                  </a:lnTo>
                  <a:lnTo>
                    <a:pt x="1517" y="2636"/>
                  </a:lnTo>
                  <a:lnTo>
                    <a:pt x="1425" y="2646"/>
                  </a:lnTo>
                  <a:lnTo>
                    <a:pt x="1331" y="2650"/>
                  </a:lnTo>
                  <a:lnTo>
                    <a:pt x="1237" y="2646"/>
                  </a:lnTo>
                  <a:lnTo>
                    <a:pt x="1144" y="2636"/>
                  </a:lnTo>
                  <a:lnTo>
                    <a:pt x="1052" y="2620"/>
                  </a:lnTo>
                  <a:lnTo>
                    <a:pt x="964" y="2597"/>
                  </a:lnTo>
                  <a:lnTo>
                    <a:pt x="877" y="2570"/>
                  </a:lnTo>
                  <a:lnTo>
                    <a:pt x="793" y="2537"/>
                  </a:lnTo>
                  <a:lnTo>
                    <a:pt x="712" y="2497"/>
                  </a:lnTo>
                  <a:lnTo>
                    <a:pt x="634" y="2453"/>
                  </a:lnTo>
                  <a:lnTo>
                    <a:pt x="560" y="2404"/>
                  </a:lnTo>
                  <a:lnTo>
                    <a:pt x="490" y="2350"/>
                  </a:lnTo>
                  <a:lnTo>
                    <a:pt x="422" y="2291"/>
                  </a:lnTo>
                  <a:lnTo>
                    <a:pt x="359" y="2230"/>
                  </a:lnTo>
                  <a:lnTo>
                    <a:pt x="301" y="2163"/>
                  </a:lnTo>
                  <a:lnTo>
                    <a:pt x="246" y="2092"/>
                  </a:lnTo>
                  <a:lnTo>
                    <a:pt x="197" y="2018"/>
                  </a:lnTo>
                  <a:lnTo>
                    <a:pt x="153" y="1941"/>
                  </a:lnTo>
                  <a:lnTo>
                    <a:pt x="114" y="1861"/>
                  </a:lnTo>
                  <a:lnTo>
                    <a:pt x="80" y="1777"/>
                  </a:lnTo>
                  <a:lnTo>
                    <a:pt x="52" y="1691"/>
                  </a:lnTo>
                  <a:lnTo>
                    <a:pt x="29" y="1603"/>
                  </a:lnTo>
                  <a:lnTo>
                    <a:pt x="14" y="1512"/>
                  </a:lnTo>
                  <a:lnTo>
                    <a:pt x="3" y="1420"/>
                  </a:lnTo>
                  <a:lnTo>
                    <a:pt x="0" y="1325"/>
                  </a:lnTo>
                  <a:lnTo>
                    <a:pt x="3" y="1230"/>
                  </a:lnTo>
                  <a:lnTo>
                    <a:pt x="14" y="1138"/>
                  </a:lnTo>
                  <a:lnTo>
                    <a:pt x="29" y="1047"/>
                  </a:lnTo>
                  <a:lnTo>
                    <a:pt x="52" y="959"/>
                  </a:lnTo>
                  <a:lnTo>
                    <a:pt x="80" y="873"/>
                  </a:lnTo>
                  <a:lnTo>
                    <a:pt x="114" y="789"/>
                  </a:lnTo>
                  <a:lnTo>
                    <a:pt x="153" y="709"/>
                  </a:lnTo>
                  <a:lnTo>
                    <a:pt x="197" y="632"/>
                  </a:lnTo>
                  <a:lnTo>
                    <a:pt x="246" y="558"/>
                  </a:lnTo>
                  <a:lnTo>
                    <a:pt x="301" y="487"/>
                  </a:lnTo>
                  <a:lnTo>
                    <a:pt x="359" y="420"/>
                  </a:lnTo>
                  <a:lnTo>
                    <a:pt x="422" y="358"/>
                  </a:lnTo>
                  <a:lnTo>
                    <a:pt x="490" y="300"/>
                  </a:lnTo>
                  <a:lnTo>
                    <a:pt x="560" y="245"/>
                  </a:lnTo>
                  <a:lnTo>
                    <a:pt x="634" y="197"/>
                  </a:lnTo>
                  <a:lnTo>
                    <a:pt x="712" y="152"/>
                  </a:lnTo>
                  <a:lnTo>
                    <a:pt x="793" y="113"/>
                  </a:lnTo>
                  <a:lnTo>
                    <a:pt x="877" y="80"/>
                  </a:lnTo>
                  <a:lnTo>
                    <a:pt x="964" y="52"/>
                  </a:lnTo>
                  <a:lnTo>
                    <a:pt x="1052" y="30"/>
                  </a:lnTo>
                  <a:lnTo>
                    <a:pt x="1144" y="14"/>
                  </a:lnTo>
                  <a:lnTo>
                    <a:pt x="1237" y="3"/>
                  </a:lnTo>
                  <a:lnTo>
                    <a:pt x="1331" y="0"/>
                  </a:lnTo>
                  <a:close/>
                </a:path>
              </a:pathLst>
            </a:custGeom>
            <a:solidFill>
              <a:schemeClr val="lt1"/>
            </a:solidFill>
            <a:ln>
              <a:noFill/>
            </a:ln>
          </p:spPr>
          <p:txBody>
            <a:bodyPr anchorCtr="0" anchor="t" bIns="34275" lIns="68550" spcFirstLastPara="1" rIns="68550" wrap="square" tIns="34275">
              <a:noAutofit/>
            </a:bodyPr>
            <a:lstStyle/>
            <a:p>
              <a:pPr indent="0" lvl="0" marL="0" marR="0" rtl="0" algn="l">
                <a:spcBef>
                  <a:spcPts val="0"/>
                </a:spcBef>
                <a:spcAft>
                  <a:spcPts val="0"/>
                </a:spcAft>
                <a:buNone/>
              </a:pPr>
              <a:r>
                <a:t/>
              </a:r>
              <a:endParaRPr sz="1300">
                <a:solidFill>
                  <a:srgbClr val="000000"/>
                </a:solidFill>
                <a:latin typeface="Calibri"/>
                <a:ea typeface="Calibri"/>
                <a:cs typeface="Calibri"/>
                <a:sym typeface="Calibri"/>
              </a:endParaRPr>
            </a:p>
          </p:txBody>
        </p:sp>
        <p:sp>
          <p:nvSpPr>
            <p:cNvPr id="172" name="Google Shape;172;p16"/>
            <p:cNvSpPr/>
            <p:nvPr/>
          </p:nvSpPr>
          <p:spPr>
            <a:xfrm>
              <a:off x="681" y="336"/>
              <a:ext cx="86" cy="153"/>
            </a:xfrm>
            <a:custGeom>
              <a:rect b="b" l="l" r="r" t="t"/>
              <a:pathLst>
                <a:path extrusionOk="0" h="1705" w="958">
                  <a:moveTo>
                    <a:pt x="592" y="954"/>
                  </a:moveTo>
                  <a:lnTo>
                    <a:pt x="592" y="1302"/>
                  </a:lnTo>
                  <a:lnTo>
                    <a:pt x="613" y="1297"/>
                  </a:lnTo>
                  <a:lnTo>
                    <a:pt x="635" y="1290"/>
                  </a:lnTo>
                  <a:lnTo>
                    <a:pt x="656" y="1282"/>
                  </a:lnTo>
                  <a:lnTo>
                    <a:pt x="677" y="1272"/>
                  </a:lnTo>
                  <a:lnTo>
                    <a:pt x="698" y="1260"/>
                  </a:lnTo>
                  <a:lnTo>
                    <a:pt x="715" y="1246"/>
                  </a:lnTo>
                  <a:lnTo>
                    <a:pt x="731" y="1231"/>
                  </a:lnTo>
                  <a:lnTo>
                    <a:pt x="744" y="1212"/>
                  </a:lnTo>
                  <a:lnTo>
                    <a:pt x="754" y="1192"/>
                  </a:lnTo>
                  <a:lnTo>
                    <a:pt x="761" y="1168"/>
                  </a:lnTo>
                  <a:lnTo>
                    <a:pt x="763" y="1142"/>
                  </a:lnTo>
                  <a:lnTo>
                    <a:pt x="763" y="1141"/>
                  </a:lnTo>
                  <a:lnTo>
                    <a:pt x="761" y="1110"/>
                  </a:lnTo>
                  <a:lnTo>
                    <a:pt x="755" y="1082"/>
                  </a:lnTo>
                  <a:lnTo>
                    <a:pt x="745" y="1058"/>
                  </a:lnTo>
                  <a:lnTo>
                    <a:pt x="730" y="1036"/>
                  </a:lnTo>
                  <a:lnTo>
                    <a:pt x="711" y="1016"/>
                  </a:lnTo>
                  <a:lnTo>
                    <a:pt x="688" y="999"/>
                  </a:lnTo>
                  <a:lnTo>
                    <a:pt x="661" y="982"/>
                  </a:lnTo>
                  <a:lnTo>
                    <a:pt x="629" y="968"/>
                  </a:lnTo>
                  <a:lnTo>
                    <a:pt x="592" y="954"/>
                  </a:lnTo>
                  <a:close/>
                  <a:moveTo>
                    <a:pt x="397" y="383"/>
                  </a:moveTo>
                  <a:lnTo>
                    <a:pt x="377" y="388"/>
                  </a:lnTo>
                  <a:lnTo>
                    <a:pt x="356" y="395"/>
                  </a:lnTo>
                  <a:lnTo>
                    <a:pt x="337" y="403"/>
                  </a:lnTo>
                  <a:lnTo>
                    <a:pt x="318" y="414"/>
                  </a:lnTo>
                  <a:lnTo>
                    <a:pt x="300" y="425"/>
                  </a:lnTo>
                  <a:lnTo>
                    <a:pt x="285" y="439"/>
                  </a:lnTo>
                  <a:lnTo>
                    <a:pt x="272" y="454"/>
                  </a:lnTo>
                  <a:lnTo>
                    <a:pt x="262" y="472"/>
                  </a:lnTo>
                  <a:lnTo>
                    <a:pt x="256" y="492"/>
                  </a:lnTo>
                  <a:lnTo>
                    <a:pt x="254" y="515"/>
                  </a:lnTo>
                  <a:lnTo>
                    <a:pt x="255" y="543"/>
                  </a:lnTo>
                  <a:lnTo>
                    <a:pt x="261" y="569"/>
                  </a:lnTo>
                  <a:lnTo>
                    <a:pt x="271" y="592"/>
                  </a:lnTo>
                  <a:lnTo>
                    <a:pt x="286" y="614"/>
                  </a:lnTo>
                  <a:lnTo>
                    <a:pt x="305" y="633"/>
                  </a:lnTo>
                  <a:lnTo>
                    <a:pt x="330" y="651"/>
                  </a:lnTo>
                  <a:lnTo>
                    <a:pt x="360" y="668"/>
                  </a:lnTo>
                  <a:lnTo>
                    <a:pt x="397" y="685"/>
                  </a:lnTo>
                  <a:lnTo>
                    <a:pt x="397" y="383"/>
                  </a:lnTo>
                  <a:close/>
                  <a:moveTo>
                    <a:pt x="489" y="0"/>
                  </a:moveTo>
                  <a:lnTo>
                    <a:pt x="501" y="0"/>
                  </a:lnTo>
                  <a:lnTo>
                    <a:pt x="525" y="3"/>
                  </a:lnTo>
                  <a:lnTo>
                    <a:pt x="547" y="12"/>
                  </a:lnTo>
                  <a:lnTo>
                    <a:pt x="566" y="27"/>
                  </a:lnTo>
                  <a:lnTo>
                    <a:pt x="580" y="45"/>
                  </a:lnTo>
                  <a:lnTo>
                    <a:pt x="589" y="67"/>
                  </a:lnTo>
                  <a:lnTo>
                    <a:pt x="592" y="91"/>
                  </a:lnTo>
                  <a:lnTo>
                    <a:pt x="592" y="180"/>
                  </a:lnTo>
                  <a:lnTo>
                    <a:pt x="641" y="187"/>
                  </a:lnTo>
                  <a:lnTo>
                    <a:pt x="688" y="198"/>
                  </a:lnTo>
                  <a:lnTo>
                    <a:pt x="735" y="211"/>
                  </a:lnTo>
                  <a:lnTo>
                    <a:pt x="780" y="227"/>
                  </a:lnTo>
                  <a:lnTo>
                    <a:pt x="822" y="246"/>
                  </a:lnTo>
                  <a:lnTo>
                    <a:pt x="861" y="267"/>
                  </a:lnTo>
                  <a:lnTo>
                    <a:pt x="876" y="277"/>
                  </a:lnTo>
                  <a:lnTo>
                    <a:pt x="887" y="291"/>
                  </a:lnTo>
                  <a:lnTo>
                    <a:pt x="897" y="307"/>
                  </a:lnTo>
                  <a:lnTo>
                    <a:pt x="902" y="323"/>
                  </a:lnTo>
                  <a:lnTo>
                    <a:pt x="905" y="341"/>
                  </a:lnTo>
                  <a:lnTo>
                    <a:pt x="903" y="359"/>
                  </a:lnTo>
                  <a:lnTo>
                    <a:pt x="899" y="377"/>
                  </a:lnTo>
                  <a:lnTo>
                    <a:pt x="890" y="393"/>
                  </a:lnTo>
                  <a:lnTo>
                    <a:pt x="886" y="401"/>
                  </a:lnTo>
                  <a:lnTo>
                    <a:pt x="872" y="418"/>
                  </a:lnTo>
                  <a:lnTo>
                    <a:pt x="857" y="430"/>
                  </a:lnTo>
                  <a:lnTo>
                    <a:pt x="839" y="439"/>
                  </a:lnTo>
                  <a:lnTo>
                    <a:pt x="820" y="443"/>
                  </a:lnTo>
                  <a:lnTo>
                    <a:pt x="800" y="444"/>
                  </a:lnTo>
                  <a:lnTo>
                    <a:pt x="780" y="440"/>
                  </a:lnTo>
                  <a:lnTo>
                    <a:pt x="761" y="431"/>
                  </a:lnTo>
                  <a:lnTo>
                    <a:pt x="732" y="416"/>
                  </a:lnTo>
                  <a:lnTo>
                    <a:pt x="701" y="403"/>
                  </a:lnTo>
                  <a:lnTo>
                    <a:pt x="666" y="392"/>
                  </a:lnTo>
                  <a:lnTo>
                    <a:pt x="630" y="382"/>
                  </a:lnTo>
                  <a:lnTo>
                    <a:pt x="592" y="376"/>
                  </a:lnTo>
                  <a:lnTo>
                    <a:pt x="592" y="749"/>
                  </a:lnTo>
                  <a:lnTo>
                    <a:pt x="623" y="758"/>
                  </a:lnTo>
                  <a:lnTo>
                    <a:pt x="653" y="770"/>
                  </a:lnTo>
                  <a:lnTo>
                    <a:pt x="684" y="781"/>
                  </a:lnTo>
                  <a:lnTo>
                    <a:pt x="714" y="794"/>
                  </a:lnTo>
                  <a:lnTo>
                    <a:pt x="744" y="807"/>
                  </a:lnTo>
                  <a:lnTo>
                    <a:pt x="772" y="823"/>
                  </a:lnTo>
                  <a:lnTo>
                    <a:pt x="801" y="840"/>
                  </a:lnTo>
                  <a:lnTo>
                    <a:pt x="827" y="860"/>
                  </a:lnTo>
                  <a:lnTo>
                    <a:pt x="851" y="881"/>
                  </a:lnTo>
                  <a:lnTo>
                    <a:pt x="874" y="904"/>
                  </a:lnTo>
                  <a:lnTo>
                    <a:pt x="896" y="929"/>
                  </a:lnTo>
                  <a:lnTo>
                    <a:pt x="913" y="957"/>
                  </a:lnTo>
                  <a:lnTo>
                    <a:pt x="929" y="989"/>
                  </a:lnTo>
                  <a:lnTo>
                    <a:pt x="941" y="1022"/>
                  </a:lnTo>
                  <a:lnTo>
                    <a:pt x="950" y="1059"/>
                  </a:lnTo>
                  <a:lnTo>
                    <a:pt x="956" y="1099"/>
                  </a:lnTo>
                  <a:lnTo>
                    <a:pt x="958" y="1143"/>
                  </a:lnTo>
                  <a:lnTo>
                    <a:pt x="955" y="1189"/>
                  </a:lnTo>
                  <a:lnTo>
                    <a:pt x="946" y="1232"/>
                  </a:lnTo>
                  <a:lnTo>
                    <a:pt x="932" y="1273"/>
                  </a:lnTo>
                  <a:lnTo>
                    <a:pt x="912" y="1311"/>
                  </a:lnTo>
                  <a:lnTo>
                    <a:pt x="888" y="1346"/>
                  </a:lnTo>
                  <a:lnTo>
                    <a:pt x="859" y="1378"/>
                  </a:lnTo>
                  <a:lnTo>
                    <a:pt x="825" y="1408"/>
                  </a:lnTo>
                  <a:lnTo>
                    <a:pt x="787" y="1434"/>
                  </a:lnTo>
                  <a:lnTo>
                    <a:pt x="744" y="1456"/>
                  </a:lnTo>
                  <a:lnTo>
                    <a:pt x="698" y="1474"/>
                  </a:lnTo>
                  <a:lnTo>
                    <a:pt x="647" y="1488"/>
                  </a:lnTo>
                  <a:lnTo>
                    <a:pt x="592" y="1499"/>
                  </a:lnTo>
                  <a:lnTo>
                    <a:pt x="592" y="1615"/>
                  </a:lnTo>
                  <a:lnTo>
                    <a:pt x="589" y="1639"/>
                  </a:lnTo>
                  <a:lnTo>
                    <a:pt x="580" y="1660"/>
                  </a:lnTo>
                  <a:lnTo>
                    <a:pt x="566" y="1679"/>
                  </a:lnTo>
                  <a:lnTo>
                    <a:pt x="547" y="1694"/>
                  </a:lnTo>
                  <a:lnTo>
                    <a:pt x="525" y="1702"/>
                  </a:lnTo>
                  <a:lnTo>
                    <a:pt x="501" y="1705"/>
                  </a:lnTo>
                  <a:lnTo>
                    <a:pt x="489" y="1705"/>
                  </a:lnTo>
                  <a:lnTo>
                    <a:pt x="468" y="1703"/>
                  </a:lnTo>
                  <a:lnTo>
                    <a:pt x="449" y="1697"/>
                  </a:lnTo>
                  <a:lnTo>
                    <a:pt x="432" y="1685"/>
                  </a:lnTo>
                  <a:lnTo>
                    <a:pt x="417" y="1672"/>
                  </a:lnTo>
                  <a:lnTo>
                    <a:pt x="407" y="1655"/>
                  </a:lnTo>
                  <a:lnTo>
                    <a:pt x="399" y="1636"/>
                  </a:lnTo>
                  <a:lnTo>
                    <a:pt x="397" y="1615"/>
                  </a:lnTo>
                  <a:lnTo>
                    <a:pt x="397" y="1501"/>
                  </a:lnTo>
                  <a:lnTo>
                    <a:pt x="346" y="1493"/>
                  </a:lnTo>
                  <a:lnTo>
                    <a:pt x="295" y="1479"/>
                  </a:lnTo>
                  <a:lnTo>
                    <a:pt x="246" y="1462"/>
                  </a:lnTo>
                  <a:lnTo>
                    <a:pt x="197" y="1442"/>
                  </a:lnTo>
                  <a:lnTo>
                    <a:pt x="151" y="1418"/>
                  </a:lnTo>
                  <a:lnTo>
                    <a:pt x="107" y="1391"/>
                  </a:lnTo>
                  <a:lnTo>
                    <a:pt x="66" y="1361"/>
                  </a:lnTo>
                  <a:lnTo>
                    <a:pt x="28" y="1328"/>
                  </a:lnTo>
                  <a:lnTo>
                    <a:pt x="16" y="1313"/>
                  </a:lnTo>
                  <a:lnTo>
                    <a:pt x="8" y="1298"/>
                  </a:lnTo>
                  <a:lnTo>
                    <a:pt x="1" y="1281"/>
                  </a:lnTo>
                  <a:lnTo>
                    <a:pt x="0" y="1263"/>
                  </a:lnTo>
                  <a:lnTo>
                    <a:pt x="1" y="1245"/>
                  </a:lnTo>
                  <a:lnTo>
                    <a:pt x="7" y="1228"/>
                  </a:lnTo>
                  <a:lnTo>
                    <a:pt x="15" y="1212"/>
                  </a:lnTo>
                  <a:lnTo>
                    <a:pt x="27" y="1198"/>
                  </a:lnTo>
                  <a:lnTo>
                    <a:pt x="34" y="1190"/>
                  </a:lnTo>
                  <a:lnTo>
                    <a:pt x="51" y="1177"/>
                  </a:lnTo>
                  <a:lnTo>
                    <a:pt x="70" y="1168"/>
                  </a:lnTo>
                  <a:lnTo>
                    <a:pt x="89" y="1164"/>
                  </a:lnTo>
                  <a:lnTo>
                    <a:pt x="109" y="1164"/>
                  </a:lnTo>
                  <a:lnTo>
                    <a:pt x="129" y="1168"/>
                  </a:lnTo>
                  <a:lnTo>
                    <a:pt x="148" y="1177"/>
                  </a:lnTo>
                  <a:lnTo>
                    <a:pt x="163" y="1190"/>
                  </a:lnTo>
                  <a:lnTo>
                    <a:pt x="195" y="1217"/>
                  </a:lnTo>
                  <a:lnTo>
                    <a:pt x="230" y="1242"/>
                  </a:lnTo>
                  <a:lnTo>
                    <a:pt x="269" y="1263"/>
                  </a:lnTo>
                  <a:lnTo>
                    <a:pt x="310" y="1281"/>
                  </a:lnTo>
                  <a:lnTo>
                    <a:pt x="353" y="1296"/>
                  </a:lnTo>
                  <a:lnTo>
                    <a:pt x="397" y="1305"/>
                  </a:lnTo>
                  <a:lnTo>
                    <a:pt x="397" y="892"/>
                  </a:lnTo>
                  <a:lnTo>
                    <a:pt x="370" y="883"/>
                  </a:lnTo>
                  <a:lnTo>
                    <a:pt x="340" y="872"/>
                  </a:lnTo>
                  <a:lnTo>
                    <a:pt x="312" y="861"/>
                  </a:lnTo>
                  <a:lnTo>
                    <a:pt x="282" y="847"/>
                  </a:lnTo>
                  <a:lnTo>
                    <a:pt x="254" y="833"/>
                  </a:lnTo>
                  <a:lnTo>
                    <a:pt x="226" y="816"/>
                  </a:lnTo>
                  <a:lnTo>
                    <a:pt x="199" y="797"/>
                  </a:lnTo>
                  <a:lnTo>
                    <a:pt x="173" y="777"/>
                  </a:lnTo>
                  <a:lnTo>
                    <a:pt x="150" y="754"/>
                  </a:lnTo>
                  <a:lnTo>
                    <a:pt x="128" y="729"/>
                  </a:lnTo>
                  <a:lnTo>
                    <a:pt x="108" y="701"/>
                  </a:lnTo>
                  <a:lnTo>
                    <a:pt x="91" y="670"/>
                  </a:lnTo>
                  <a:lnTo>
                    <a:pt x="78" y="636"/>
                  </a:lnTo>
                  <a:lnTo>
                    <a:pt x="68" y="599"/>
                  </a:lnTo>
                  <a:lnTo>
                    <a:pt x="61" y="559"/>
                  </a:lnTo>
                  <a:lnTo>
                    <a:pt x="59" y="515"/>
                  </a:lnTo>
                  <a:lnTo>
                    <a:pt x="61" y="473"/>
                  </a:lnTo>
                  <a:lnTo>
                    <a:pt x="70" y="433"/>
                  </a:lnTo>
                  <a:lnTo>
                    <a:pt x="82" y="396"/>
                  </a:lnTo>
                  <a:lnTo>
                    <a:pt x="100" y="360"/>
                  </a:lnTo>
                  <a:lnTo>
                    <a:pt x="123" y="328"/>
                  </a:lnTo>
                  <a:lnTo>
                    <a:pt x="150" y="298"/>
                  </a:lnTo>
                  <a:lnTo>
                    <a:pt x="181" y="271"/>
                  </a:lnTo>
                  <a:lnTo>
                    <a:pt x="217" y="247"/>
                  </a:lnTo>
                  <a:lnTo>
                    <a:pt x="257" y="227"/>
                  </a:lnTo>
                  <a:lnTo>
                    <a:pt x="300" y="209"/>
                  </a:lnTo>
                  <a:lnTo>
                    <a:pt x="347" y="196"/>
                  </a:lnTo>
                  <a:lnTo>
                    <a:pt x="397" y="185"/>
                  </a:lnTo>
                  <a:lnTo>
                    <a:pt x="397" y="91"/>
                  </a:lnTo>
                  <a:lnTo>
                    <a:pt x="399" y="70"/>
                  </a:lnTo>
                  <a:lnTo>
                    <a:pt x="407" y="51"/>
                  </a:lnTo>
                  <a:lnTo>
                    <a:pt x="417" y="34"/>
                  </a:lnTo>
                  <a:lnTo>
                    <a:pt x="432" y="20"/>
                  </a:lnTo>
                  <a:lnTo>
                    <a:pt x="449" y="9"/>
                  </a:lnTo>
                  <a:lnTo>
                    <a:pt x="468" y="3"/>
                  </a:lnTo>
                  <a:lnTo>
                    <a:pt x="489" y="0"/>
                  </a:lnTo>
                  <a:close/>
                </a:path>
              </a:pathLst>
            </a:custGeom>
            <a:solidFill>
              <a:schemeClr val="lt1"/>
            </a:solidFill>
            <a:ln>
              <a:noFill/>
            </a:ln>
          </p:spPr>
          <p:txBody>
            <a:bodyPr anchorCtr="0" anchor="t" bIns="34275" lIns="68550" spcFirstLastPara="1" rIns="68550" wrap="square" tIns="34275">
              <a:noAutofit/>
            </a:bodyPr>
            <a:lstStyle/>
            <a:p>
              <a:pPr indent="0" lvl="0" marL="0" marR="0" rtl="0" algn="l">
                <a:spcBef>
                  <a:spcPts val="0"/>
                </a:spcBef>
                <a:spcAft>
                  <a:spcPts val="0"/>
                </a:spcAft>
                <a:buNone/>
              </a:pPr>
              <a:r>
                <a:t/>
              </a:r>
              <a:endParaRPr sz="1300">
                <a:solidFill>
                  <a:srgbClr val="000000"/>
                </a:solidFill>
                <a:latin typeface="Calibri"/>
                <a:ea typeface="Calibri"/>
                <a:cs typeface="Calibri"/>
                <a:sym typeface="Calibri"/>
              </a:endParaRPr>
            </a:p>
          </p:txBody>
        </p:sp>
        <p:sp>
          <p:nvSpPr>
            <p:cNvPr id="173" name="Google Shape;173;p16"/>
            <p:cNvSpPr/>
            <p:nvPr/>
          </p:nvSpPr>
          <p:spPr>
            <a:xfrm>
              <a:off x="761" y="464"/>
              <a:ext cx="156" cy="128"/>
            </a:xfrm>
            <a:custGeom>
              <a:rect b="b" l="l" r="r" t="t"/>
              <a:pathLst>
                <a:path extrusionOk="0" h="1418" w="1737">
                  <a:moveTo>
                    <a:pt x="100" y="0"/>
                  </a:moveTo>
                  <a:lnTo>
                    <a:pt x="123" y="1"/>
                  </a:lnTo>
                  <a:lnTo>
                    <a:pt x="146" y="7"/>
                  </a:lnTo>
                  <a:lnTo>
                    <a:pt x="170" y="17"/>
                  </a:lnTo>
                  <a:lnTo>
                    <a:pt x="191" y="28"/>
                  </a:lnTo>
                  <a:lnTo>
                    <a:pt x="212" y="43"/>
                  </a:lnTo>
                  <a:lnTo>
                    <a:pt x="232" y="59"/>
                  </a:lnTo>
                  <a:lnTo>
                    <a:pt x="251" y="75"/>
                  </a:lnTo>
                  <a:lnTo>
                    <a:pt x="267" y="90"/>
                  </a:lnTo>
                  <a:lnTo>
                    <a:pt x="281" y="106"/>
                  </a:lnTo>
                  <a:lnTo>
                    <a:pt x="294" y="120"/>
                  </a:lnTo>
                  <a:lnTo>
                    <a:pt x="315" y="145"/>
                  </a:lnTo>
                  <a:lnTo>
                    <a:pt x="339" y="172"/>
                  </a:lnTo>
                  <a:lnTo>
                    <a:pt x="366" y="200"/>
                  </a:lnTo>
                  <a:lnTo>
                    <a:pt x="393" y="231"/>
                  </a:lnTo>
                  <a:lnTo>
                    <a:pt x="421" y="261"/>
                  </a:lnTo>
                  <a:lnTo>
                    <a:pt x="451" y="291"/>
                  </a:lnTo>
                  <a:lnTo>
                    <a:pt x="480" y="322"/>
                  </a:lnTo>
                  <a:lnTo>
                    <a:pt x="509" y="351"/>
                  </a:lnTo>
                  <a:lnTo>
                    <a:pt x="537" y="380"/>
                  </a:lnTo>
                  <a:lnTo>
                    <a:pt x="564" y="407"/>
                  </a:lnTo>
                  <a:lnTo>
                    <a:pt x="589" y="431"/>
                  </a:lnTo>
                  <a:lnTo>
                    <a:pt x="611" y="453"/>
                  </a:lnTo>
                  <a:lnTo>
                    <a:pt x="631" y="471"/>
                  </a:lnTo>
                  <a:lnTo>
                    <a:pt x="648" y="485"/>
                  </a:lnTo>
                  <a:lnTo>
                    <a:pt x="662" y="471"/>
                  </a:lnTo>
                  <a:lnTo>
                    <a:pt x="679" y="453"/>
                  </a:lnTo>
                  <a:lnTo>
                    <a:pt x="701" y="431"/>
                  </a:lnTo>
                  <a:lnTo>
                    <a:pt x="726" y="408"/>
                  </a:lnTo>
                  <a:lnTo>
                    <a:pt x="753" y="381"/>
                  </a:lnTo>
                  <a:lnTo>
                    <a:pt x="785" y="355"/>
                  </a:lnTo>
                  <a:lnTo>
                    <a:pt x="818" y="328"/>
                  </a:lnTo>
                  <a:lnTo>
                    <a:pt x="875" y="286"/>
                  </a:lnTo>
                  <a:lnTo>
                    <a:pt x="932" y="249"/>
                  </a:lnTo>
                  <a:lnTo>
                    <a:pt x="987" y="219"/>
                  </a:lnTo>
                  <a:lnTo>
                    <a:pt x="1041" y="195"/>
                  </a:lnTo>
                  <a:lnTo>
                    <a:pt x="1093" y="177"/>
                  </a:lnTo>
                  <a:lnTo>
                    <a:pt x="1145" y="166"/>
                  </a:lnTo>
                  <a:lnTo>
                    <a:pt x="1191" y="159"/>
                  </a:lnTo>
                  <a:lnTo>
                    <a:pt x="1236" y="159"/>
                  </a:lnTo>
                  <a:lnTo>
                    <a:pt x="1279" y="165"/>
                  </a:lnTo>
                  <a:lnTo>
                    <a:pt x="1320" y="175"/>
                  </a:lnTo>
                  <a:lnTo>
                    <a:pt x="1360" y="191"/>
                  </a:lnTo>
                  <a:lnTo>
                    <a:pt x="1398" y="212"/>
                  </a:lnTo>
                  <a:lnTo>
                    <a:pt x="1434" y="239"/>
                  </a:lnTo>
                  <a:lnTo>
                    <a:pt x="1467" y="270"/>
                  </a:lnTo>
                  <a:lnTo>
                    <a:pt x="1500" y="308"/>
                  </a:lnTo>
                  <a:lnTo>
                    <a:pt x="1520" y="333"/>
                  </a:lnTo>
                  <a:lnTo>
                    <a:pt x="1542" y="364"/>
                  </a:lnTo>
                  <a:lnTo>
                    <a:pt x="1565" y="398"/>
                  </a:lnTo>
                  <a:lnTo>
                    <a:pt x="1590" y="435"/>
                  </a:lnTo>
                  <a:lnTo>
                    <a:pt x="1614" y="475"/>
                  </a:lnTo>
                  <a:lnTo>
                    <a:pt x="1638" y="518"/>
                  </a:lnTo>
                  <a:lnTo>
                    <a:pt x="1660" y="564"/>
                  </a:lnTo>
                  <a:lnTo>
                    <a:pt x="1681" y="611"/>
                  </a:lnTo>
                  <a:lnTo>
                    <a:pt x="1699" y="660"/>
                  </a:lnTo>
                  <a:lnTo>
                    <a:pt x="1715" y="710"/>
                  </a:lnTo>
                  <a:lnTo>
                    <a:pt x="1726" y="762"/>
                  </a:lnTo>
                  <a:lnTo>
                    <a:pt x="1735" y="818"/>
                  </a:lnTo>
                  <a:lnTo>
                    <a:pt x="1737" y="874"/>
                  </a:lnTo>
                  <a:lnTo>
                    <a:pt x="1734" y="926"/>
                  </a:lnTo>
                  <a:lnTo>
                    <a:pt x="1724" y="977"/>
                  </a:lnTo>
                  <a:lnTo>
                    <a:pt x="1711" y="1025"/>
                  </a:lnTo>
                  <a:lnTo>
                    <a:pt x="1690" y="1070"/>
                  </a:lnTo>
                  <a:lnTo>
                    <a:pt x="1664" y="1114"/>
                  </a:lnTo>
                  <a:lnTo>
                    <a:pt x="1633" y="1155"/>
                  </a:lnTo>
                  <a:lnTo>
                    <a:pt x="1596" y="1194"/>
                  </a:lnTo>
                  <a:lnTo>
                    <a:pt x="1554" y="1230"/>
                  </a:lnTo>
                  <a:lnTo>
                    <a:pt x="1493" y="1275"/>
                  </a:lnTo>
                  <a:lnTo>
                    <a:pt x="1429" y="1313"/>
                  </a:lnTo>
                  <a:lnTo>
                    <a:pt x="1364" y="1345"/>
                  </a:lnTo>
                  <a:lnTo>
                    <a:pt x="1298" y="1371"/>
                  </a:lnTo>
                  <a:lnTo>
                    <a:pt x="1229" y="1392"/>
                  </a:lnTo>
                  <a:lnTo>
                    <a:pt x="1160" y="1406"/>
                  </a:lnTo>
                  <a:lnTo>
                    <a:pt x="1088" y="1414"/>
                  </a:lnTo>
                  <a:lnTo>
                    <a:pt x="1020" y="1418"/>
                  </a:lnTo>
                  <a:lnTo>
                    <a:pt x="950" y="1414"/>
                  </a:lnTo>
                  <a:lnTo>
                    <a:pt x="880" y="1406"/>
                  </a:lnTo>
                  <a:lnTo>
                    <a:pt x="808" y="1392"/>
                  </a:lnTo>
                  <a:lnTo>
                    <a:pt x="735" y="1374"/>
                  </a:lnTo>
                  <a:lnTo>
                    <a:pt x="663" y="1349"/>
                  </a:lnTo>
                  <a:lnTo>
                    <a:pt x="607" y="1327"/>
                  </a:lnTo>
                  <a:lnTo>
                    <a:pt x="553" y="1303"/>
                  </a:lnTo>
                  <a:lnTo>
                    <a:pt x="501" y="1279"/>
                  </a:lnTo>
                  <a:lnTo>
                    <a:pt x="454" y="1253"/>
                  </a:lnTo>
                  <a:lnTo>
                    <a:pt x="409" y="1227"/>
                  </a:lnTo>
                  <a:lnTo>
                    <a:pt x="367" y="1202"/>
                  </a:lnTo>
                  <a:lnTo>
                    <a:pt x="329" y="1176"/>
                  </a:lnTo>
                  <a:lnTo>
                    <a:pt x="294" y="1151"/>
                  </a:lnTo>
                  <a:lnTo>
                    <a:pt x="263" y="1129"/>
                  </a:lnTo>
                  <a:lnTo>
                    <a:pt x="236" y="1109"/>
                  </a:lnTo>
                  <a:lnTo>
                    <a:pt x="214" y="1091"/>
                  </a:lnTo>
                  <a:lnTo>
                    <a:pt x="196" y="1075"/>
                  </a:lnTo>
                  <a:lnTo>
                    <a:pt x="194" y="1074"/>
                  </a:lnTo>
                  <a:lnTo>
                    <a:pt x="193" y="1073"/>
                  </a:lnTo>
                  <a:lnTo>
                    <a:pt x="170" y="1052"/>
                  </a:lnTo>
                  <a:lnTo>
                    <a:pt x="152" y="1032"/>
                  </a:lnTo>
                  <a:lnTo>
                    <a:pt x="138" y="1011"/>
                  </a:lnTo>
                  <a:lnTo>
                    <a:pt x="131" y="991"/>
                  </a:lnTo>
                  <a:lnTo>
                    <a:pt x="128" y="970"/>
                  </a:lnTo>
                  <a:lnTo>
                    <a:pt x="130" y="953"/>
                  </a:lnTo>
                  <a:lnTo>
                    <a:pt x="136" y="938"/>
                  </a:lnTo>
                  <a:lnTo>
                    <a:pt x="145" y="923"/>
                  </a:lnTo>
                  <a:lnTo>
                    <a:pt x="159" y="911"/>
                  </a:lnTo>
                  <a:lnTo>
                    <a:pt x="180" y="897"/>
                  </a:lnTo>
                  <a:lnTo>
                    <a:pt x="205" y="889"/>
                  </a:lnTo>
                  <a:lnTo>
                    <a:pt x="232" y="882"/>
                  </a:lnTo>
                  <a:lnTo>
                    <a:pt x="261" y="880"/>
                  </a:lnTo>
                  <a:lnTo>
                    <a:pt x="290" y="882"/>
                  </a:lnTo>
                  <a:lnTo>
                    <a:pt x="318" y="887"/>
                  </a:lnTo>
                  <a:lnTo>
                    <a:pt x="344" y="897"/>
                  </a:lnTo>
                  <a:lnTo>
                    <a:pt x="369" y="909"/>
                  </a:lnTo>
                  <a:lnTo>
                    <a:pt x="386" y="920"/>
                  </a:lnTo>
                  <a:lnTo>
                    <a:pt x="405" y="931"/>
                  </a:lnTo>
                  <a:lnTo>
                    <a:pt x="427" y="943"/>
                  </a:lnTo>
                  <a:lnTo>
                    <a:pt x="450" y="955"/>
                  </a:lnTo>
                  <a:lnTo>
                    <a:pt x="475" y="966"/>
                  </a:lnTo>
                  <a:lnTo>
                    <a:pt x="500" y="977"/>
                  </a:lnTo>
                  <a:lnTo>
                    <a:pt x="526" y="986"/>
                  </a:lnTo>
                  <a:lnTo>
                    <a:pt x="551" y="993"/>
                  </a:lnTo>
                  <a:lnTo>
                    <a:pt x="575" y="999"/>
                  </a:lnTo>
                  <a:lnTo>
                    <a:pt x="597" y="1001"/>
                  </a:lnTo>
                  <a:lnTo>
                    <a:pt x="617" y="1001"/>
                  </a:lnTo>
                  <a:lnTo>
                    <a:pt x="635" y="996"/>
                  </a:lnTo>
                  <a:lnTo>
                    <a:pt x="650" y="988"/>
                  </a:lnTo>
                  <a:lnTo>
                    <a:pt x="654" y="985"/>
                  </a:lnTo>
                  <a:lnTo>
                    <a:pt x="657" y="981"/>
                  </a:lnTo>
                  <a:lnTo>
                    <a:pt x="83" y="281"/>
                  </a:lnTo>
                  <a:lnTo>
                    <a:pt x="81" y="278"/>
                  </a:lnTo>
                  <a:lnTo>
                    <a:pt x="75" y="271"/>
                  </a:lnTo>
                  <a:lnTo>
                    <a:pt x="67" y="262"/>
                  </a:lnTo>
                  <a:lnTo>
                    <a:pt x="58" y="249"/>
                  </a:lnTo>
                  <a:lnTo>
                    <a:pt x="47" y="235"/>
                  </a:lnTo>
                  <a:lnTo>
                    <a:pt x="36" y="217"/>
                  </a:lnTo>
                  <a:lnTo>
                    <a:pt x="25" y="198"/>
                  </a:lnTo>
                  <a:lnTo>
                    <a:pt x="16" y="178"/>
                  </a:lnTo>
                  <a:lnTo>
                    <a:pt x="8" y="156"/>
                  </a:lnTo>
                  <a:lnTo>
                    <a:pt x="2" y="134"/>
                  </a:lnTo>
                  <a:lnTo>
                    <a:pt x="0" y="112"/>
                  </a:lnTo>
                  <a:lnTo>
                    <a:pt x="1" y="90"/>
                  </a:lnTo>
                  <a:lnTo>
                    <a:pt x="6" y="68"/>
                  </a:lnTo>
                  <a:lnTo>
                    <a:pt x="18" y="47"/>
                  </a:lnTo>
                  <a:lnTo>
                    <a:pt x="34" y="27"/>
                  </a:lnTo>
                  <a:lnTo>
                    <a:pt x="56" y="13"/>
                  </a:lnTo>
                  <a:lnTo>
                    <a:pt x="78" y="3"/>
                  </a:lnTo>
                  <a:lnTo>
                    <a:pt x="100" y="0"/>
                  </a:lnTo>
                  <a:close/>
                </a:path>
              </a:pathLst>
            </a:custGeom>
            <a:solidFill>
              <a:schemeClr val="lt1"/>
            </a:solidFill>
            <a:ln>
              <a:noFill/>
            </a:ln>
          </p:spPr>
          <p:txBody>
            <a:bodyPr anchorCtr="0" anchor="t" bIns="34275" lIns="68550" spcFirstLastPara="1" rIns="68550" wrap="square" tIns="34275">
              <a:noAutofit/>
            </a:bodyPr>
            <a:lstStyle/>
            <a:p>
              <a:pPr indent="0" lvl="0" marL="0" marR="0" rtl="0" algn="l">
                <a:spcBef>
                  <a:spcPts val="0"/>
                </a:spcBef>
                <a:spcAft>
                  <a:spcPts val="0"/>
                </a:spcAft>
                <a:buNone/>
              </a:pPr>
              <a:r>
                <a:t/>
              </a:r>
              <a:endParaRPr sz="1300">
                <a:solidFill>
                  <a:srgbClr val="000000"/>
                </a:solidFill>
                <a:latin typeface="Calibri"/>
                <a:ea typeface="Calibri"/>
                <a:cs typeface="Calibri"/>
                <a:sym typeface="Calibri"/>
              </a:endParaRPr>
            </a:p>
          </p:txBody>
        </p:sp>
      </p:grpSp>
      <p:grpSp>
        <p:nvGrpSpPr>
          <p:cNvPr id="174" name="Google Shape;174;p16"/>
          <p:cNvGrpSpPr/>
          <p:nvPr/>
        </p:nvGrpSpPr>
        <p:grpSpPr>
          <a:xfrm>
            <a:off x="2580416" y="3948405"/>
            <a:ext cx="489694" cy="489694"/>
            <a:chOff x="3439884" y="5265051"/>
            <a:chExt cx="653100" cy="653100"/>
          </a:xfrm>
        </p:grpSpPr>
        <p:sp>
          <p:nvSpPr>
            <p:cNvPr id="175" name="Google Shape;175;p16"/>
            <p:cNvSpPr/>
            <p:nvPr/>
          </p:nvSpPr>
          <p:spPr>
            <a:xfrm>
              <a:off x="3439884" y="5265051"/>
              <a:ext cx="653100" cy="653100"/>
            </a:xfrm>
            <a:prstGeom prst="ellipse">
              <a:avLst/>
            </a:prstGeom>
            <a:solidFill>
              <a:schemeClr val="accent6"/>
            </a:solidFill>
            <a:ln cap="flat" cmpd="sng" w="38100">
              <a:solidFill>
                <a:schemeClr val="lt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00">
                <a:solidFill>
                  <a:srgbClr val="FFFFFF"/>
                </a:solidFill>
                <a:latin typeface="Calibri"/>
                <a:ea typeface="Calibri"/>
                <a:cs typeface="Calibri"/>
                <a:sym typeface="Calibri"/>
              </a:endParaRPr>
            </a:p>
          </p:txBody>
        </p:sp>
        <p:grpSp>
          <p:nvGrpSpPr>
            <p:cNvPr id="176" name="Google Shape;176;p16"/>
            <p:cNvGrpSpPr/>
            <p:nvPr/>
          </p:nvGrpSpPr>
          <p:grpSpPr>
            <a:xfrm>
              <a:off x="3642467" y="5386834"/>
              <a:ext cx="265279" cy="413016"/>
              <a:chOff x="638" y="336"/>
              <a:chExt cx="167" cy="260"/>
            </a:xfrm>
          </p:grpSpPr>
          <p:sp>
            <p:nvSpPr>
              <p:cNvPr id="177" name="Google Shape;177;p16"/>
              <p:cNvSpPr/>
              <p:nvPr/>
            </p:nvSpPr>
            <p:spPr>
              <a:xfrm>
                <a:off x="638" y="336"/>
                <a:ext cx="85" cy="260"/>
              </a:xfrm>
              <a:custGeom>
                <a:rect b="b" l="l" r="r" t="t"/>
                <a:pathLst>
                  <a:path extrusionOk="0" h="3357" w="1101">
                    <a:moveTo>
                      <a:pt x="142" y="1957"/>
                    </a:moveTo>
                    <a:lnTo>
                      <a:pt x="142" y="2711"/>
                    </a:lnTo>
                    <a:lnTo>
                      <a:pt x="498" y="2711"/>
                    </a:lnTo>
                    <a:lnTo>
                      <a:pt x="498" y="1957"/>
                    </a:lnTo>
                    <a:lnTo>
                      <a:pt x="142" y="1957"/>
                    </a:lnTo>
                    <a:close/>
                    <a:moveTo>
                      <a:pt x="425" y="0"/>
                    </a:moveTo>
                    <a:lnTo>
                      <a:pt x="677" y="0"/>
                    </a:lnTo>
                    <a:lnTo>
                      <a:pt x="693" y="2"/>
                    </a:lnTo>
                    <a:lnTo>
                      <a:pt x="707" y="9"/>
                    </a:lnTo>
                    <a:lnTo>
                      <a:pt x="719" y="20"/>
                    </a:lnTo>
                    <a:lnTo>
                      <a:pt x="728" y="34"/>
                    </a:lnTo>
                    <a:lnTo>
                      <a:pt x="731" y="49"/>
                    </a:lnTo>
                    <a:lnTo>
                      <a:pt x="731" y="64"/>
                    </a:lnTo>
                    <a:lnTo>
                      <a:pt x="705" y="200"/>
                    </a:lnTo>
                    <a:lnTo>
                      <a:pt x="731" y="200"/>
                    </a:lnTo>
                    <a:lnTo>
                      <a:pt x="749" y="202"/>
                    </a:lnTo>
                    <a:lnTo>
                      <a:pt x="763" y="210"/>
                    </a:lnTo>
                    <a:lnTo>
                      <a:pt x="776" y="223"/>
                    </a:lnTo>
                    <a:lnTo>
                      <a:pt x="784" y="237"/>
                    </a:lnTo>
                    <a:lnTo>
                      <a:pt x="786" y="254"/>
                    </a:lnTo>
                    <a:lnTo>
                      <a:pt x="786" y="1081"/>
                    </a:lnTo>
                    <a:lnTo>
                      <a:pt x="804" y="1093"/>
                    </a:lnTo>
                    <a:lnTo>
                      <a:pt x="826" y="1107"/>
                    </a:lnTo>
                    <a:lnTo>
                      <a:pt x="851" y="1125"/>
                    </a:lnTo>
                    <a:lnTo>
                      <a:pt x="877" y="1144"/>
                    </a:lnTo>
                    <a:lnTo>
                      <a:pt x="904" y="1166"/>
                    </a:lnTo>
                    <a:lnTo>
                      <a:pt x="933" y="1191"/>
                    </a:lnTo>
                    <a:lnTo>
                      <a:pt x="961" y="1217"/>
                    </a:lnTo>
                    <a:lnTo>
                      <a:pt x="988" y="1246"/>
                    </a:lnTo>
                    <a:lnTo>
                      <a:pt x="1015" y="1277"/>
                    </a:lnTo>
                    <a:lnTo>
                      <a:pt x="1039" y="1309"/>
                    </a:lnTo>
                    <a:lnTo>
                      <a:pt x="1059" y="1343"/>
                    </a:lnTo>
                    <a:lnTo>
                      <a:pt x="1077" y="1379"/>
                    </a:lnTo>
                    <a:lnTo>
                      <a:pt x="1090" y="1415"/>
                    </a:lnTo>
                    <a:lnTo>
                      <a:pt x="1098" y="1454"/>
                    </a:lnTo>
                    <a:lnTo>
                      <a:pt x="1101" y="1493"/>
                    </a:lnTo>
                    <a:lnTo>
                      <a:pt x="1101" y="3302"/>
                    </a:lnTo>
                    <a:lnTo>
                      <a:pt x="1098" y="3319"/>
                    </a:lnTo>
                    <a:lnTo>
                      <a:pt x="1091" y="3335"/>
                    </a:lnTo>
                    <a:lnTo>
                      <a:pt x="1079" y="3347"/>
                    </a:lnTo>
                    <a:lnTo>
                      <a:pt x="1063" y="3354"/>
                    </a:lnTo>
                    <a:lnTo>
                      <a:pt x="1046" y="3357"/>
                    </a:lnTo>
                    <a:lnTo>
                      <a:pt x="56" y="3357"/>
                    </a:lnTo>
                    <a:lnTo>
                      <a:pt x="38" y="3354"/>
                    </a:lnTo>
                    <a:lnTo>
                      <a:pt x="23" y="3347"/>
                    </a:lnTo>
                    <a:lnTo>
                      <a:pt x="11" y="3335"/>
                    </a:lnTo>
                    <a:lnTo>
                      <a:pt x="3" y="3319"/>
                    </a:lnTo>
                    <a:lnTo>
                      <a:pt x="0" y="3302"/>
                    </a:lnTo>
                    <a:lnTo>
                      <a:pt x="0" y="1493"/>
                    </a:lnTo>
                    <a:lnTo>
                      <a:pt x="3" y="1454"/>
                    </a:lnTo>
                    <a:lnTo>
                      <a:pt x="11" y="1415"/>
                    </a:lnTo>
                    <a:lnTo>
                      <a:pt x="25" y="1379"/>
                    </a:lnTo>
                    <a:lnTo>
                      <a:pt x="42" y="1343"/>
                    </a:lnTo>
                    <a:lnTo>
                      <a:pt x="64" y="1309"/>
                    </a:lnTo>
                    <a:lnTo>
                      <a:pt x="88" y="1277"/>
                    </a:lnTo>
                    <a:lnTo>
                      <a:pt x="113" y="1246"/>
                    </a:lnTo>
                    <a:lnTo>
                      <a:pt x="140" y="1217"/>
                    </a:lnTo>
                    <a:lnTo>
                      <a:pt x="169" y="1191"/>
                    </a:lnTo>
                    <a:lnTo>
                      <a:pt x="197" y="1166"/>
                    </a:lnTo>
                    <a:lnTo>
                      <a:pt x="225" y="1144"/>
                    </a:lnTo>
                    <a:lnTo>
                      <a:pt x="251" y="1125"/>
                    </a:lnTo>
                    <a:lnTo>
                      <a:pt x="275" y="1107"/>
                    </a:lnTo>
                    <a:lnTo>
                      <a:pt x="297" y="1093"/>
                    </a:lnTo>
                    <a:lnTo>
                      <a:pt x="316" y="1081"/>
                    </a:lnTo>
                    <a:lnTo>
                      <a:pt x="316" y="254"/>
                    </a:lnTo>
                    <a:lnTo>
                      <a:pt x="319" y="237"/>
                    </a:lnTo>
                    <a:lnTo>
                      <a:pt x="326" y="223"/>
                    </a:lnTo>
                    <a:lnTo>
                      <a:pt x="338" y="210"/>
                    </a:lnTo>
                    <a:lnTo>
                      <a:pt x="354" y="202"/>
                    </a:lnTo>
                    <a:lnTo>
                      <a:pt x="371" y="200"/>
                    </a:lnTo>
                    <a:lnTo>
                      <a:pt x="396" y="200"/>
                    </a:lnTo>
                    <a:lnTo>
                      <a:pt x="371" y="64"/>
                    </a:lnTo>
                    <a:lnTo>
                      <a:pt x="370" y="49"/>
                    </a:lnTo>
                    <a:lnTo>
                      <a:pt x="374" y="34"/>
                    </a:lnTo>
                    <a:lnTo>
                      <a:pt x="383" y="20"/>
                    </a:lnTo>
                    <a:lnTo>
                      <a:pt x="395" y="9"/>
                    </a:lnTo>
                    <a:lnTo>
                      <a:pt x="409" y="2"/>
                    </a:lnTo>
                    <a:lnTo>
                      <a:pt x="425" y="0"/>
                    </a:lnTo>
                    <a:close/>
                  </a:path>
                </a:pathLst>
              </a:custGeom>
              <a:solidFill>
                <a:schemeClr val="lt1"/>
              </a:solidFill>
              <a:ln>
                <a:noFill/>
              </a:ln>
            </p:spPr>
            <p:txBody>
              <a:bodyPr anchorCtr="0" anchor="t" bIns="34275" lIns="68550" spcFirstLastPara="1" rIns="68550" wrap="square" tIns="34275">
                <a:noAutofit/>
              </a:bodyPr>
              <a:lstStyle/>
              <a:p>
                <a:pPr indent="0" lvl="0" marL="0" marR="0" rtl="0" algn="l">
                  <a:spcBef>
                    <a:spcPts val="0"/>
                  </a:spcBef>
                  <a:spcAft>
                    <a:spcPts val="0"/>
                  </a:spcAft>
                  <a:buNone/>
                </a:pPr>
                <a:r>
                  <a:t/>
                </a:r>
                <a:endParaRPr sz="1300">
                  <a:solidFill>
                    <a:srgbClr val="000000"/>
                  </a:solidFill>
                  <a:latin typeface="Calibri"/>
                  <a:ea typeface="Calibri"/>
                  <a:cs typeface="Calibri"/>
                  <a:sym typeface="Calibri"/>
                </a:endParaRPr>
              </a:p>
            </p:txBody>
          </p:sp>
          <p:sp>
            <p:nvSpPr>
              <p:cNvPr id="178" name="Google Shape;178;p16"/>
              <p:cNvSpPr/>
              <p:nvPr/>
            </p:nvSpPr>
            <p:spPr>
              <a:xfrm>
                <a:off x="729" y="455"/>
                <a:ext cx="76" cy="141"/>
              </a:xfrm>
              <a:custGeom>
                <a:rect b="b" l="l" r="r" t="t"/>
                <a:pathLst>
                  <a:path extrusionOk="0" h="1813" w="982">
                    <a:moveTo>
                      <a:pt x="131" y="0"/>
                    </a:moveTo>
                    <a:lnTo>
                      <a:pt x="852" y="0"/>
                    </a:lnTo>
                    <a:lnTo>
                      <a:pt x="869" y="3"/>
                    </a:lnTo>
                    <a:lnTo>
                      <a:pt x="886" y="9"/>
                    </a:lnTo>
                    <a:lnTo>
                      <a:pt x="899" y="20"/>
                    </a:lnTo>
                    <a:lnTo>
                      <a:pt x="911" y="34"/>
                    </a:lnTo>
                    <a:lnTo>
                      <a:pt x="917" y="51"/>
                    </a:lnTo>
                    <a:lnTo>
                      <a:pt x="925" y="82"/>
                    </a:lnTo>
                    <a:lnTo>
                      <a:pt x="933" y="116"/>
                    </a:lnTo>
                    <a:lnTo>
                      <a:pt x="942" y="156"/>
                    </a:lnTo>
                    <a:lnTo>
                      <a:pt x="950" y="198"/>
                    </a:lnTo>
                    <a:lnTo>
                      <a:pt x="958" y="243"/>
                    </a:lnTo>
                    <a:lnTo>
                      <a:pt x="965" y="291"/>
                    </a:lnTo>
                    <a:lnTo>
                      <a:pt x="971" y="341"/>
                    </a:lnTo>
                    <a:lnTo>
                      <a:pt x="977" y="393"/>
                    </a:lnTo>
                    <a:lnTo>
                      <a:pt x="980" y="446"/>
                    </a:lnTo>
                    <a:lnTo>
                      <a:pt x="982" y="499"/>
                    </a:lnTo>
                    <a:lnTo>
                      <a:pt x="981" y="553"/>
                    </a:lnTo>
                    <a:lnTo>
                      <a:pt x="978" y="607"/>
                    </a:lnTo>
                    <a:lnTo>
                      <a:pt x="971" y="660"/>
                    </a:lnTo>
                    <a:lnTo>
                      <a:pt x="962" y="712"/>
                    </a:lnTo>
                    <a:lnTo>
                      <a:pt x="950" y="763"/>
                    </a:lnTo>
                    <a:lnTo>
                      <a:pt x="934" y="812"/>
                    </a:lnTo>
                    <a:lnTo>
                      <a:pt x="914" y="858"/>
                    </a:lnTo>
                    <a:lnTo>
                      <a:pt x="890" y="902"/>
                    </a:lnTo>
                    <a:lnTo>
                      <a:pt x="864" y="939"/>
                    </a:lnTo>
                    <a:lnTo>
                      <a:pt x="834" y="971"/>
                    </a:lnTo>
                    <a:lnTo>
                      <a:pt x="802" y="1001"/>
                    </a:lnTo>
                    <a:lnTo>
                      <a:pt x="767" y="1025"/>
                    </a:lnTo>
                    <a:lnTo>
                      <a:pt x="729" y="1047"/>
                    </a:lnTo>
                    <a:lnTo>
                      <a:pt x="688" y="1064"/>
                    </a:lnTo>
                    <a:lnTo>
                      <a:pt x="643" y="1078"/>
                    </a:lnTo>
                    <a:lnTo>
                      <a:pt x="597" y="1088"/>
                    </a:lnTo>
                    <a:lnTo>
                      <a:pt x="597" y="1604"/>
                    </a:lnTo>
                    <a:lnTo>
                      <a:pt x="748" y="1604"/>
                    </a:lnTo>
                    <a:lnTo>
                      <a:pt x="771" y="1607"/>
                    </a:lnTo>
                    <a:lnTo>
                      <a:pt x="794" y="1614"/>
                    </a:lnTo>
                    <a:lnTo>
                      <a:pt x="814" y="1626"/>
                    </a:lnTo>
                    <a:lnTo>
                      <a:pt x="830" y="1643"/>
                    </a:lnTo>
                    <a:lnTo>
                      <a:pt x="843" y="1662"/>
                    </a:lnTo>
                    <a:lnTo>
                      <a:pt x="850" y="1684"/>
                    </a:lnTo>
                    <a:lnTo>
                      <a:pt x="853" y="1708"/>
                    </a:lnTo>
                    <a:lnTo>
                      <a:pt x="850" y="1732"/>
                    </a:lnTo>
                    <a:lnTo>
                      <a:pt x="843" y="1754"/>
                    </a:lnTo>
                    <a:lnTo>
                      <a:pt x="830" y="1774"/>
                    </a:lnTo>
                    <a:lnTo>
                      <a:pt x="814" y="1790"/>
                    </a:lnTo>
                    <a:lnTo>
                      <a:pt x="794" y="1803"/>
                    </a:lnTo>
                    <a:lnTo>
                      <a:pt x="771" y="1810"/>
                    </a:lnTo>
                    <a:lnTo>
                      <a:pt x="748" y="1813"/>
                    </a:lnTo>
                    <a:lnTo>
                      <a:pt x="235" y="1813"/>
                    </a:lnTo>
                    <a:lnTo>
                      <a:pt x="210" y="1810"/>
                    </a:lnTo>
                    <a:lnTo>
                      <a:pt x="188" y="1803"/>
                    </a:lnTo>
                    <a:lnTo>
                      <a:pt x="168" y="1790"/>
                    </a:lnTo>
                    <a:lnTo>
                      <a:pt x="153" y="1774"/>
                    </a:lnTo>
                    <a:lnTo>
                      <a:pt x="139" y="1754"/>
                    </a:lnTo>
                    <a:lnTo>
                      <a:pt x="132" y="1732"/>
                    </a:lnTo>
                    <a:lnTo>
                      <a:pt x="129" y="1708"/>
                    </a:lnTo>
                    <a:lnTo>
                      <a:pt x="132" y="1684"/>
                    </a:lnTo>
                    <a:lnTo>
                      <a:pt x="139" y="1662"/>
                    </a:lnTo>
                    <a:lnTo>
                      <a:pt x="153" y="1643"/>
                    </a:lnTo>
                    <a:lnTo>
                      <a:pt x="168" y="1626"/>
                    </a:lnTo>
                    <a:lnTo>
                      <a:pt x="188" y="1614"/>
                    </a:lnTo>
                    <a:lnTo>
                      <a:pt x="210" y="1607"/>
                    </a:lnTo>
                    <a:lnTo>
                      <a:pt x="235" y="1604"/>
                    </a:lnTo>
                    <a:lnTo>
                      <a:pt x="386" y="1604"/>
                    </a:lnTo>
                    <a:lnTo>
                      <a:pt x="386" y="1088"/>
                    </a:lnTo>
                    <a:lnTo>
                      <a:pt x="338" y="1078"/>
                    </a:lnTo>
                    <a:lnTo>
                      <a:pt x="294" y="1064"/>
                    </a:lnTo>
                    <a:lnTo>
                      <a:pt x="253" y="1047"/>
                    </a:lnTo>
                    <a:lnTo>
                      <a:pt x="214" y="1025"/>
                    </a:lnTo>
                    <a:lnTo>
                      <a:pt x="179" y="1001"/>
                    </a:lnTo>
                    <a:lnTo>
                      <a:pt x="147" y="971"/>
                    </a:lnTo>
                    <a:lnTo>
                      <a:pt x="119" y="939"/>
                    </a:lnTo>
                    <a:lnTo>
                      <a:pt x="93" y="902"/>
                    </a:lnTo>
                    <a:lnTo>
                      <a:pt x="68" y="858"/>
                    </a:lnTo>
                    <a:lnTo>
                      <a:pt x="48" y="812"/>
                    </a:lnTo>
                    <a:lnTo>
                      <a:pt x="32" y="763"/>
                    </a:lnTo>
                    <a:lnTo>
                      <a:pt x="19" y="712"/>
                    </a:lnTo>
                    <a:lnTo>
                      <a:pt x="10" y="660"/>
                    </a:lnTo>
                    <a:lnTo>
                      <a:pt x="4" y="607"/>
                    </a:lnTo>
                    <a:lnTo>
                      <a:pt x="1" y="553"/>
                    </a:lnTo>
                    <a:lnTo>
                      <a:pt x="0" y="499"/>
                    </a:lnTo>
                    <a:lnTo>
                      <a:pt x="2" y="446"/>
                    </a:lnTo>
                    <a:lnTo>
                      <a:pt x="5" y="393"/>
                    </a:lnTo>
                    <a:lnTo>
                      <a:pt x="10" y="341"/>
                    </a:lnTo>
                    <a:lnTo>
                      <a:pt x="16" y="291"/>
                    </a:lnTo>
                    <a:lnTo>
                      <a:pt x="24" y="243"/>
                    </a:lnTo>
                    <a:lnTo>
                      <a:pt x="32" y="198"/>
                    </a:lnTo>
                    <a:lnTo>
                      <a:pt x="40" y="156"/>
                    </a:lnTo>
                    <a:lnTo>
                      <a:pt x="48" y="116"/>
                    </a:lnTo>
                    <a:lnTo>
                      <a:pt x="57" y="82"/>
                    </a:lnTo>
                    <a:lnTo>
                      <a:pt x="65" y="51"/>
                    </a:lnTo>
                    <a:lnTo>
                      <a:pt x="72" y="34"/>
                    </a:lnTo>
                    <a:lnTo>
                      <a:pt x="82" y="20"/>
                    </a:lnTo>
                    <a:lnTo>
                      <a:pt x="96" y="9"/>
                    </a:lnTo>
                    <a:lnTo>
                      <a:pt x="112" y="3"/>
                    </a:lnTo>
                    <a:lnTo>
                      <a:pt x="131" y="0"/>
                    </a:lnTo>
                    <a:close/>
                  </a:path>
                </a:pathLst>
              </a:custGeom>
              <a:solidFill>
                <a:schemeClr val="lt1"/>
              </a:solidFill>
              <a:ln>
                <a:noFill/>
              </a:ln>
            </p:spPr>
            <p:txBody>
              <a:bodyPr anchorCtr="0" anchor="t" bIns="34275" lIns="68550" spcFirstLastPara="1" rIns="68550" wrap="square" tIns="34275">
                <a:noAutofit/>
              </a:bodyPr>
              <a:lstStyle/>
              <a:p>
                <a:pPr indent="0" lvl="0" marL="0" marR="0" rtl="0" algn="l">
                  <a:spcBef>
                    <a:spcPts val="0"/>
                  </a:spcBef>
                  <a:spcAft>
                    <a:spcPts val="0"/>
                  </a:spcAft>
                  <a:buNone/>
                </a:pPr>
                <a:r>
                  <a:t/>
                </a:r>
                <a:endParaRPr sz="1300">
                  <a:solidFill>
                    <a:srgbClr val="000000"/>
                  </a:solidFill>
                  <a:latin typeface="Calibri"/>
                  <a:ea typeface="Calibri"/>
                  <a:cs typeface="Calibri"/>
                  <a:sym typeface="Calibri"/>
                </a:endParaRPr>
              </a:p>
            </p:txBody>
          </p:sp>
        </p:grpSp>
      </p:grpSp>
      <p:grpSp>
        <p:nvGrpSpPr>
          <p:cNvPr id="179" name="Google Shape;179;p16"/>
          <p:cNvGrpSpPr/>
          <p:nvPr/>
        </p:nvGrpSpPr>
        <p:grpSpPr>
          <a:xfrm>
            <a:off x="6169540" y="2947330"/>
            <a:ext cx="489694" cy="489694"/>
            <a:chOff x="8226659" y="3218538"/>
            <a:chExt cx="653100" cy="653100"/>
          </a:xfrm>
        </p:grpSpPr>
        <p:sp>
          <p:nvSpPr>
            <p:cNvPr id="180" name="Google Shape;180;p16"/>
            <p:cNvSpPr/>
            <p:nvPr/>
          </p:nvSpPr>
          <p:spPr>
            <a:xfrm>
              <a:off x="8226659" y="3218538"/>
              <a:ext cx="653100" cy="653100"/>
            </a:xfrm>
            <a:prstGeom prst="ellipse">
              <a:avLst/>
            </a:prstGeom>
            <a:solidFill>
              <a:schemeClr val="accent2"/>
            </a:solidFill>
            <a:ln cap="flat" cmpd="sng" w="38100">
              <a:solidFill>
                <a:schemeClr val="lt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00">
                <a:solidFill>
                  <a:srgbClr val="FFFFFF"/>
                </a:solidFill>
                <a:latin typeface="Calibri"/>
                <a:ea typeface="Calibri"/>
                <a:cs typeface="Calibri"/>
                <a:sym typeface="Calibri"/>
              </a:endParaRPr>
            </a:p>
          </p:txBody>
        </p:sp>
        <p:sp>
          <p:nvSpPr>
            <p:cNvPr id="181" name="Google Shape;181;p16"/>
            <p:cNvSpPr/>
            <p:nvPr/>
          </p:nvSpPr>
          <p:spPr>
            <a:xfrm>
              <a:off x="8405026" y="3348365"/>
              <a:ext cx="296407" cy="393490"/>
            </a:xfrm>
            <a:custGeom>
              <a:rect b="b" l="l" r="r" t="t"/>
              <a:pathLst>
                <a:path extrusionOk="0" h="3433" w="2953">
                  <a:moveTo>
                    <a:pt x="675" y="428"/>
                  </a:moveTo>
                  <a:lnTo>
                    <a:pt x="623" y="432"/>
                  </a:lnTo>
                  <a:lnTo>
                    <a:pt x="572" y="442"/>
                  </a:lnTo>
                  <a:lnTo>
                    <a:pt x="523" y="457"/>
                  </a:lnTo>
                  <a:lnTo>
                    <a:pt x="477" y="478"/>
                  </a:lnTo>
                  <a:lnTo>
                    <a:pt x="435" y="504"/>
                  </a:lnTo>
                  <a:lnTo>
                    <a:pt x="396" y="534"/>
                  </a:lnTo>
                  <a:lnTo>
                    <a:pt x="360" y="570"/>
                  </a:lnTo>
                  <a:lnTo>
                    <a:pt x="329" y="608"/>
                  </a:lnTo>
                  <a:lnTo>
                    <a:pt x="303" y="651"/>
                  </a:lnTo>
                  <a:lnTo>
                    <a:pt x="282" y="697"/>
                  </a:lnTo>
                  <a:lnTo>
                    <a:pt x="266" y="746"/>
                  </a:lnTo>
                  <a:lnTo>
                    <a:pt x="257" y="796"/>
                  </a:lnTo>
                  <a:lnTo>
                    <a:pt x="254" y="850"/>
                  </a:lnTo>
                  <a:lnTo>
                    <a:pt x="257" y="902"/>
                  </a:lnTo>
                  <a:lnTo>
                    <a:pt x="266" y="953"/>
                  </a:lnTo>
                  <a:lnTo>
                    <a:pt x="282" y="1001"/>
                  </a:lnTo>
                  <a:lnTo>
                    <a:pt x="303" y="1047"/>
                  </a:lnTo>
                  <a:lnTo>
                    <a:pt x="329" y="1090"/>
                  </a:lnTo>
                  <a:lnTo>
                    <a:pt x="360" y="1128"/>
                  </a:lnTo>
                  <a:lnTo>
                    <a:pt x="396" y="1164"/>
                  </a:lnTo>
                  <a:lnTo>
                    <a:pt x="435" y="1195"/>
                  </a:lnTo>
                  <a:lnTo>
                    <a:pt x="477" y="1221"/>
                  </a:lnTo>
                  <a:lnTo>
                    <a:pt x="523" y="1242"/>
                  </a:lnTo>
                  <a:lnTo>
                    <a:pt x="572" y="1258"/>
                  </a:lnTo>
                  <a:lnTo>
                    <a:pt x="623" y="1267"/>
                  </a:lnTo>
                  <a:lnTo>
                    <a:pt x="675" y="1270"/>
                  </a:lnTo>
                  <a:lnTo>
                    <a:pt x="719" y="1268"/>
                  </a:lnTo>
                  <a:lnTo>
                    <a:pt x="497" y="965"/>
                  </a:lnTo>
                  <a:lnTo>
                    <a:pt x="481" y="939"/>
                  </a:lnTo>
                  <a:lnTo>
                    <a:pt x="470" y="910"/>
                  </a:lnTo>
                  <a:lnTo>
                    <a:pt x="465" y="880"/>
                  </a:lnTo>
                  <a:lnTo>
                    <a:pt x="465" y="850"/>
                  </a:lnTo>
                  <a:lnTo>
                    <a:pt x="471" y="819"/>
                  </a:lnTo>
                  <a:lnTo>
                    <a:pt x="483" y="790"/>
                  </a:lnTo>
                  <a:lnTo>
                    <a:pt x="496" y="767"/>
                  </a:lnTo>
                  <a:lnTo>
                    <a:pt x="514" y="747"/>
                  </a:lnTo>
                  <a:lnTo>
                    <a:pt x="534" y="730"/>
                  </a:lnTo>
                  <a:lnTo>
                    <a:pt x="556" y="716"/>
                  </a:lnTo>
                  <a:lnTo>
                    <a:pt x="581" y="706"/>
                  </a:lnTo>
                  <a:lnTo>
                    <a:pt x="606" y="699"/>
                  </a:lnTo>
                  <a:lnTo>
                    <a:pt x="633" y="697"/>
                  </a:lnTo>
                  <a:lnTo>
                    <a:pt x="1068" y="697"/>
                  </a:lnTo>
                  <a:lnTo>
                    <a:pt x="1047" y="652"/>
                  </a:lnTo>
                  <a:lnTo>
                    <a:pt x="1021" y="610"/>
                  </a:lnTo>
                  <a:lnTo>
                    <a:pt x="991" y="570"/>
                  </a:lnTo>
                  <a:lnTo>
                    <a:pt x="955" y="534"/>
                  </a:lnTo>
                  <a:lnTo>
                    <a:pt x="916" y="504"/>
                  </a:lnTo>
                  <a:lnTo>
                    <a:pt x="874" y="478"/>
                  </a:lnTo>
                  <a:lnTo>
                    <a:pt x="828" y="457"/>
                  </a:lnTo>
                  <a:lnTo>
                    <a:pt x="779" y="442"/>
                  </a:lnTo>
                  <a:lnTo>
                    <a:pt x="728" y="432"/>
                  </a:lnTo>
                  <a:lnTo>
                    <a:pt x="675" y="428"/>
                  </a:lnTo>
                  <a:close/>
                  <a:moveTo>
                    <a:pt x="2815" y="0"/>
                  </a:moveTo>
                  <a:lnTo>
                    <a:pt x="2840" y="0"/>
                  </a:lnTo>
                  <a:lnTo>
                    <a:pt x="2863" y="5"/>
                  </a:lnTo>
                  <a:lnTo>
                    <a:pt x="2886" y="14"/>
                  </a:lnTo>
                  <a:lnTo>
                    <a:pt x="2907" y="28"/>
                  </a:lnTo>
                  <a:lnTo>
                    <a:pt x="2925" y="46"/>
                  </a:lnTo>
                  <a:lnTo>
                    <a:pt x="2939" y="68"/>
                  </a:lnTo>
                  <a:lnTo>
                    <a:pt x="2948" y="91"/>
                  </a:lnTo>
                  <a:lnTo>
                    <a:pt x="2953" y="115"/>
                  </a:lnTo>
                  <a:lnTo>
                    <a:pt x="2953" y="139"/>
                  </a:lnTo>
                  <a:lnTo>
                    <a:pt x="2948" y="163"/>
                  </a:lnTo>
                  <a:lnTo>
                    <a:pt x="2938" y="185"/>
                  </a:lnTo>
                  <a:lnTo>
                    <a:pt x="2925" y="206"/>
                  </a:lnTo>
                  <a:lnTo>
                    <a:pt x="2906" y="223"/>
                  </a:lnTo>
                  <a:lnTo>
                    <a:pt x="2539" y="521"/>
                  </a:lnTo>
                  <a:lnTo>
                    <a:pt x="2451" y="697"/>
                  </a:lnTo>
                  <a:lnTo>
                    <a:pt x="2785" y="697"/>
                  </a:lnTo>
                  <a:lnTo>
                    <a:pt x="2811" y="699"/>
                  </a:lnTo>
                  <a:lnTo>
                    <a:pt x="2837" y="706"/>
                  </a:lnTo>
                  <a:lnTo>
                    <a:pt x="2861" y="716"/>
                  </a:lnTo>
                  <a:lnTo>
                    <a:pt x="2884" y="730"/>
                  </a:lnTo>
                  <a:lnTo>
                    <a:pt x="2904" y="747"/>
                  </a:lnTo>
                  <a:lnTo>
                    <a:pt x="2921" y="767"/>
                  </a:lnTo>
                  <a:lnTo>
                    <a:pt x="2935" y="790"/>
                  </a:lnTo>
                  <a:lnTo>
                    <a:pt x="2947" y="819"/>
                  </a:lnTo>
                  <a:lnTo>
                    <a:pt x="2952" y="850"/>
                  </a:lnTo>
                  <a:lnTo>
                    <a:pt x="2953" y="880"/>
                  </a:lnTo>
                  <a:lnTo>
                    <a:pt x="2948" y="910"/>
                  </a:lnTo>
                  <a:lnTo>
                    <a:pt x="2936" y="939"/>
                  </a:lnTo>
                  <a:lnTo>
                    <a:pt x="2921" y="965"/>
                  </a:lnTo>
                  <a:lnTo>
                    <a:pt x="1878" y="2387"/>
                  </a:lnTo>
                  <a:lnTo>
                    <a:pt x="1878" y="3095"/>
                  </a:lnTo>
                  <a:lnTo>
                    <a:pt x="2215" y="3095"/>
                  </a:lnTo>
                  <a:lnTo>
                    <a:pt x="2246" y="3099"/>
                  </a:lnTo>
                  <a:lnTo>
                    <a:pt x="2274" y="3106"/>
                  </a:lnTo>
                  <a:lnTo>
                    <a:pt x="2300" y="3118"/>
                  </a:lnTo>
                  <a:lnTo>
                    <a:pt x="2324" y="3135"/>
                  </a:lnTo>
                  <a:lnTo>
                    <a:pt x="2344" y="3155"/>
                  </a:lnTo>
                  <a:lnTo>
                    <a:pt x="2361" y="3179"/>
                  </a:lnTo>
                  <a:lnTo>
                    <a:pt x="2373" y="3205"/>
                  </a:lnTo>
                  <a:lnTo>
                    <a:pt x="2381" y="3233"/>
                  </a:lnTo>
                  <a:lnTo>
                    <a:pt x="2383" y="3263"/>
                  </a:lnTo>
                  <a:lnTo>
                    <a:pt x="2381" y="3294"/>
                  </a:lnTo>
                  <a:lnTo>
                    <a:pt x="2373" y="3323"/>
                  </a:lnTo>
                  <a:lnTo>
                    <a:pt x="2361" y="3349"/>
                  </a:lnTo>
                  <a:lnTo>
                    <a:pt x="2344" y="3372"/>
                  </a:lnTo>
                  <a:lnTo>
                    <a:pt x="2324" y="3393"/>
                  </a:lnTo>
                  <a:lnTo>
                    <a:pt x="2300" y="3410"/>
                  </a:lnTo>
                  <a:lnTo>
                    <a:pt x="2274" y="3422"/>
                  </a:lnTo>
                  <a:lnTo>
                    <a:pt x="2246" y="3429"/>
                  </a:lnTo>
                  <a:lnTo>
                    <a:pt x="2215" y="3433"/>
                  </a:lnTo>
                  <a:lnTo>
                    <a:pt x="1203" y="3433"/>
                  </a:lnTo>
                  <a:lnTo>
                    <a:pt x="1172" y="3429"/>
                  </a:lnTo>
                  <a:lnTo>
                    <a:pt x="1144" y="3422"/>
                  </a:lnTo>
                  <a:lnTo>
                    <a:pt x="1117" y="3410"/>
                  </a:lnTo>
                  <a:lnTo>
                    <a:pt x="1094" y="3393"/>
                  </a:lnTo>
                  <a:lnTo>
                    <a:pt x="1073" y="3372"/>
                  </a:lnTo>
                  <a:lnTo>
                    <a:pt x="1056" y="3349"/>
                  </a:lnTo>
                  <a:lnTo>
                    <a:pt x="1045" y="3323"/>
                  </a:lnTo>
                  <a:lnTo>
                    <a:pt x="1037" y="3294"/>
                  </a:lnTo>
                  <a:lnTo>
                    <a:pt x="1033" y="3263"/>
                  </a:lnTo>
                  <a:lnTo>
                    <a:pt x="1037" y="3233"/>
                  </a:lnTo>
                  <a:lnTo>
                    <a:pt x="1045" y="3205"/>
                  </a:lnTo>
                  <a:lnTo>
                    <a:pt x="1056" y="3179"/>
                  </a:lnTo>
                  <a:lnTo>
                    <a:pt x="1073" y="3155"/>
                  </a:lnTo>
                  <a:lnTo>
                    <a:pt x="1094" y="3135"/>
                  </a:lnTo>
                  <a:lnTo>
                    <a:pt x="1117" y="3118"/>
                  </a:lnTo>
                  <a:lnTo>
                    <a:pt x="1144" y="3106"/>
                  </a:lnTo>
                  <a:lnTo>
                    <a:pt x="1172" y="3099"/>
                  </a:lnTo>
                  <a:lnTo>
                    <a:pt x="1203" y="3095"/>
                  </a:lnTo>
                  <a:lnTo>
                    <a:pt x="1540" y="3095"/>
                  </a:lnTo>
                  <a:lnTo>
                    <a:pt x="1540" y="2387"/>
                  </a:lnTo>
                  <a:lnTo>
                    <a:pt x="883" y="1491"/>
                  </a:lnTo>
                  <a:lnTo>
                    <a:pt x="832" y="1505"/>
                  </a:lnTo>
                  <a:lnTo>
                    <a:pt x="781" y="1515"/>
                  </a:lnTo>
                  <a:lnTo>
                    <a:pt x="728" y="1522"/>
                  </a:lnTo>
                  <a:lnTo>
                    <a:pt x="675" y="1524"/>
                  </a:lnTo>
                  <a:lnTo>
                    <a:pt x="610" y="1521"/>
                  </a:lnTo>
                  <a:lnTo>
                    <a:pt x="548" y="1511"/>
                  </a:lnTo>
                  <a:lnTo>
                    <a:pt x="486" y="1497"/>
                  </a:lnTo>
                  <a:lnTo>
                    <a:pt x="427" y="1477"/>
                  </a:lnTo>
                  <a:lnTo>
                    <a:pt x="371" y="1451"/>
                  </a:lnTo>
                  <a:lnTo>
                    <a:pt x="318" y="1420"/>
                  </a:lnTo>
                  <a:lnTo>
                    <a:pt x="267" y="1386"/>
                  </a:lnTo>
                  <a:lnTo>
                    <a:pt x="220" y="1347"/>
                  </a:lnTo>
                  <a:lnTo>
                    <a:pt x="177" y="1304"/>
                  </a:lnTo>
                  <a:lnTo>
                    <a:pt x="138" y="1258"/>
                  </a:lnTo>
                  <a:lnTo>
                    <a:pt x="103" y="1206"/>
                  </a:lnTo>
                  <a:lnTo>
                    <a:pt x="73" y="1153"/>
                  </a:lnTo>
                  <a:lnTo>
                    <a:pt x="47" y="1097"/>
                  </a:lnTo>
                  <a:lnTo>
                    <a:pt x="27" y="1038"/>
                  </a:lnTo>
                  <a:lnTo>
                    <a:pt x="12" y="977"/>
                  </a:lnTo>
                  <a:lnTo>
                    <a:pt x="3" y="914"/>
                  </a:lnTo>
                  <a:lnTo>
                    <a:pt x="0" y="850"/>
                  </a:lnTo>
                  <a:lnTo>
                    <a:pt x="3" y="785"/>
                  </a:lnTo>
                  <a:lnTo>
                    <a:pt x="12" y="721"/>
                  </a:lnTo>
                  <a:lnTo>
                    <a:pt x="27" y="661"/>
                  </a:lnTo>
                  <a:lnTo>
                    <a:pt x="47" y="601"/>
                  </a:lnTo>
                  <a:lnTo>
                    <a:pt x="73" y="545"/>
                  </a:lnTo>
                  <a:lnTo>
                    <a:pt x="103" y="492"/>
                  </a:lnTo>
                  <a:lnTo>
                    <a:pt x="138" y="442"/>
                  </a:lnTo>
                  <a:lnTo>
                    <a:pt x="177" y="395"/>
                  </a:lnTo>
                  <a:lnTo>
                    <a:pt x="220" y="352"/>
                  </a:lnTo>
                  <a:lnTo>
                    <a:pt x="267" y="312"/>
                  </a:lnTo>
                  <a:lnTo>
                    <a:pt x="318" y="278"/>
                  </a:lnTo>
                  <a:lnTo>
                    <a:pt x="371" y="247"/>
                  </a:lnTo>
                  <a:lnTo>
                    <a:pt x="427" y="222"/>
                  </a:lnTo>
                  <a:lnTo>
                    <a:pt x="486" y="201"/>
                  </a:lnTo>
                  <a:lnTo>
                    <a:pt x="548" y="187"/>
                  </a:lnTo>
                  <a:lnTo>
                    <a:pt x="610" y="179"/>
                  </a:lnTo>
                  <a:lnTo>
                    <a:pt x="675" y="175"/>
                  </a:lnTo>
                  <a:lnTo>
                    <a:pt x="739" y="177"/>
                  </a:lnTo>
                  <a:lnTo>
                    <a:pt x="800" y="187"/>
                  </a:lnTo>
                  <a:lnTo>
                    <a:pt x="860" y="200"/>
                  </a:lnTo>
                  <a:lnTo>
                    <a:pt x="917" y="220"/>
                  </a:lnTo>
                  <a:lnTo>
                    <a:pt x="973" y="244"/>
                  </a:lnTo>
                  <a:lnTo>
                    <a:pt x="1025" y="272"/>
                  </a:lnTo>
                  <a:lnTo>
                    <a:pt x="1075" y="306"/>
                  </a:lnTo>
                  <a:lnTo>
                    <a:pt x="1121" y="343"/>
                  </a:lnTo>
                  <a:lnTo>
                    <a:pt x="1164" y="384"/>
                  </a:lnTo>
                  <a:lnTo>
                    <a:pt x="1203" y="429"/>
                  </a:lnTo>
                  <a:lnTo>
                    <a:pt x="1238" y="477"/>
                  </a:lnTo>
                  <a:lnTo>
                    <a:pt x="1269" y="528"/>
                  </a:lnTo>
                  <a:lnTo>
                    <a:pt x="1296" y="582"/>
                  </a:lnTo>
                  <a:lnTo>
                    <a:pt x="1317" y="639"/>
                  </a:lnTo>
                  <a:lnTo>
                    <a:pt x="1333" y="697"/>
                  </a:lnTo>
                  <a:lnTo>
                    <a:pt x="2168" y="697"/>
                  </a:lnTo>
                  <a:lnTo>
                    <a:pt x="2325" y="383"/>
                  </a:lnTo>
                  <a:lnTo>
                    <a:pt x="2340" y="361"/>
                  </a:lnTo>
                  <a:lnTo>
                    <a:pt x="2358" y="341"/>
                  </a:lnTo>
                  <a:lnTo>
                    <a:pt x="2747" y="27"/>
                  </a:lnTo>
                  <a:lnTo>
                    <a:pt x="2768" y="14"/>
                  </a:lnTo>
                  <a:lnTo>
                    <a:pt x="2791" y="4"/>
                  </a:lnTo>
                  <a:lnTo>
                    <a:pt x="2815" y="0"/>
                  </a:lnTo>
                  <a:close/>
                </a:path>
              </a:pathLst>
            </a:custGeom>
            <a:solidFill>
              <a:schemeClr val="lt1"/>
            </a:solidFill>
            <a:ln>
              <a:noFill/>
            </a:ln>
          </p:spPr>
          <p:txBody>
            <a:bodyPr anchorCtr="0" anchor="t" bIns="34275" lIns="68550" spcFirstLastPara="1" rIns="68550" wrap="square" tIns="34275">
              <a:noAutofit/>
            </a:bodyPr>
            <a:lstStyle/>
            <a:p>
              <a:pPr indent="0" lvl="0" marL="0" marR="0" rtl="0" algn="l">
                <a:spcBef>
                  <a:spcPts val="0"/>
                </a:spcBef>
                <a:spcAft>
                  <a:spcPts val="0"/>
                </a:spcAft>
                <a:buNone/>
              </a:pPr>
              <a:r>
                <a:t/>
              </a:r>
              <a:endParaRPr sz="1300">
                <a:solidFill>
                  <a:srgbClr val="000000"/>
                </a:solidFill>
                <a:latin typeface="Calibri"/>
                <a:ea typeface="Calibri"/>
                <a:cs typeface="Calibri"/>
                <a:sym typeface="Calibri"/>
              </a:endParaRPr>
            </a:p>
          </p:txBody>
        </p:sp>
      </p:grpSp>
      <p:grpSp>
        <p:nvGrpSpPr>
          <p:cNvPr id="182" name="Google Shape;182;p16"/>
          <p:cNvGrpSpPr/>
          <p:nvPr/>
        </p:nvGrpSpPr>
        <p:grpSpPr>
          <a:xfrm>
            <a:off x="6169540" y="4046514"/>
            <a:ext cx="489694" cy="489694"/>
            <a:chOff x="8226659" y="4582880"/>
            <a:chExt cx="653100" cy="653100"/>
          </a:xfrm>
        </p:grpSpPr>
        <p:sp>
          <p:nvSpPr>
            <p:cNvPr id="183" name="Google Shape;183;p16"/>
            <p:cNvSpPr/>
            <p:nvPr/>
          </p:nvSpPr>
          <p:spPr>
            <a:xfrm>
              <a:off x="8226659" y="4582880"/>
              <a:ext cx="653100" cy="653100"/>
            </a:xfrm>
            <a:prstGeom prst="ellipse">
              <a:avLst/>
            </a:prstGeom>
            <a:solidFill>
              <a:schemeClr val="accent4"/>
            </a:solidFill>
            <a:ln cap="flat" cmpd="sng" w="38100">
              <a:solidFill>
                <a:schemeClr val="lt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00">
                <a:solidFill>
                  <a:srgbClr val="FFFFFF"/>
                </a:solidFill>
                <a:latin typeface="Calibri"/>
                <a:ea typeface="Calibri"/>
                <a:cs typeface="Calibri"/>
                <a:sym typeface="Calibri"/>
              </a:endParaRPr>
            </a:p>
          </p:txBody>
        </p:sp>
        <p:grpSp>
          <p:nvGrpSpPr>
            <p:cNvPr id="184" name="Google Shape;184;p16"/>
            <p:cNvGrpSpPr/>
            <p:nvPr/>
          </p:nvGrpSpPr>
          <p:grpSpPr>
            <a:xfrm>
              <a:off x="8427258" y="4758183"/>
              <a:ext cx="249426" cy="299329"/>
              <a:chOff x="6479" y="445"/>
              <a:chExt cx="247" cy="296"/>
            </a:xfrm>
          </p:grpSpPr>
          <p:sp>
            <p:nvSpPr>
              <p:cNvPr id="185" name="Google Shape;185;p16"/>
              <p:cNvSpPr/>
              <p:nvPr/>
            </p:nvSpPr>
            <p:spPr>
              <a:xfrm>
                <a:off x="6479" y="445"/>
                <a:ext cx="247" cy="296"/>
              </a:xfrm>
              <a:custGeom>
                <a:rect b="b" l="l" r="r" t="t"/>
                <a:pathLst>
                  <a:path extrusionOk="0" h="3287" w="2739">
                    <a:moveTo>
                      <a:pt x="1355" y="900"/>
                    </a:moveTo>
                    <a:lnTo>
                      <a:pt x="1275" y="903"/>
                    </a:lnTo>
                    <a:lnTo>
                      <a:pt x="1196" y="913"/>
                    </a:lnTo>
                    <a:lnTo>
                      <a:pt x="1120" y="927"/>
                    </a:lnTo>
                    <a:lnTo>
                      <a:pt x="1046" y="948"/>
                    </a:lnTo>
                    <a:lnTo>
                      <a:pt x="974" y="974"/>
                    </a:lnTo>
                    <a:lnTo>
                      <a:pt x="904" y="1005"/>
                    </a:lnTo>
                    <a:lnTo>
                      <a:pt x="838" y="1041"/>
                    </a:lnTo>
                    <a:lnTo>
                      <a:pt x="774" y="1082"/>
                    </a:lnTo>
                    <a:lnTo>
                      <a:pt x="714" y="1127"/>
                    </a:lnTo>
                    <a:lnTo>
                      <a:pt x="657" y="1176"/>
                    </a:lnTo>
                    <a:lnTo>
                      <a:pt x="604" y="1229"/>
                    </a:lnTo>
                    <a:lnTo>
                      <a:pt x="555" y="1286"/>
                    </a:lnTo>
                    <a:lnTo>
                      <a:pt x="510" y="1347"/>
                    </a:lnTo>
                    <a:lnTo>
                      <a:pt x="470" y="1411"/>
                    </a:lnTo>
                    <a:lnTo>
                      <a:pt x="433" y="1477"/>
                    </a:lnTo>
                    <a:lnTo>
                      <a:pt x="402" y="1547"/>
                    </a:lnTo>
                    <a:lnTo>
                      <a:pt x="376" y="1619"/>
                    </a:lnTo>
                    <a:lnTo>
                      <a:pt x="356" y="1694"/>
                    </a:lnTo>
                    <a:lnTo>
                      <a:pt x="341" y="1770"/>
                    </a:lnTo>
                    <a:lnTo>
                      <a:pt x="331" y="1849"/>
                    </a:lnTo>
                    <a:lnTo>
                      <a:pt x="328" y="1929"/>
                    </a:lnTo>
                    <a:lnTo>
                      <a:pt x="331" y="2010"/>
                    </a:lnTo>
                    <a:lnTo>
                      <a:pt x="341" y="2088"/>
                    </a:lnTo>
                    <a:lnTo>
                      <a:pt x="356" y="2165"/>
                    </a:lnTo>
                    <a:lnTo>
                      <a:pt x="376" y="2239"/>
                    </a:lnTo>
                    <a:lnTo>
                      <a:pt x="402" y="2312"/>
                    </a:lnTo>
                    <a:lnTo>
                      <a:pt x="433" y="2381"/>
                    </a:lnTo>
                    <a:lnTo>
                      <a:pt x="470" y="2448"/>
                    </a:lnTo>
                    <a:lnTo>
                      <a:pt x="510" y="2512"/>
                    </a:lnTo>
                    <a:lnTo>
                      <a:pt x="555" y="2573"/>
                    </a:lnTo>
                    <a:lnTo>
                      <a:pt x="604" y="2630"/>
                    </a:lnTo>
                    <a:lnTo>
                      <a:pt x="657" y="2683"/>
                    </a:lnTo>
                    <a:lnTo>
                      <a:pt x="714" y="2732"/>
                    </a:lnTo>
                    <a:lnTo>
                      <a:pt x="774" y="2777"/>
                    </a:lnTo>
                    <a:lnTo>
                      <a:pt x="838" y="2817"/>
                    </a:lnTo>
                    <a:lnTo>
                      <a:pt x="904" y="2854"/>
                    </a:lnTo>
                    <a:lnTo>
                      <a:pt x="974" y="2885"/>
                    </a:lnTo>
                    <a:lnTo>
                      <a:pt x="1046" y="2911"/>
                    </a:lnTo>
                    <a:lnTo>
                      <a:pt x="1120" y="2931"/>
                    </a:lnTo>
                    <a:lnTo>
                      <a:pt x="1196" y="2946"/>
                    </a:lnTo>
                    <a:lnTo>
                      <a:pt x="1275" y="2955"/>
                    </a:lnTo>
                    <a:lnTo>
                      <a:pt x="1355" y="2958"/>
                    </a:lnTo>
                    <a:lnTo>
                      <a:pt x="1436" y="2955"/>
                    </a:lnTo>
                    <a:lnTo>
                      <a:pt x="1514" y="2946"/>
                    </a:lnTo>
                    <a:lnTo>
                      <a:pt x="1591" y="2931"/>
                    </a:lnTo>
                    <a:lnTo>
                      <a:pt x="1665" y="2911"/>
                    </a:lnTo>
                    <a:lnTo>
                      <a:pt x="1737" y="2885"/>
                    </a:lnTo>
                    <a:lnTo>
                      <a:pt x="1806" y="2854"/>
                    </a:lnTo>
                    <a:lnTo>
                      <a:pt x="1873" y="2817"/>
                    </a:lnTo>
                    <a:lnTo>
                      <a:pt x="1937" y="2777"/>
                    </a:lnTo>
                    <a:lnTo>
                      <a:pt x="1997" y="2732"/>
                    </a:lnTo>
                    <a:lnTo>
                      <a:pt x="2054" y="2683"/>
                    </a:lnTo>
                    <a:lnTo>
                      <a:pt x="2107" y="2630"/>
                    </a:lnTo>
                    <a:lnTo>
                      <a:pt x="2156" y="2573"/>
                    </a:lnTo>
                    <a:lnTo>
                      <a:pt x="2201" y="2512"/>
                    </a:lnTo>
                    <a:lnTo>
                      <a:pt x="2241" y="2448"/>
                    </a:lnTo>
                    <a:lnTo>
                      <a:pt x="2277" y="2381"/>
                    </a:lnTo>
                    <a:lnTo>
                      <a:pt x="2309" y="2312"/>
                    </a:lnTo>
                    <a:lnTo>
                      <a:pt x="2335" y="2239"/>
                    </a:lnTo>
                    <a:lnTo>
                      <a:pt x="2355" y="2165"/>
                    </a:lnTo>
                    <a:lnTo>
                      <a:pt x="2370" y="2088"/>
                    </a:lnTo>
                    <a:lnTo>
                      <a:pt x="2379" y="2010"/>
                    </a:lnTo>
                    <a:lnTo>
                      <a:pt x="2382" y="1929"/>
                    </a:lnTo>
                    <a:lnTo>
                      <a:pt x="2379" y="1849"/>
                    </a:lnTo>
                    <a:lnTo>
                      <a:pt x="2370" y="1770"/>
                    </a:lnTo>
                    <a:lnTo>
                      <a:pt x="2355" y="1694"/>
                    </a:lnTo>
                    <a:lnTo>
                      <a:pt x="2335" y="1619"/>
                    </a:lnTo>
                    <a:lnTo>
                      <a:pt x="2309" y="1547"/>
                    </a:lnTo>
                    <a:lnTo>
                      <a:pt x="2277" y="1477"/>
                    </a:lnTo>
                    <a:lnTo>
                      <a:pt x="2241" y="1411"/>
                    </a:lnTo>
                    <a:lnTo>
                      <a:pt x="2201" y="1347"/>
                    </a:lnTo>
                    <a:lnTo>
                      <a:pt x="2156" y="1286"/>
                    </a:lnTo>
                    <a:lnTo>
                      <a:pt x="2107" y="1229"/>
                    </a:lnTo>
                    <a:lnTo>
                      <a:pt x="2054" y="1176"/>
                    </a:lnTo>
                    <a:lnTo>
                      <a:pt x="1997" y="1127"/>
                    </a:lnTo>
                    <a:lnTo>
                      <a:pt x="1937" y="1082"/>
                    </a:lnTo>
                    <a:lnTo>
                      <a:pt x="1873" y="1041"/>
                    </a:lnTo>
                    <a:lnTo>
                      <a:pt x="1806" y="1005"/>
                    </a:lnTo>
                    <a:lnTo>
                      <a:pt x="1737" y="974"/>
                    </a:lnTo>
                    <a:lnTo>
                      <a:pt x="1665" y="948"/>
                    </a:lnTo>
                    <a:lnTo>
                      <a:pt x="1591" y="927"/>
                    </a:lnTo>
                    <a:lnTo>
                      <a:pt x="1514" y="913"/>
                    </a:lnTo>
                    <a:lnTo>
                      <a:pt x="1436" y="903"/>
                    </a:lnTo>
                    <a:lnTo>
                      <a:pt x="1355" y="900"/>
                    </a:lnTo>
                    <a:close/>
                    <a:moveTo>
                      <a:pt x="878" y="0"/>
                    </a:moveTo>
                    <a:lnTo>
                      <a:pt x="1833" y="0"/>
                    </a:lnTo>
                    <a:lnTo>
                      <a:pt x="1861" y="3"/>
                    </a:lnTo>
                    <a:lnTo>
                      <a:pt x="1887" y="11"/>
                    </a:lnTo>
                    <a:lnTo>
                      <a:pt x="1910" y="23"/>
                    </a:lnTo>
                    <a:lnTo>
                      <a:pt x="1931" y="40"/>
                    </a:lnTo>
                    <a:lnTo>
                      <a:pt x="1947" y="61"/>
                    </a:lnTo>
                    <a:lnTo>
                      <a:pt x="1960" y="84"/>
                    </a:lnTo>
                    <a:lnTo>
                      <a:pt x="1968" y="110"/>
                    </a:lnTo>
                    <a:lnTo>
                      <a:pt x="1971" y="138"/>
                    </a:lnTo>
                    <a:lnTo>
                      <a:pt x="1971" y="310"/>
                    </a:lnTo>
                    <a:lnTo>
                      <a:pt x="1968" y="338"/>
                    </a:lnTo>
                    <a:lnTo>
                      <a:pt x="1960" y="364"/>
                    </a:lnTo>
                    <a:lnTo>
                      <a:pt x="1947" y="388"/>
                    </a:lnTo>
                    <a:lnTo>
                      <a:pt x="1931" y="408"/>
                    </a:lnTo>
                    <a:lnTo>
                      <a:pt x="1910" y="425"/>
                    </a:lnTo>
                    <a:lnTo>
                      <a:pt x="1887" y="438"/>
                    </a:lnTo>
                    <a:lnTo>
                      <a:pt x="1861" y="447"/>
                    </a:lnTo>
                    <a:lnTo>
                      <a:pt x="1833" y="450"/>
                    </a:lnTo>
                    <a:lnTo>
                      <a:pt x="1691" y="450"/>
                    </a:lnTo>
                    <a:lnTo>
                      <a:pt x="1691" y="615"/>
                    </a:lnTo>
                    <a:lnTo>
                      <a:pt x="1766" y="637"/>
                    </a:lnTo>
                    <a:lnTo>
                      <a:pt x="1840" y="662"/>
                    </a:lnTo>
                    <a:lnTo>
                      <a:pt x="1912" y="692"/>
                    </a:lnTo>
                    <a:lnTo>
                      <a:pt x="1981" y="726"/>
                    </a:lnTo>
                    <a:lnTo>
                      <a:pt x="2048" y="765"/>
                    </a:lnTo>
                    <a:lnTo>
                      <a:pt x="2271" y="542"/>
                    </a:lnTo>
                    <a:lnTo>
                      <a:pt x="2300" y="517"/>
                    </a:lnTo>
                    <a:lnTo>
                      <a:pt x="2331" y="497"/>
                    </a:lnTo>
                    <a:lnTo>
                      <a:pt x="2363" y="482"/>
                    </a:lnTo>
                    <a:lnTo>
                      <a:pt x="2396" y="471"/>
                    </a:lnTo>
                    <a:lnTo>
                      <a:pt x="2431" y="464"/>
                    </a:lnTo>
                    <a:lnTo>
                      <a:pt x="2466" y="462"/>
                    </a:lnTo>
                    <a:lnTo>
                      <a:pt x="2501" y="464"/>
                    </a:lnTo>
                    <a:lnTo>
                      <a:pt x="2535" y="471"/>
                    </a:lnTo>
                    <a:lnTo>
                      <a:pt x="2569" y="482"/>
                    </a:lnTo>
                    <a:lnTo>
                      <a:pt x="2601" y="497"/>
                    </a:lnTo>
                    <a:lnTo>
                      <a:pt x="2631" y="517"/>
                    </a:lnTo>
                    <a:lnTo>
                      <a:pt x="2659" y="542"/>
                    </a:lnTo>
                    <a:lnTo>
                      <a:pt x="2684" y="570"/>
                    </a:lnTo>
                    <a:lnTo>
                      <a:pt x="2704" y="600"/>
                    </a:lnTo>
                    <a:lnTo>
                      <a:pt x="2719" y="632"/>
                    </a:lnTo>
                    <a:lnTo>
                      <a:pt x="2730" y="666"/>
                    </a:lnTo>
                    <a:lnTo>
                      <a:pt x="2737" y="700"/>
                    </a:lnTo>
                    <a:lnTo>
                      <a:pt x="2739" y="735"/>
                    </a:lnTo>
                    <a:lnTo>
                      <a:pt x="2737" y="771"/>
                    </a:lnTo>
                    <a:lnTo>
                      <a:pt x="2730" y="806"/>
                    </a:lnTo>
                    <a:lnTo>
                      <a:pt x="2719" y="839"/>
                    </a:lnTo>
                    <a:lnTo>
                      <a:pt x="2704" y="871"/>
                    </a:lnTo>
                    <a:lnTo>
                      <a:pt x="2684" y="902"/>
                    </a:lnTo>
                    <a:lnTo>
                      <a:pt x="2659" y="930"/>
                    </a:lnTo>
                    <a:lnTo>
                      <a:pt x="2454" y="1137"/>
                    </a:lnTo>
                    <a:lnTo>
                      <a:pt x="2500" y="1205"/>
                    </a:lnTo>
                    <a:lnTo>
                      <a:pt x="2542" y="1276"/>
                    </a:lnTo>
                    <a:lnTo>
                      <a:pt x="2580" y="1351"/>
                    </a:lnTo>
                    <a:lnTo>
                      <a:pt x="2614" y="1427"/>
                    </a:lnTo>
                    <a:lnTo>
                      <a:pt x="2642" y="1506"/>
                    </a:lnTo>
                    <a:lnTo>
                      <a:pt x="2666" y="1587"/>
                    </a:lnTo>
                    <a:lnTo>
                      <a:pt x="2685" y="1670"/>
                    </a:lnTo>
                    <a:lnTo>
                      <a:pt x="2699" y="1755"/>
                    </a:lnTo>
                    <a:lnTo>
                      <a:pt x="2708" y="1841"/>
                    </a:lnTo>
                    <a:lnTo>
                      <a:pt x="2711" y="1929"/>
                    </a:lnTo>
                    <a:lnTo>
                      <a:pt x="2707" y="2022"/>
                    </a:lnTo>
                    <a:lnTo>
                      <a:pt x="2698" y="2113"/>
                    </a:lnTo>
                    <a:lnTo>
                      <a:pt x="2683" y="2202"/>
                    </a:lnTo>
                    <a:lnTo>
                      <a:pt x="2662" y="2290"/>
                    </a:lnTo>
                    <a:lnTo>
                      <a:pt x="2636" y="2375"/>
                    </a:lnTo>
                    <a:lnTo>
                      <a:pt x="2604" y="2457"/>
                    </a:lnTo>
                    <a:lnTo>
                      <a:pt x="2567" y="2537"/>
                    </a:lnTo>
                    <a:lnTo>
                      <a:pt x="2525" y="2614"/>
                    </a:lnTo>
                    <a:lnTo>
                      <a:pt x="2479" y="2688"/>
                    </a:lnTo>
                    <a:lnTo>
                      <a:pt x="2428" y="2758"/>
                    </a:lnTo>
                    <a:lnTo>
                      <a:pt x="2373" y="2825"/>
                    </a:lnTo>
                    <a:lnTo>
                      <a:pt x="2314" y="2890"/>
                    </a:lnTo>
                    <a:lnTo>
                      <a:pt x="2249" y="2949"/>
                    </a:lnTo>
                    <a:lnTo>
                      <a:pt x="2183" y="3004"/>
                    </a:lnTo>
                    <a:lnTo>
                      <a:pt x="2112" y="3055"/>
                    </a:lnTo>
                    <a:lnTo>
                      <a:pt x="2039" y="3101"/>
                    </a:lnTo>
                    <a:lnTo>
                      <a:pt x="1962" y="3143"/>
                    </a:lnTo>
                    <a:lnTo>
                      <a:pt x="1882" y="3181"/>
                    </a:lnTo>
                    <a:lnTo>
                      <a:pt x="1800" y="3213"/>
                    </a:lnTo>
                    <a:lnTo>
                      <a:pt x="1715" y="3239"/>
                    </a:lnTo>
                    <a:lnTo>
                      <a:pt x="1628" y="3260"/>
                    </a:lnTo>
                    <a:lnTo>
                      <a:pt x="1539" y="3275"/>
                    </a:lnTo>
                    <a:lnTo>
                      <a:pt x="1448" y="3284"/>
                    </a:lnTo>
                    <a:lnTo>
                      <a:pt x="1355" y="3287"/>
                    </a:lnTo>
                    <a:lnTo>
                      <a:pt x="1262" y="3284"/>
                    </a:lnTo>
                    <a:lnTo>
                      <a:pt x="1171" y="3275"/>
                    </a:lnTo>
                    <a:lnTo>
                      <a:pt x="1082" y="3260"/>
                    </a:lnTo>
                    <a:lnTo>
                      <a:pt x="995" y="3239"/>
                    </a:lnTo>
                    <a:lnTo>
                      <a:pt x="911" y="3213"/>
                    </a:lnTo>
                    <a:lnTo>
                      <a:pt x="828" y="3181"/>
                    </a:lnTo>
                    <a:lnTo>
                      <a:pt x="749" y="3143"/>
                    </a:lnTo>
                    <a:lnTo>
                      <a:pt x="672" y="3101"/>
                    </a:lnTo>
                    <a:lnTo>
                      <a:pt x="599" y="3055"/>
                    </a:lnTo>
                    <a:lnTo>
                      <a:pt x="528" y="3004"/>
                    </a:lnTo>
                    <a:lnTo>
                      <a:pt x="461" y="2949"/>
                    </a:lnTo>
                    <a:lnTo>
                      <a:pt x="397" y="2890"/>
                    </a:lnTo>
                    <a:lnTo>
                      <a:pt x="338" y="2825"/>
                    </a:lnTo>
                    <a:lnTo>
                      <a:pt x="283" y="2758"/>
                    </a:lnTo>
                    <a:lnTo>
                      <a:pt x="232" y="2688"/>
                    </a:lnTo>
                    <a:lnTo>
                      <a:pt x="185" y="2614"/>
                    </a:lnTo>
                    <a:lnTo>
                      <a:pt x="144" y="2537"/>
                    </a:lnTo>
                    <a:lnTo>
                      <a:pt x="107" y="2457"/>
                    </a:lnTo>
                    <a:lnTo>
                      <a:pt x="75" y="2375"/>
                    </a:lnTo>
                    <a:lnTo>
                      <a:pt x="49" y="2290"/>
                    </a:lnTo>
                    <a:lnTo>
                      <a:pt x="28" y="2202"/>
                    </a:lnTo>
                    <a:lnTo>
                      <a:pt x="13" y="2113"/>
                    </a:lnTo>
                    <a:lnTo>
                      <a:pt x="3" y="2022"/>
                    </a:lnTo>
                    <a:lnTo>
                      <a:pt x="0" y="1929"/>
                    </a:lnTo>
                    <a:lnTo>
                      <a:pt x="3" y="1839"/>
                    </a:lnTo>
                    <a:lnTo>
                      <a:pt x="12" y="1750"/>
                    </a:lnTo>
                    <a:lnTo>
                      <a:pt x="26" y="1664"/>
                    </a:lnTo>
                    <a:lnTo>
                      <a:pt x="46" y="1578"/>
                    </a:lnTo>
                    <a:lnTo>
                      <a:pt x="71" y="1495"/>
                    </a:lnTo>
                    <a:lnTo>
                      <a:pt x="101" y="1415"/>
                    </a:lnTo>
                    <a:lnTo>
                      <a:pt x="136" y="1336"/>
                    </a:lnTo>
                    <a:lnTo>
                      <a:pt x="176" y="1261"/>
                    </a:lnTo>
                    <a:lnTo>
                      <a:pt x="220" y="1189"/>
                    </a:lnTo>
                    <a:lnTo>
                      <a:pt x="269" y="1119"/>
                    </a:lnTo>
                    <a:lnTo>
                      <a:pt x="321" y="1053"/>
                    </a:lnTo>
                    <a:lnTo>
                      <a:pt x="378" y="990"/>
                    </a:lnTo>
                    <a:lnTo>
                      <a:pt x="438" y="931"/>
                    </a:lnTo>
                    <a:lnTo>
                      <a:pt x="503" y="876"/>
                    </a:lnTo>
                    <a:lnTo>
                      <a:pt x="570" y="825"/>
                    </a:lnTo>
                    <a:lnTo>
                      <a:pt x="641" y="778"/>
                    </a:lnTo>
                    <a:lnTo>
                      <a:pt x="714" y="734"/>
                    </a:lnTo>
                    <a:lnTo>
                      <a:pt x="790" y="696"/>
                    </a:lnTo>
                    <a:lnTo>
                      <a:pt x="869" y="663"/>
                    </a:lnTo>
                    <a:lnTo>
                      <a:pt x="950" y="635"/>
                    </a:lnTo>
                    <a:lnTo>
                      <a:pt x="1034" y="611"/>
                    </a:lnTo>
                    <a:lnTo>
                      <a:pt x="1034" y="450"/>
                    </a:lnTo>
                    <a:lnTo>
                      <a:pt x="878" y="450"/>
                    </a:lnTo>
                    <a:lnTo>
                      <a:pt x="850" y="447"/>
                    </a:lnTo>
                    <a:lnTo>
                      <a:pt x="824" y="438"/>
                    </a:lnTo>
                    <a:lnTo>
                      <a:pt x="801" y="425"/>
                    </a:lnTo>
                    <a:lnTo>
                      <a:pt x="780" y="408"/>
                    </a:lnTo>
                    <a:lnTo>
                      <a:pt x="763" y="388"/>
                    </a:lnTo>
                    <a:lnTo>
                      <a:pt x="750" y="364"/>
                    </a:lnTo>
                    <a:lnTo>
                      <a:pt x="742" y="338"/>
                    </a:lnTo>
                    <a:lnTo>
                      <a:pt x="740" y="310"/>
                    </a:lnTo>
                    <a:lnTo>
                      <a:pt x="740" y="138"/>
                    </a:lnTo>
                    <a:lnTo>
                      <a:pt x="742" y="110"/>
                    </a:lnTo>
                    <a:lnTo>
                      <a:pt x="750" y="84"/>
                    </a:lnTo>
                    <a:lnTo>
                      <a:pt x="763" y="61"/>
                    </a:lnTo>
                    <a:lnTo>
                      <a:pt x="780" y="40"/>
                    </a:lnTo>
                    <a:lnTo>
                      <a:pt x="801" y="23"/>
                    </a:lnTo>
                    <a:lnTo>
                      <a:pt x="824" y="11"/>
                    </a:lnTo>
                    <a:lnTo>
                      <a:pt x="850" y="3"/>
                    </a:lnTo>
                    <a:lnTo>
                      <a:pt x="878" y="0"/>
                    </a:lnTo>
                    <a:close/>
                  </a:path>
                </a:pathLst>
              </a:custGeom>
              <a:solidFill>
                <a:schemeClr val="lt1"/>
              </a:solidFill>
              <a:ln>
                <a:noFill/>
              </a:ln>
            </p:spPr>
            <p:txBody>
              <a:bodyPr anchorCtr="0" anchor="t" bIns="34275" lIns="68550" spcFirstLastPara="1" rIns="68550" wrap="square" tIns="34275">
                <a:noAutofit/>
              </a:bodyPr>
              <a:lstStyle/>
              <a:p>
                <a:pPr indent="0" lvl="0" marL="0" marR="0" rtl="0" algn="l">
                  <a:spcBef>
                    <a:spcPts val="0"/>
                  </a:spcBef>
                  <a:spcAft>
                    <a:spcPts val="0"/>
                  </a:spcAft>
                  <a:buNone/>
                </a:pPr>
                <a:r>
                  <a:t/>
                </a:r>
                <a:endParaRPr sz="1300">
                  <a:solidFill>
                    <a:srgbClr val="000000"/>
                  </a:solidFill>
                  <a:latin typeface="Calibri"/>
                  <a:ea typeface="Calibri"/>
                  <a:cs typeface="Calibri"/>
                  <a:sym typeface="Calibri"/>
                </a:endParaRPr>
              </a:p>
            </p:txBody>
          </p:sp>
          <p:sp>
            <p:nvSpPr>
              <p:cNvPr id="186" name="Google Shape;186;p16"/>
              <p:cNvSpPr/>
              <p:nvPr/>
            </p:nvSpPr>
            <p:spPr>
              <a:xfrm>
                <a:off x="6587" y="545"/>
                <a:ext cx="30" cy="89"/>
              </a:xfrm>
              <a:custGeom>
                <a:rect b="b" l="l" r="r" t="t"/>
                <a:pathLst>
                  <a:path extrusionOk="0" h="989" w="329">
                    <a:moveTo>
                      <a:pt x="164" y="0"/>
                    </a:moveTo>
                    <a:lnTo>
                      <a:pt x="194" y="2"/>
                    </a:lnTo>
                    <a:lnTo>
                      <a:pt x="222" y="10"/>
                    </a:lnTo>
                    <a:lnTo>
                      <a:pt x="248" y="22"/>
                    </a:lnTo>
                    <a:lnTo>
                      <a:pt x="271" y="38"/>
                    </a:lnTo>
                    <a:lnTo>
                      <a:pt x="290" y="58"/>
                    </a:lnTo>
                    <a:lnTo>
                      <a:pt x="307" y="81"/>
                    </a:lnTo>
                    <a:lnTo>
                      <a:pt x="319" y="106"/>
                    </a:lnTo>
                    <a:lnTo>
                      <a:pt x="326" y="134"/>
                    </a:lnTo>
                    <a:lnTo>
                      <a:pt x="329" y="164"/>
                    </a:lnTo>
                    <a:lnTo>
                      <a:pt x="329" y="824"/>
                    </a:lnTo>
                    <a:lnTo>
                      <a:pt x="326" y="854"/>
                    </a:lnTo>
                    <a:lnTo>
                      <a:pt x="319" y="882"/>
                    </a:lnTo>
                    <a:lnTo>
                      <a:pt x="307" y="908"/>
                    </a:lnTo>
                    <a:lnTo>
                      <a:pt x="290" y="931"/>
                    </a:lnTo>
                    <a:lnTo>
                      <a:pt x="271" y="950"/>
                    </a:lnTo>
                    <a:lnTo>
                      <a:pt x="248" y="967"/>
                    </a:lnTo>
                    <a:lnTo>
                      <a:pt x="222" y="979"/>
                    </a:lnTo>
                    <a:lnTo>
                      <a:pt x="194" y="986"/>
                    </a:lnTo>
                    <a:lnTo>
                      <a:pt x="164" y="989"/>
                    </a:lnTo>
                    <a:lnTo>
                      <a:pt x="134" y="986"/>
                    </a:lnTo>
                    <a:lnTo>
                      <a:pt x="107" y="979"/>
                    </a:lnTo>
                    <a:lnTo>
                      <a:pt x="81" y="967"/>
                    </a:lnTo>
                    <a:lnTo>
                      <a:pt x="58" y="950"/>
                    </a:lnTo>
                    <a:lnTo>
                      <a:pt x="38" y="931"/>
                    </a:lnTo>
                    <a:lnTo>
                      <a:pt x="22" y="908"/>
                    </a:lnTo>
                    <a:lnTo>
                      <a:pt x="10" y="882"/>
                    </a:lnTo>
                    <a:lnTo>
                      <a:pt x="2" y="854"/>
                    </a:lnTo>
                    <a:lnTo>
                      <a:pt x="0" y="824"/>
                    </a:lnTo>
                    <a:lnTo>
                      <a:pt x="0" y="164"/>
                    </a:lnTo>
                    <a:lnTo>
                      <a:pt x="2" y="134"/>
                    </a:lnTo>
                    <a:lnTo>
                      <a:pt x="10" y="106"/>
                    </a:lnTo>
                    <a:lnTo>
                      <a:pt x="22" y="81"/>
                    </a:lnTo>
                    <a:lnTo>
                      <a:pt x="38" y="58"/>
                    </a:lnTo>
                    <a:lnTo>
                      <a:pt x="58" y="38"/>
                    </a:lnTo>
                    <a:lnTo>
                      <a:pt x="81" y="22"/>
                    </a:lnTo>
                    <a:lnTo>
                      <a:pt x="107" y="10"/>
                    </a:lnTo>
                    <a:lnTo>
                      <a:pt x="134" y="2"/>
                    </a:lnTo>
                    <a:lnTo>
                      <a:pt x="164" y="0"/>
                    </a:lnTo>
                    <a:close/>
                  </a:path>
                </a:pathLst>
              </a:custGeom>
              <a:solidFill>
                <a:schemeClr val="lt1"/>
              </a:solidFill>
              <a:ln>
                <a:noFill/>
              </a:ln>
            </p:spPr>
            <p:txBody>
              <a:bodyPr anchorCtr="0" anchor="t" bIns="34275" lIns="68550" spcFirstLastPara="1" rIns="68550" wrap="square" tIns="34275">
                <a:noAutofit/>
              </a:bodyPr>
              <a:lstStyle/>
              <a:p>
                <a:pPr indent="0" lvl="0" marL="0" marR="0" rtl="0" algn="l">
                  <a:spcBef>
                    <a:spcPts val="0"/>
                  </a:spcBef>
                  <a:spcAft>
                    <a:spcPts val="0"/>
                  </a:spcAft>
                  <a:buNone/>
                </a:pPr>
                <a:r>
                  <a:t/>
                </a:r>
                <a:endParaRPr sz="1300">
                  <a:solidFill>
                    <a:srgbClr val="000000"/>
                  </a:solidFill>
                  <a:latin typeface="Calibri"/>
                  <a:ea typeface="Calibri"/>
                  <a:cs typeface="Calibri"/>
                  <a:sym typeface="Calibri"/>
                </a:endParaRPr>
              </a:p>
            </p:txBody>
          </p:sp>
        </p:grpSp>
      </p:grpSp>
      <p:sp>
        <p:nvSpPr>
          <p:cNvPr id="187" name="Google Shape;187;p16"/>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60000"/>
              </a:lnSpc>
              <a:spcBef>
                <a:spcPts val="0"/>
              </a:spcBef>
              <a:spcAft>
                <a:spcPts val="0"/>
              </a:spcAft>
              <a:buNone/>
            </a:pPr>
            <a:r>
              <a:rPr lang="en-GB" sz="3000"/>
              <a:t>Purpose</a:t>
            </a:r>
            <a:endParaRPr sz="3000"/>
          </a:p>
        </p:txBody>
      </p:sp>
      <p:grpSp>
        <p:nvGrpSpPr>
          <p:cNvPr id="188" name="Google Shape;188;p16"/>
          <p:cNvGrpSpPr/>
          <p:nvPr/>
        </p:nvGrpSpPr>
        <p:grpSpPr>
          <a:xfrm>
            <a:off x="6169541" y="1848130"/>
            <a:ext cx="489694" cy="489694"/>
            <a:chOff x="3439884" y="5265051"/>
            <a:chExt cx="653100" cy="653100"/>
          </a:xfrm>
        </p:grpSpPr>
        <p:sp>
          <p:nvSpPr>
            <p:cNvPr id="189" name="Google Shape;189;p16"/>
            <p:cNvSpPr/>
            <p:nvPr/>
          </p:nvSpPr>
          <p:spPr>
            <a:xfrm>
              <a:off x="3439884" y="5265051"/>
              <a:ext cx="653100" cy="653100"/>
            </a:xfrm>
            <a:prstGeom prst="ellipse">
              <a:avLst/>
            </a:prstGeom>
            <a:solidFill>
              <a:schemeClr val="accent6"/>
            </a:solidFill>
            <a:ln cap="flat" cmpd="sng" w="38100">
              <a:solidFill>
                <a:schemeClr val="lt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00">
                <a:solidFill>
                  <a:srgbClr val="FFFFFF"/>
                </a:solidFill>
                <a:latin typeface="Calibri"/>
                <a:ea typeface="Calibri"/>
                <a:cs typeface="Calibri"/>
                <a:sym typeface="Calibri"/>
              </a:endParaRPr>
            </a:p>
          </p:txBody>
        </p:sp>
        <p:grpSp>
          <p:nvGrpSpPr>
            <p:cNvPr id="190" name="Google Shape;190;p16"/>
            <p:cNvGrpSpPr/>
            <p:nvPr/>
          </p:nvGrpSpPr>
          <p:grpSpPr>
            <a:xfrm>
              <a:off x="3642467" y="5386834"/>
              <a:ext cx="265279" cy="413016"/>
              <a:chOff x="638" y="336"/>
              <a:chExt cx="167" cy="260"/>
            </a:xfrm>
          </p:grpSpPr>
          <p:sp>
            <p:nvSpPr>
              <p:cNvPr id="191" name="Google Shape;191;p16"/>
              <p:cNvSpPr/>
              <p:nvPr/>
            </p:nvSpPr>
            <p:spPr>
              <a:xfrm>
                <a:off x="638" y="336"/>
                <a:ext cx="85" cy="260"/>
              </a:xfrm>
              <a:custGeom>
                <a:rect b="b" l="l" r="r" t="t"/>
                <a:pathLst>
                  <a:path extrusionOk="0" h="3357" w="1101">
                    <a:moveTo>
                      <a:pt x="142" y="1957"/>
                    </a:moveTo>
                    <a:lnTo>
                      <a:pt x="142" y="2711"/>
                    </a:lnTo>
                    <a:lnTo>
                      <a:pt x="498" y="2711"/>
                    </a:lnTo>
                    <a:lnTo>
                      <a:pt x="498" y="1957"/>
                    </a:lnTo>
                    <a:lnTo>
                      <a:pt x="142" y="1957"/>
                    </a:lnTo>
                    <a:close/>
                    <a:moveTo>
                      <a:pt x="425" y="0"/>
                    </a:moveTo>
                    <a:lnTo>
                      <a:pt x="677" y="0"/>
                    </a:lnTo>
                    <a:lnTo>
                      <a:pt x="693" y="2"/>
                    </a:lnTo>
                    <a:lnTo>
                      <a:pt x="707" y="9"/>
                    </a:lnTo>
                    <a:lnTo>
                      <a:pt x="719" y="20"/>
                    </a:lnTo>
                    <a:lnTo>
                      <a:pt x="728" y="34"/>
                    </a:lnTo>
                    <a:lnTo>
                      <a:pt x="731" y="49"/>
                    </a:lnTo>
                    <a:lnTo>
                      <a:pt x="731" y="64"/>
                    </a:lnTo>
                    <a:lnTo>
                      <a:pt x="705" y="200"/>
                    </a:lnTo>
                    <a:lnTo>
                      <a:pt x="731" y="200"/>
                    </a:lnTo>
                    <a:lnTo>
                      <a:pt x="749" y="202"/>
                    </a:lnTo>
                    <a:lnTo>
                      <a:pt x="763" y="210"/>
                    </a:lnTo>
                    <a:lnTo>
                      <a:pt x="776" y="223"/>
                    </a:lnTo>
                    <a:lnTo>
                      <a:pt x="784" y="237"/>
                    </a:lnTo>
                    <a:lnTo>
                      <a:pt x="786" y="254"/>
                    </a:lnTo>
                    <a:lnTo>
                      <a:pt x="786" y="1081"/>
                    </a:lnTo>
                    <a:lnTo>
                      <a:pt x="804" y="1093"/>
                    </a:lnTo>
                    <a:lnTo>
                      <a:pt x="826" y="1107"/>
                    </a:lnTo>
                    <a:lnTo>
                      <a:pt x="851" y="1125"/>
                    </a:lnTo>
                    <a:lnTo>
                      <a:pt x="877" y="1144"/>
                    </a:lnTo>
                    <a:lnTo>
                      <a:pt x="904" y="1166"/>
                    </a:lnTo>
                    <a:lnTo>
                      <a:pt x="933" y="1191"/>
                    </a:lnTo>
                    <a:lnTo>
                      <a:pt x="961" y="1217"/>
                    </a:lnTo>
                    <a:lnTo>
                      <a:pt x="988" y="1246"/>
                    </a:lnTo>
                    <a:lnTo>
                      <a:pt x="1015" y="1277"/>
                    </a:lnTo>
                    <a:lnTo>
                      <a:pt x="1039" y="1309"/>
                    </a:lnTo>
                    <a:lnTo>
                      <a:pt x="1059" y="1343"/>
                    </a:lnTo>
                    <a:lnTo>
                      <a:pt x="1077" y="1379"/>
                    </a:lnTo>
                    <a:lnTo>
                      <a:pt x="1090" y="1415"/>
                    </a:lnTo>
                    <a:lnTo>
                      <a:pt x="1098" y="1454"/>
                    </a:lnTo>
                    <a:lnTo>
                      <a:pt x="1101" y="1493"/>
                    </a:lnTo>
                    <a:lnTo>
                      <a:pt x="1101" y="3302"/>
                    </a:lnTo>
                    <a:lnTo>
                      <a:pt x="1098" y="3319"/>
                    </a:lnTo>
                    <a:lnTo>
                      <a:pt x="1091" y="3335"/>
                    </a:lnTo>
                    <a:lnTo>
                      <a:pt x="1079" y="3347"/>
                    </a:lnTo>
                    <a:lnTo>
                      <a:pt x="1063" y="3354"/>
                    </a:lnTo>
                    <a:lnTo>
                      <a:pt x="1046" y="3357"/>
                    </a:lnTo>
                    <a:lnTo>
                      <a:pt x="56" y="3357"/>
                    </a:lnTo>
                    <a:lnTo>
                      <a:pt x="38" y="3354"/>
                    </a:lnTo>
                    <a:lnTo>
                      <a:pt x="23" y="3347"/>
                    </a:lnTo>
                    <a:lnTo>
                      <a:pt x="11" y="3335"/>
                    </a:lnTo>
                    <a:lnTo>
                      <a:pt x="3" y="3319"/>
                    </a:lnTo>
                    <a:lnTo>
                      <a:pt x="0" y="3302"/>
                    </a:lnTo>
                    <a:lnTo>
                      <a:pt x="0" y="1493"/>
                    </a:lnTo>
                    <a:lnTo>
                      <a:pt x="3" y="1454"/>
                    </a:lnTo>
                    <a:lnTo>
                      <a:pt x="11" y="1415"/>
                    </a:lnTo>
                    <a:lnTo>
                      <a:pt x="25" y="1379"/>
                    </a:lnTo>
                    <a:lnTo>
                      <a:pt x="42" y="1343"/>
                    </a:lnTo>
                    <a:lnTo>
                      <a:pt x="64" y="1309"/>
                    </a:lnTo>
                    <a:lnTo>
                      <a:pt x="88" y="1277"/>
                    </a:lnTo>
                    <a:lnTo>
                      <a:pt x="113" y="1246"/>
                    </a:lnTo>
                    <a:lnTo>
                      <a:pt x="140" y="1217"/>
                    </a:lnTo>
                    <a:lnTo>
                      <a:pt x="169" y="1191"/>
                    </a:lnTo>
                    <a:lnTo>
                      <a:pt x="197" y="1166"/>
                    </a:lnTo>
                    <a:lnTo>
                      <a:pt x="225" y="1144"/>
                    </a:lnTo>
                    <a:lnTo>
                      <a:pt x="251" y="1125"/>
                    </a:lnTo>
                    <a:lnTo>
                      <a:pt x="275" y="1107"/>
                    </a:lnTo>
                    <a:lnTo>
                      <a:pt x="297" y="1093"/>
                    </a:lnTo>
                    <a:lnTo>
                      <a:pt x="316" y="1081"/>
                    </a:lnTo>
                    <a:lnTo>
                      <a:pt x="316" y="254"/>
                    </a:lnTo>
                    <a:lnTo>
                      <a:pt x="319" y="237"/>
                    </a:lnTo>
                    <a:lnTo>
                      <a:pt x="326" y="223"/>
                    </a:lnTo>
                    <a:lnTo>
                      <a:pt x="338" y="210"/>
                    </a:lnTo>
                    <a:lnTo>
                      <a:pt x="354" y="202"/>
                    </a:lnTo>
                    <a:lnTo>
                      <a:pt x="371" y="200"/>
                    </a:lnTo>
                    <a:lnTo>
                      <a:pt x="396" y="200"/>
                    </a:lnTo>
                    <a:lnTo>
                      <a:pt x="371" y="64"/>
                    </a:lnTo>
                    <a:lnTo>
                      <a:pt x="370" y="49"/>
                    </a:lnTo>
                    <a:lnTo>
                      <a:pt x="374" y="34"/>
                    </a:lnTo>
                    <a:lnTo>
                      <a:pt x="383" y="20"/>
                    </a:lnTo>
                    <a:lnTo>
                      <a:pt x="395" y="9"/>
                    </a:lnTo>
                    <a:lnTo>
                      <a:pt x="409" y="2"/>
                    </a:lnTo>
                    <a:lnTo>
                      <a:pt x="425" y="0"/>
                    </a:lnTo>
                    <a:close/>
                  </a:path>
                </a:pathLst>
              </a:custGeom>
              <a:solidFill>
                <a:schemeClr val="lt1"/>
              </a:solidFill>
              <a:ln>
                <a:noFill/>
              </a:ln>
            </p:spPr>
            <p:txBody>
              <a:bodyPr anchorCtr="0" anchor="t" bIns="34275" lIns="68550" spcFirstLastPara="1" rIns="68550" wrap="square" tIns="34275">
                <a:noAutofit/>
              </a:bodyPr>
              <a:lstStyle/>
              <a:p>
                <a:pPr indent="0" lvl="0" marL="0" marR="0" rtl="0" algn="l">
                  <a:spcBef>
                    <a:spcPts val="0"/>
                  </a:spcBef>
                  <a:spcAft>
                    <a:spcPts val="0"/>
                  </a:spcAft>
                  <a:buNone/>
                </a:pPr>
                <a:r>
                  <a:t/>
                </a:r>
                <a:endParaRPr sz="1300">
                  <a:solidFill>
                    <a:srgbClr val="000000"/>
                  </a:solidFill>
                  <a:latin typeface="Calibri"/>
                  <a:ea typeface="Calibri"/>
                  <a:cs typeface="Calibri"/>
                  <a:sym typeface="Calibri"/>
                </a:endParaRPr>
              </a:p>
            </p:txBody>
          </p:sp>
          <p:sp>
            <p:nvSpPr>
              <p:cNvPr id="192" name="Google Shape;192;p16"/>
              <p:cNvSpPr/>
              <p:nvPr/>
            </p:nvSpPr>
            <p:spPr>
              <a:xfrm>
                <a:off x="729" y="455"/>
                <a:ext cx="76" cy="141"/>
              </a:xfrm>
              <a:custGeom>
                <a:rect b="b" l="l" r="r" t="t"/>
                <a:pathLst>
                  <a:path extrusionOk="0" h="1813" w="982">
                    <a:moveTo>
                      <a:pt x="131" y="0"/>
                    </a:moveTo>
                    <a:lnTo>
                      <a:pt x="852" y="0"/>
                    </a:lnTo>
                    <a:lnTo>
                      <a:pt x="869" y="3"/>
                    </a:lnTo>
                    <a:lnTo>
                      <a:pt x="886" y="9"/>
                    </a:lnTo>
                    <a:lnTo>
                      <a:pt x="899" y="20"/>
                    </a:lnTo>
                    <a:lnTo>
                      <a:pt x="911" y="34"/>
                    </a:lnTo>
                    <a:lnTo>
                      <a:pt x="917" y="51"/>
                    </a:lnTo>
                    <a:lnTo>
                      <a:pt x="925" y="82"/>
                    </a:lnTo>
                    <a:lnTo>
                      <a:pt x="933" y="116"/>
                    </a:lnTo>
                    <a:lnTo>
                      <a:pt x="942" y="156"/>
                    </a:lnTo>
                    <a:lnTo>
                      <a:pt x="950" y="198"/>
                    </a:lnTo>
                    <a:lnTo>
                      <a:pt x="958" y="243"/>
                    </a:lnTo>
                    <a:lnTo>
                      <a:pt x="965" y="291"/>
                    </a:lnTo>
                    <a:lnTo>
                      <a:pt x="971" y="341"/>
                    </a:lnTo>
                    <a:lnTo>
                      <a:pt x="977" y="393"/>
                    </a:lnTo>
                    <a:lnTo>
                      <a:pt x="980" y="446"/>
                    </a:lnTo>
                    <a:lnTo>
                      <a:pt x="982" y="499"/>
                    </a:lnTo>
                    <a:lnTo>
                      <a:pt x="981" y="553"/>
                    </a:lnTo>
                    <a:lnTo>
                      <a:pt x="978" y="607"/>
                    </a:lnTo>
                    <a:lnTo>
                      <a:pt x="971" y="660"/>
                    </a:lnTo>
                    <a:lnTo>
                      <a:pt x="962" y="712"/>
                    </a:lnTo>
                    <a:lnTo>
                      <a:pt x="950" y="763"/>
                    </a:lnTo>
                    <a:lnTo>
                      <a:pt x="934" y="812"/>
                    </a:lnTo>
                    <a:lnTo>
                      <a:pt x="914" y="858"/>
                    </a:lnTo>
                    <a:lnTo>
                      <a:pt x="890" y="902"/>
                    </a:lnTo>
                    <a:lnTo>
                      <a:pt x="864" y="939"/>
                    </a:lnTo>
                    <a:lnTo>
                      <a:pt x="834" y="971"/>
                    </a:lnTo>
                    <a:lnTo>
                      <a:pt x="802" y="1001"/>
                    </a:lnTo>
                    <a:lnTo>
                      <a:pt x="767" y="1025"/>
                    </a:lnTo>
                    <a:lnTo>
                      <a:pt x="729" y="1047"/>
                    </a:lnTo>
                    <a:lnTo>
                      <a:pt x="688" y="1064"/>
                    </a:lnTo>
                    <a:lnTo>
                      <a:pt x="643" y="1078"/>
                    </a:lnTo>
                    <a:lnTo>
                      <a:pt x="597" y="1088"/>
                    </a:lnTo>
                    <a:lnTo>
                      <a:pt x="597" y="1604"/>
                    </a:lnTo>
                    <a:lnTo>
                      <a:pt x="748" y="1604"/>
                    </a:lnTo>
                    <a:lnTo>
                      <a:pt x="771" y="1607"/>
                    </a:lnTo>
                    <a:lnTo>
                      <a:pt x="794" y="1614"/>
                    </a:lnTo>
                    <a:lnTo>
                      <a:pt x="814" y="1626"/>
                    </a:lnTo>
                    <a:lnTo>
                      <a:pt x="830" y="1643"/>
                    </a:lnTo>
                    <a:lnTo>
                      <a:pt x="843" y="1662"/>
                    </a:lnTo>
                    <a:lnTo>
                      <a:pt x="850" y="1684"/>
                    </a:lnTo>
                    <a:lnTo>
                      <a:pt x="853" y="1708"/>
                    </a:lnTo>
                    <a:lnTo>
                      <a:pt x="850" y="1732"/>
                    </a:lnTo>
                    <a:lnTo>
                      <a:pt x="843" y="1754"/>
                    </a:lnTo>
                    <a:lnTo>
                      <a:pt x="830" y="1774"/>
                    </a:lnTo>
                    <a:lnTo>
                      <a:pt x="814" y="1790"/>
                    </a:lnTo>
                    <a:lnTo>
                      <a:pt x="794" y="1803"/>
                    </a:lnTo>
                    <a:lnTo>
                      <a:pt x="771" y="1810"/>
                    </a:lnTo>
                    <a:lnTo>
                      <a:pt x="748" y="1813"/>
                    </a:lnTo>
                    <a:lnTo>
                      <a:pt x="235" y="1813"/>
                    </a:lnTo>
                    <a:lnTo>
                      <a:pt x="210" y="1810"/>
                    </a:lnTo>
                    <a:lnTo>
                      <a:pt x="188" y="1803"/>
                    </a:lnTo>
                    <a:lnTo>
                      <a:pt x="168" y="1790"/>
                    </a:lnTo>
                    <a:lnTo>
                      <a:pt x="153" y="1774"/>
                    </a:lnTo>
                    <a:lnTo>
                      <a:pt x="139" y="1754"/>
                    </a:lnTo>
                    <a:lnTo>
                      <a:pt x="132" y="1732"/>
                    </a:lnTo>
                    <a:lnTo>
                      <a:pt x="129" y="1708"/>
                    </a:lnTo>
                    <a:lnTo>
                      <a:pt x="132" y="1684"/>
                    </a:lnTo>
                    <a:lnTo>
                      <a:pt x="139" y="1662"/>
                    </a:lnTo>
                    <a:lnTo>
                      <a:pt x="153" y="1643"/>
                    </a:lnTo>
                    <a:lnTo>
                      <a:pt x="168" y="1626"/>
                    </a:lnTo>
                    <a:lnTo>
                      <a:pt x="188" y="1614"/>
                    </a:lnTo>
                    <a:lnTo>
                      <a:pt x="210" y="1607"/>
                    </a:lnTo>
                    <a:lnTo>
                      <a:pt x="235" y="1604"/>
                    </a:lnTo>
                    <a:lnTo>
                      <a:pt x="386" y="1604"/>
                    </a:lnTo>
                    <a:lnTo>
                      <a:pt x="386" y="1088"/>
                    </a:lnTo>
                    <a:lnTo>
                      <a:pt x="338" y="1078"/>
                    </a:lnTo>
                    <a:lnTo>
                      <a:pt x="294" y="1064"/>
                    </a:lnTo>
                    <a:lnTo>
                      <a:pt x="253" y="1047"/>
                    </a:lnTo>
                    <a:lnTo>
                      <a:pt x="214" y="1025"/>
                    </a:lnTo>
                    <a:lnTo>
                      <a:pt x="179" y="1001"/>
                    </a:lnTo>
                    <a:lnTo>
                      <a:pt x="147" y="971"/>
                    </a:lnTo>
                    <a:lnTo>
                      <a:pt x="119" y="939"/>
                    </a:lnTo>
                    <a:lnTo>
                      <a:pt x="93" y="902"/>
                    </a:lnTo>
                    <a:lnTo>
                      <a:pt x="68" y="858"/>
                    </a:lnTo>
                    <a:lnTo>
                      <a:pt x="48" y="812"/>
                    </a:lnTo>
                    <a:lnTo>
                      <a:pt x="32" y="763"/>
                    </a:lnTo>
                    <a:lnTo>
                      <a:pt x="19" y="712"/>
                    </a:lnTo>
                    <a:lnTo>
                      <a:pt x="10" y="660"/>
                    </a:lnTo>
                    <a:lnTo>
                      <a:pt x="4" y="607"/>
                    </a:lnTo>
                    <a:lnTo>
                      <a:pt x="1" y="553"/>
                    </a:lnTo>
                    <a:lnTo>
                      <a:pt x="0" y="499"/>
                    </a:lnTo>
                    <a:lnTo>
                      <a:pt x="2" y="446"/>
                    </a:lnTo>
                    <a:lnTo>
                      <a:pt x="5" y="393"/>
                    </a:lnTo>
                    <a:lnTo>
                      <a:pt x="10" y="341"/>
                    </a:lnTo>
                    <a:lnTo>
                      <a:pt x="16" y="291"/>
                    </a:lnTo>
                    <a:lnTo>
                      <a:pt x="24" y="243"/>
                    </a:lnTo>
                    <a:lnTo>
                      <a:pt x="32" y="198"/>
                    </a:lnTo>
                    <a:lnTo>
                      <a:pt x="40" y="156"/>
                    </a:lnTo>
                    <a:lnTo>
                      <a:pt x="48" y="116"/>
                    </a:lnTo>
                    <a:lnTo>
                      <a:pt x="57" y="82"/>
                    </a:lnTo>
                    <a:lnTo>
                      <a:pt x="65" y="51"/>
                    </a:lnTo>
                    <a:lnTo>
                      <a:pt x="72" y="34"/>
                    </a:lnTo>
                    <a:lnTo>
                      <a:pt x="82" y="20"/>
                    </a:lnTo>
                    <a:lnTo>
                      <a:pt x="96" y="9"/>
                    </a:lnTo>
                    <a:lnTo>
                      <a:pt x="112" y="3"/>
                    </a:lnTo>
                    <a:lnTo>
                      <a:pt x="131" y="0"/>
                    </a:lnTo>
                    <a:close/>
                  </a:path>
                </a:pathLst>
              </a:custGeom>
              <a:solidFill>
                <a:schemeClr val="lt1"/>
              </a:solidFill>
              <a:ln>
                <a:noFill/>
              </a:ln>
            </p:spPr>
            <p:txBody>
              <a:bodyPr anchorCtr="0" anchor="t" bIns="34275" lIns="68550" spcFirstLastPara="1" rIns="68550" wrap="square" tIns="34275">
                <a:noAutofit/>
              </a:bodyPr>
              <a:lstStyle/>
              <a:p>
                <a:pPr indent="0" lvl="0" marL="0" marR="0" rtl="0" algn="l">
                  <a:spcBef>
                    <a:spcPts val="0"/>
                  </a:spcBef>
                  <a:spcAft>
                    <a:spcPts val="0"/>
                  </a:spcAft>
                  <a:buNone/>
                </a:pPr>
                <a:r>
                  <a:t/>
                </a:r>
                <a:endParaRPr sz="1300">
                  <a:solidFill>
                    <a:srgbClr val="000000"/>
                  </a:solidFill>
                  <a:latin typeface="Calibri"/>
                  <a:ea typeface="Calibri"/>
                  <a:cs typeface="Calibri"/>
                  <a:sym typeface="Calibri"/>
                </a:endParaRPr>
              </a:p>
            </p:txBody>
          </p:sp>
        </p:grpSp>
      </p:grpSp>
      <p:sp>
        <p:nvSpPr>
          <p:cNvPr id="193" name="Google Shape;193;p16"/>
          <p:cNvSpPr/>
          <p:nvPr/>
        </p:nvSpPr>
        <p:spPr>
          <a:xfrm>
            <a:off x="6831108" y="1706888"/>
            <a:ext cx="2061600" cy="4845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GB" sz="1300">
                <a:solidFill>
                  <a:srgbClr val="3F3F3F"/>
                </a:solidFill>
              </a:rPr>
              <a:t>For realistic models of complex systems: simulation is usually required </a:t>
            </a:r>
            <a:endParaRPr sz="1300">
              <a:solidFill>
                <a:srgbClr val="3F3F3F"/>
              </a:solidFill>
            </a:endParaRPr>
          </a:p>
          <a:p>
            <a:pPr indent="0" lvl="0" marL="0" marR="0" rtl="0" algn="ctr">
              <a:spcBef>
                <a:spcPts val="0"/>
              </a:spcBef>
              <a:spcAft>
                <a:spcPts val="0"/>
              </a:spcAft>
              <a:buNone/>
            </a:pPr>
            <a:r>
              <a:t/>
            </a:r>
            <a:endParaRPr sz="1300">
              <a:solidFill>
                <a:srgbClr val="3F3F3F"/>
              </a:solidFill>
            </a:endParaRPr>
          </a:p>
          <a:p>
            <a:pPr indent="0" lvl="0" marL="0" marR="0" rtl="0" algn="r">
              <a:spcBef>
                <a:spcPts val="0"/>
              </a:spcBef>
              <a:spcAft>
                <a:spcPts val="0"/>
              </a:spcAft>
              <a:buNone/>
            </a:pPr>
            <a:r>
              <a:t/>
            </a:r>
            <a:endParaRPr sz="1300">
              <a:solidFill>
                <a:srgbClr val="3F3F3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197" name="Shape 197"/>
        <p:cNvGrpSpPr/>
        <p:nvPr/>
      </p:nvGrpSpPr>
      <p:grpSpPr>
        <a:xfrm>
          <a:off x="0" y="0"/>
          <a:ext cx="0" cy="0"/>
          <a:chOff x="0" y="0"/>
          <a:chExt cx="0" cy="0"/>
        </a:xfrm>
      </p:grpSpPr>
      <p:sp>
        <p:nvSpPr>
          <p:cNvPr id="198" name="Google Shape;19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t>Characteristics of a Queuing System</a:t>
            </a:r>
            <a:endParaRPr sz="3000"/>
          </a:p>
        </p:txBody>
      </p:sp>
      <p:sp>
        <p:nvSpPr>
          <p:cNvPr id="199" name="Google Shape;19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2400"/>
              <a:t>The queuing system is determined by: </a:t>
            </a:r>
            <a:endParaRPr sz="2400"/>
          </a:p>
          <a:p>
            <a:pPr indent="-381000" lvl="0" marL="457200" rtl="0" algn="l">
              <a:lnSpc>
                <a:spcPct val="150000"/>
              </a:lnSpc>
              <a:spcBef>
                <a:spcPts val="1600"/>
              </a:spcBef>
              <a:spcAft>
                <a:spcPts val="0"/>
              </a:spcAft>
              <a:buSzPts val="2400"/>
              <a:buChar char="●"/>
            </a:pPr>
            <a:r>
              <a:rPr lang="en-GB" sz="2400"/>
              <a:t>Arrival characteristics </a:t>
            </a:r>
            <a:endParaRPr sz="2400"/>
          </a:p>
          <a:p>
            <a:pPr indent="-381000" lvl="0" marL="457200" rtl="0" algn="l">
              <a:lnSpc>
                <a:spcPct val="150000"/>
              </a:lnSpc>
              <a:spcBef>
                <a:spcPts val="0"/>
              </a:spcBef>
              <a:spcAft>
                <a:spcPts val="0"/>
              </a:spcAft>
              <a:buSzPts val="2400"/>
              <a:buChar char="●"/>
            </a:pPr>
            <a:r>
              <a:rPr lang="en-GB" sz="2400"/>
              <a:t>Queue characteristics</a:t>
            </a:r>
            <a:endParaRPr sz="2400"/>
          </a:p>
          <a:p>
            <a:pPr indent="-381000" lvl="0" marL="457200" rtl="0" algn="l">
              <a:lnSpc>
                <a:spcPct val="150000"/>
              </a:lnSpc>
              <a:spcBef>
                <a:spcPts val="0"/>
              </a:spcBef>
              <a:spcAft>
                <a:spcPts val="0"/>
              </a:spcAft>
              <a:buSzPts val="2400"/>
              <a:buChar char="●"/>
            </a:pPr>
            <a:r>
              <a:rPr lang="en-GB" sz="2400"/>
              <a:t>Service facility characteristics</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203" name="Shape 203"/>
        <p:cNvGrpSpPr/>
        <p:nvPr/>
      </p:nvGrpSpPr>
      <p:grpSpPr>
        <a:xfrm>
          <a:off x="0" y="0"/>
          <a:ext cx="0" cy="0"/>
          <a:chOff x="0" y="0"/>
          <a:chExt cx="0" cy="0"/>
        </a:xfrm>
      </p:grpSpPr>
      <p:sp>
        <p:nvSpPr>
          <p:cNvPr id="204" name="Google Shape;20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t>Arrival Characteristics</a:t>
            </a:r>
            <a:endParaRPr sz="3000"/>
          </a:p>
        </p:txBody>
      </p:sp>
      <p:sp>
        <p:nvSpPr>
          <p:cNvPr id="205" name="Google Shape;20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Char char="●"/>
            </a:pPr>
            <a:r>
              <a:rPr lang="en-GB" sz="2400"/>
              <a:t>Size of the arrival population – either infinite or limited </a:t>
            </a:r>
            <a:endParaRPr sz="2400"/>
          </a:p>
          <a:p>
            <a:pPr indent="-381000" lvl="0" marL="457200" rtl="0" algn="l">
              <a:lnSpc>
                <a:spcPct val="150000"/>
              </a:lnSpc>
              <a:spcBef>
                <a:spcPts val="0"/>
              </a:spcBef>
              <a:spcAft>
                <a:spcPts val="0"/>
              </a:spcAft>
              <a:buSzPts val="2400"/>
              <a:buChar char="●"/>
            </a:pPr>
            <a:r>
              <a:rPr lang="en-GB" sz="2400"/>
              <a:t>Arrival distribution: </a:t>
            </a:r>
            <a:endParaRPr sz="2400"/>
          </a:p>
          <a:p>
            <a:pPr indent="-368300" lvl="1" marL="914400" rtl="0" algn="l">
              <a:lnSpc>
                <a:spcPct val="150000"/>
              </a:lnSpc>
              <a:spcBef>
                <a:spcPts val="0"/>
              </a:spcBef>
              <a:spcAft>
                <a:spcPts val="0"/>
              </a:spcAft>
              <a:buSzPts val="2200"/>
              <a:buChar char="○"/>
            </a:pPr>
            <a:r>
              <a:rPr lang="en-GB" sz="2200"/>
              <a:t>Either fixed or random </a:t>
            </a:r>
            <a:endParaRPr sz="2200"/>
          </a:p>
          <a:p>
            <a:pPr indent="-368300" lvl="1" marL="914400" rtl="0" algn="l">
              <a:lnSpc>
                <a:spcPct val="150000"/>
              </a:lnSpc>
              <a:spcBef>
                <a:spcPts val="0"/>
              </a:spcBef>
              <a:spcAft>
                <a:spcPts val="0"/>
              </a:spcAft>
              <a:buSzPts val="2200"/>
              <a:buChar char="○"/>
            </a:pPr>
            <a:r>
              <a:rPr lang="en-GB" sz="2200"/>
              <a:t>Either measured by time between consecutive arrivals, or arrival rate </a:t>
            </a:r>
            <a:endParaRPr sz="2200"/>
          </a:p>
          <a:p>
            <a:pPr indent="-368300" lvl="1" marL="914400" rtl="0" algn="l">
              <a:lnSpc>
                <a:spcPct val="150000"/>
              </a:lnSpc>
              <a:spcBef>
                <a:spcPts val="0"/>
              </a:spcBef>
              <a:spcAft>
                <a:spcPts val="0"/>
              </a:spcAft>
              <a:buSzPts val="2200"/>
              <a:buChar char="○"/>
            </a:pPr>
            <a:r>
              <a:rPr lang="en-GB" sz="2200"/>
              <a:t>The Poisson distribution is often used for random arrivals</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209" name="Shape 209"/>
        <p:cNvGrpSpPr/>
        <p:nvPr/>
      </p:nvGrpSpPr>
      <p:grpSpPr>
        <a:xfrm>
          <a:off x="0" y="0"/>
          <a:ext cx="0" cy="0"/>
          <a:chOff x="0" y="0"/>
          <a:chExt cx="0" cy="0"/>
        </a:xfrm>
      </p:grpSpPr>
      <p:sp>
        <p:nvSpPr>
          <p:cNvPr id="210" name="Google Shape;21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Poisson Distribution </a:t>
            </a:r>
            <a:endParaRPr/>
          </a:p>
        </p:txBody>
      </p:sp>
      <p:sp>
        <p:nvSpPr>
          <p:cNvPr id="211" name="Google Shape;21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GB"/>
              <a:t>Average arrival rate is known </a:t>
            </a:r>
            <a:endParaRPr/>
          </a:p>
          <a:p>
            <a:pPr indent="-342900" lvl="0" marL="457200" rtl="0" algn="l">
              <a:lnSpc>
                <a:spcPct val="200000"/>
              </a:lnSpc>
              <a:spcBef>
                <a:spcPts val="0"/>
              </a:spcBef>
              <a:spcAft>
                <a:spcPts val="0"/>
              </a:spcAft>
              <a:buSzPts val="1800"/>
              <a:buChar char="●"/>
            </a:pPr>
            <a:r>
              <a:rPr lang="en-GB"/>
              <a:t>Average arrival rate is constant for some number of time periods </a:t>
            </a:r>
            <a:endParaRPr/>
          </a:p>
          <a:p>
            <a:pPr indent="-342900" lvl="0" marL="457200" rtl="0" algn="l">
              <a:lnSpc>
                <a:spcPct val="200000"/>
              </a:lnSpc>
              <a:spcBef>
                <a:spcPts val="0"/>
              </a:spcBef>
              <a:spcAft>
                <a:spcPts val="0"/>
              </a:spcAft>
              <a:buSzPts val="1800"/>
              <a:buChar char="●"/>
            </a:pPr>
            <a:r>
              <a:rPr lang="en-GB"/>
              <a:t>Number of arrivals in each time period is independent </a:t>
            </a:r>
            <a:endParaRPr/>
          </a:p>
          <a:p>
            <a:pPr indent="-336550" lvl="0" marL="457200" rtl="0" algn="l">
              <a:lnSpc>
                <a:spcPct val="200000"/>
              </a:lnSpc>
              <a:spcBef>
                <a:spcPts val="0"/>
              </a:spcBef>
              <a:spcAft>
                <a:spcPts val="0"/>
              </a:spcAft>
              <a:buSzPts val="1700"/>
              <a:buChar char="●"/>
            </a:pPr>
            <a:r>
              <a:rPr lang="en-GB" sz="1700"/>
              <a:t>As the time interval approaches 0, the average number of arrivals approaches 0</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215" name="Shape 215"/>
        <p:cNvGrpSpPr/>
        <p:nvPr/>
      </p:nvGrpSpPr>
      <p:grpSpPr>
        <a:xfrm>
          <a:off x="0" y="0"/>
          <a:ext cx="0" cy="0"/>
          <a:chOff x="0" y="0"/>
          <a:chExt cx="0" cy="0"/>
        </a:xfrm>
      </p:grpSpPr>
      <p:sp>
        <p:nvSpPr>
          <p:cNvPr id="216" name="Google Shape;21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Poisson Distribution</a:t>
            </a:r>
            <a:endParaRPr/>
          </a:p>
        </p:txBody>
      </p:sp>
      <p:sp>
        <p:nvSpPr>
          <p:cNvPr id="217" name="Google Shape;21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GB"/>
              <a:t>λ = the average arrival rate per time unit </a:t>
            </a:r>
            <a:endParaRPr/>
          </a:p>
          <a:p>
            <a:pPr indent="0" lvl="0" marL="0" rtl="0" algn="l">
              <a:lnSpc>
                <a:spcPct val="200000"/>
              </a:lnSpc>
              <a:spcBef>
                <a:spcPts val="1600"/>
              </a:spcBef>
              <a:spcAft>
                <a:spcPts val="0"/>
              </a:spcAft>
              <a:buNone/>
            </a:pPr>
            <a:r>
              <a:rPr lang="en-GB"/>
              <a:t>P(x) = the probability of exactly x arrivals occurring during one time period </a:t>
            </a:r>
            <a:endParaRPr/>
          </a:p>
          <a:p>
            <a:pPr indent="0" lvl="0" marL="0" rtl="0" algn="l">
              <a:lnSpc>
                <a:spcPct val="200000"/>
              </a:lnSpc>
              <a:spcBef>
                <a:spcPts val="1600"/>
              </a:spcBef>
              <a:spcAft>
                <a:spcPts val="1600"/>
              </a:spcAft>
              <a:buNone/>
            </a:pPr>
            <a:r>
              <a:t/>
            </a:r>
            <a:endParaRPr b="1"/>
          </a:p>
        </p:txBody>
      </p:sp>
      <p:sp>
        <p:nvSpPr>
          <p:cNvPr id="218" name="Google Shape;218;p20"/>
          <p:cNvSpPr txBox="1"/>
          <p:nvPr/>
        </p:nvSpPr>
        <p:spPr>
          <a:xfrm>
            <a:off x="3135500" y="2818050"/>
            <a:ext cx="2265600" cy="57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200000"/>
              </a:lnSpc>
              <a:spcBef>
                <a:spcPts val="0"/>
              </a:spcBef>
              <a:spcAft>
                <a:spcPts val="1600"/>
              </a:spcAft>
              <a:buClr>
                <a:schemeClr val="dk1"/>
              </a:buClr>
              <a:buSzPts val="1100"/>
              <a:buFont typeface="Arial"/>
              <a:buNone/>
            </a:pPr>
            <a:r>
              <a:rPr b="1" lang="en-GB" sz="1800">
                <a:solidFill>
                  <a:schemeClr val="dk2"/>
                </a:solidFill>
              </a:rPr>
              <a:t>P(x) = (e</a:t>
            </a:r>
            <a:r>
              <a:rPr b="1" baseline="30000" lang="en-GB" sz="1800">
                <a:solidFill>
                  <a:schemeClr val="dk2"/>
                </a:solidFill>
              </a:rPr>
              <a:t>-λ</a:t>
            </a:r>
            <a:r>
              <a:rPr b="1" lang="en-GB" sz="1800">
                <a:solidFill>
                  <a:schemeClr val="dk2"/>
                </a:solidFill>
              </a:rPr>
              <a:t> λ</a:t>
            </a:r>
            <a:r>
              <a:rPr b="1" baseline="30000" lang="en-GB" sz="1800">
                <a:solidFill>
                  <a:schemeClr val="dk2"/>
                </a:solidFill>
              </a:rPr>
              <a:t>x</a:t>
            </a:r>
            <a:r>
              <a:rPr b="1" lang="en-GB" sz="1800">
                <a:solidFill>
                  <a:schemeClr val="dk2"/>
                </a:solidFill>
              </a:rPr>
              <a:t>)/x!</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222" name="Shape 222"/>
        <p:cNvGrpSpPr/>
        <p:nvPr/>
      </p:nvGrpSpPr>
      <p:grpSpPr>
        <a:xfrm>
          <a:off x="0" y="0"/>
          <a:ext cx="0" cy="0"/>
          <a:chOff x="0" y="0"/>
          <a:chExt cx="0" cy="0"/>
        </a:xfrm>
      </p:grpSpPr>
      <p:sp>
        <p:nvSpPr>
          <p:cNvPr id="223" name="Google Shape;22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MARKOV CHAIN</a:t>
            </a:r>
            <a:endParaRPr/>
          </a:p>
        </p:txBody>
      </p:sp>
      <p:sp>
        <p:nvSpPr>
          <p:cNvPr id="224" name="Google Shape;22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Markov Chain. Let (Xn)n∈IN be a sequence of random variables taking values in a countable space E (Xn)</a:t>
            </a:r>
            <a:r>
              <a:rPr baseline="-25000" lang="en-GB"/>
              <a:t>n∈IN</a:t>
            </a:r>
            <a:r>
              <a:rPr lang="en-GB"/>
              <a:t> is a </a:t>
            </a:r>
            <a:r>
              <a:rPr b="1" lang="en-GB"/>
              <a:t>Markov chain</a:t>
            </a:r>
            <a:r>
              <a:rPr lang="en-GB"/>
              <a:t> if and only if </a:t>
            </a:r>
            <a:endParaRPr/>
          </a:p>
          <a:p>
            <a:pPr indent="457200" lvl="0" marL="0" rtl="0" algn="l">
              <a:spcBef>
                <a:spcPts val="1600"/>
              </a:spcBef>
              <a:spcAft>
                <a:spcPts val="0"/>
              </a:spcAft>
              <a:buNone/>
            </a:pPr>
            <a:r>
              <a:rPr lang="en-GB"/>
              <a:t>P(X</a:t>
            </a:r>
            <a:r>
              <a:rPr baseline="-25000" lang="en-GB"/>
              <a:t>n</a:t>
            </a:r>
            <a:r>
              <a:rPr lang="en-GB"/>
              <a:t> = i</a:t>
            </a:r>
            <a:r>
              <a:rPr baseline="-25000" lang="en-GB"/>
              <a:t>n</a:t>
            </a:r>
            <a:r>
              <a:rPr lang="en-GB"/>
              <a:t>|X</a:t>
            </a:r>
            <a:r>
              <a:rPr baseline="-25000" lang="en-GB"/>
              <a:t>n−1</a:t>
            </a:r>
            <a:r>
              <a:rPr lang="en-GB"/>
              <a:t> = i</a:t>
            </a:r>
            <a:r>
              <a:rPr baseline="-25000" lang="en-GB"/>
              <a:t>n−1</a:t>
            </a:r>
            <a:r>
              <a:rPr lang="en-GB"/>
              <a:t>, X</a:t>
            </a:r>
            <a:r>
              <a:rPr baseline="-25000" lang="en-GB"/>
              <a:t>n−2</a:t>
            </a:r>
            <a:r>
              <a:rPr lang="en-GB"/>
              <a:t> = i</a:t>
            </a:r>
            <a:r>
              <a:rPr baseline="-25000" lang="en-GB"/>
              <a:t>n−2</a:t>
            </a:r>
            <a:r>
              <a:rPr lang="en-GB"/>
              <a:t>, .., X</a:t>
            </a:r>
            <a:r>
              <a:rPr baseline="-25000" lang="en-GB"/>
              <a:t>0</a:t>
            </a:r>
            <a:r>
              <a:rPr lang="en-GB"/>
              <a:t> = i</a:t>
            </a:r>
            <a:r>
              <a:rPr baseline="-25000" lang="en-GB"/>
              <a:t>0</a:t>
            </a:r>
            <a:r>
              <a:rPr lang="en-GB"/>
              <a:t>) = P(X</a:t>
            </a:r>
            <a:r>
              <a:rPr baseline="-25000" lang="en-GB"/>
              <a:t>n</a:t>
            </a:r>
            <a:r>
              <a:rPr lang="en-GB"/>
              <a:t> = i</a:t>
            </a:r>
            <a:r>
              <a:rPr baseline="-25000" lang="en-GB"/>
              <a:t>n</a:t>
            </a:r>
            <a:r>
              <a:rPr lang="en-GB"/>
              <a:t>|X</a:t>
            </a:r>
            <a:r>
              <a:rPr baseline="-25000" lang="en-GB"/>
              <a:t>n−1</a:t>
            </a:r>
            <a:r>
              <a:rPr lang="en-GB"/>
              <a:t> = i</a:t>
            </a:r>
            <a:r>
              <a:rPr baseline="-25000" lang="en-GB"/>
              <a:t>n−1</a:t>
            </a:r>
            <a:r>
              <a:rPr lang="en-GB"/>
              <a:t>) </a:t>
            </a:r>
            <a:endParaRPr/>
          </a:p>
          <a:p>
            <a:pPr indent="-342900" lvl="0" marL="457200" rtl="0" algn="l">
              <a:spcBef>
                <a:spcPts val="1600"/>
              </a:spcBef>
              <a:spcAft>
                <a:spcPts val="0"/>
              </a:spcAft>
              <a:buSzPts val="1800"/>
              <a:buChar char="●"/>
            </a:pPr>
            <a:r>
              <a:rPr lang="en-GB"/>
              <a:t>Thus for a Markov chain, the state of the chain at a given time contains all the information about the past evolution which is of use in predicting its future behavior. We can also say that given the present state, the past and the future are independent.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