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93368-6C19-4D2E-B424-F445C2FDD334}" v="1370" dt="2025-02-19T16:10:15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a Varshiny" userId="b15728a4b39b5fca" providerId="Windows Live" clId="Web-{93893368-6C19-4D2E-B424-F445C2FDD334}"/>
    <pc:docChg chg="addSld delSld modSld">
      <pc:chgData name="Geeta Varshiny" userId="b15728a4b39b5fca" providerId="Windows Live" clId="Web-{93893368-6C19-4D2E-B424-F445C2FDD334}" dt="2025-02-19T16:10:15.385" v="871" actId="14100"/>
      <pc:docMkLst>
        <pc:docMk/>
      </pc:docMkLst>
      <pc:sldChg chg="modSp">
        <pc:chgData name="Geeta Varshiny" userId="b15728a4b39b5fca" providerId="Windows Live" clId="Web-{93893368-6C19-4D2E-B424-F445C2FDD334}" dt="2025-02-19T14:18:35.256" v="76" actId="20577"/>
        <pc:sldMkLst>
          <pc:docMk/>
          <pc:sldMk cId="109857222" sldId="256"/>
        </pc:sldMkLst>
        <pc:spChg chg="mod">
          <ac:chgData name="Geeta Varshiny" userId="b15728a4b39b5fca" providerId="Windows Live" clId="Web-{93893368-6C19-4D2E-B424-F445C2FDD334}" dt="2025-02-19T14:18:35.256" v="7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eta Varshiny" userId="b15728a4b39b5fca" providerId="Windows Live" clId="Web-{93893368-6C19-4D2E-B424-F445C2FDD334}" dt="2025-02-19T14:18:26.053" v="7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eeta Varshiny" userId="b15728a4b39b5fca" providerId="Windows Live" clId="Web-{93893368-6C19-4D2E-B424-F445C2FDD334}" dt="2025-02-19T14:30:36.585" v="267" actId="20577"/>
        <pc:sldMkLst>
          <pc:docMk/>
          <pc:sldMk cId="3882310500" sldId="257"/>
        </pc:sldMkLst>
        <pc:spChg chg="mod">
          <ac:chgData name="Geeta Varshiny" userId="b15728a4b39b5fca" providerId="Windows Live" clId="Web-{93893368-6C19-4D2E-B424-F445C2FDD334}" dt="2025-02-19T14:20:39.462" v="88" actId="20577"/>
          <ac:spMkLst>
            <pc:docMk/>
            <pc:sldMk cId="3882310500" sldId="257"/>
            <ac:spMk id="2" creationId="{39DB4208-4304-F239-0CBE-BCFDEF504683}"/>
          </ac:spMkLst>
        </pc:spChg>
        <pc:spChg chg="mod">
          <ac:chgData name="Geeta Varshiny" userId="b15728a4b39b5fca" providerId="Windows Live" clId="Web-{93893368-6C19-4D2E-B424-F445C2FDD334}" dt="2025-02-19T14:30:36.585" v="267" actId="20577"/>
          <ac:spMkLst>
            <pc:docMk/>
            <pc:sldMk cId="3882310500" sldId="257"/>
            <ac:spMk id="3" creationId="{A459B96B-7B58-4A9F-ED7B-536D4379BBEB}"/>
          </ac:spMkLst>
        </pc:spChg>
      </pc:sldChg>
      <pc:sldChg chg="modSp new del">
        <pc:chgData name="Geeta Varshiny" userId="b15728a4b39b5fca" providerId="Windows Live" clId="Web-{93893368-6C19-4D2E-B424-F445C2FDD334}" dt="2025-02-19T14:32:41.354" v="297"/>
        <pc:sldMkLst>
          <pc:docMk/>
          <pc:sldMk cId="875622920" sldId="258"/>
        </pc:sldMkLst>
        <pc:spChg chg="mod">
          <ac:chgData name="Geeta Varshiny" userId="b15728a4b39b5fca" providerId="Windows Live" clId="Web-{93893368-6C19-4D2E-B424-F445C2FDD334}" dt="2025-02-19T14:32:40.572" v="296" actId="1076"/>
          <ac:spMkLst>
            <pc:docMk/>
            <pc:sldMk cId="875622920" sldId="258"/>
            <ac:spMk id="3" creationId="{E6084214-5BF9-698F-9CB8-8C96A1FBB9E3}"/>
          </ac:spMkLst>
        </pc:spChg>
      </pc:sldChg>
      <pc:sldChg chg="addSp delSp modSp new mod modClrScheme chgLayout">
        <pc:chgData name="Geeta Varshiny" userId="b15728a4b39b5fca" providerId="Windows Live" clId="Web-{93893368-6C19-4D2E-B424-F445C2FDD334}" dt="2025-02-19T14:48:49.235" v="678" actId="20577"/>
        <pc:sldMkLst>
          <pc:docMk/>
          <pc:sldMk cId="3298483052" sldId="258"/>
        </pc:sldMkLst>
        <pc:spChg chg="del mod ord">
          <ac:chgData name="Geeta Varshiny" userId="b15728a4b39b5fca" providerId="Windows Live" clId="Web-{93893368-6C19-4D2E-B424-F445C2FDD334}" dt="2025-02-19T14:33:45.277" v="300"/>
          <ac:spMkLst>
            <pc:docMk/>
            <pc:sldMk cId="3298483052" sldId="258"/>
            <ac:spMk id="2" creationId="{40318209-803C-3ACF-F591-4023BDF2197F}"/>
          </ac:spMkLst>
        </pc:spChg>
        <pc:spChg chg="del mod ord">
          <ac:chgData name="Geeta Varshiny" userId="b15728a4b39b5fca" providerId="Windows Live" clId="Web-{93893368-6C19-4D2E-B424-F445C2FDD334}" dt="2025-02-19T14:33:45.277" v="300"/>
          <ac:spMkLst>
            <pc:docMk/>
            <pc:sldMk cId="3298483052" sldId="258"/>
            <ac:spMk id="3" creationId="{FCB5C0F3-908F-33B5-8D4D-6AE019FB3F23}"/>
          </ac:spMkLst>
        </pc:spChg>
        <pc:spChg chg="add mod">
          <ac:chgData name="Geeta Varshiny" userId="b15728a4b39b5fca" providerId="Windows Live" clId="Web-{93893368-6C19-4D2E-B424-F445C2FDD334}" dt="2025-02-19T14:48:49.235" v="678" actId="20577"/>
          <ac:spMkLst>
            <pc:docMk/>
            <pc:sldMk cId="3298483052" sldId="258"/>
            <ac:spMk id="4" creationId="{69426512-F8A7-8581-5451-9D922C25F512}"/>
          </ac:spMkLst>
        </pc:spChg>
        <pc:spChg chg="add mod">
          <ac:chgData name="Geeta Varshiny" userId="b15728a4b39b5fca" providerId="Windows Live" clId="Web-{93893368-6C19-4D2E-B424-F445C2FDD334}" dt="2025-02-19T14:44:55.589" v="547" actId="14100"/>
          <ac:spMkLst>
            <pc:docMk/>
            <pc:sldMk cId="3298483052" sldId="258"/>
            <ac:spMk id="5" creationId="{BC2636FD-8648-D6F6-AD49-3039A24D72C6}"/>
          </ac:spMkLst>
        </pc:spChg>
        <pc:spChg chg="add mod">
          <ac:chgData name="Geeta Varshiny" userId="b15728a4b39b5fca" providerId="Windows Live" clId="Web-{93893368-6C19-4D2E-B424-F445C2FDD334}" dt="2025-02-19T14:45:16.715" v="550" actId="1076"/>
          <ac:spMkLst>
            <pc:docMk/>
            <pc:sldMk cId="3298483052" sldId="258"/>
            <ac:spMk id="6" creationId="{84528E3A-F702-7BFF-87B7-638D73BF3DB6}"/>
          </ac:spMkLst>
        </pc:spChg>
        <pc:spChg chg="add mod">
          <ac:chgData name="Geeta Varshiny" userId="b15728a4b39b5fca" providerId="Windows Live" clId="Web-{93893368-6C19-4D2E-B424-F445C2FDD334}" dt="2025-02-19T14:45:59.263" v="559" actId="1076"/>
          <ac:spMkLst>
            <pc:docMk/>
            <pc:sldMk cId="3298483052" sldId="258"/>
            <ac:spMk id="7" creationId="{5EE8A599-7B04-AF37-76A5-A8F8D58F55B9}"/>
          </ac:spMkLst>
        </pc:spChg>
        <pc:spChg chg="add mod">
          <ac:chgData name="Geeta Varshiny" userId="b15728a4b39b5fca" providerId="Windows Live" clId="Web-{93893368-6C19-4D2E-B424-F445C2FDD334}" dt="2025-02-19T14:46:17.076" v="563" actId="1076"/>
          <ac:spMkLst>
            <pc:docMk/>
            <pc:sldMk cId="3298483052" sldId="258"/>
            <ac:spMk id="8" creationId="{A6012D3A-B49A-8028-2333-A0D659138C20}"/>
          </ac:spMkLst>
        </pc:spChg>
      </pc:sldChg>
      <pc:sldChg chg="addSp modSp new mod setBg">
        <pc:chgData name="Geeta Varshiny" userId="b15728a4b39b5fca" providerId="Windows Live" clId="Web-{93893368-6C19-4D2E-B424-F445C2FDD334}" dt="2025-02-19T16:06:04.774" v="839" actId="14100"/>
        <pc:sldMkLst>
          <pc:docMk/>
          <pc:sldMk cId="1724797735" sldId="259"/>
        </pc:sldMkLst>
        <pc:spChg chg="add mod">
          <ac:chgData name="Geeta Varshiny" userId="b15728a4b39b5fca" providerId="Windows Live" clId="Web-{93893368-6C19-4D2E-B424-F445C2FDD334}" dt="2025-02-19T16:05:52.180" v="835"/>
          <ac:spMkLst>
            <pc:docMk/>
            <pc:sldMk cId="1724797735" sldId="259"/>
            <ac:spMk id="2" creationId="{2A06A374-9875-BC37-9298-04BA9A144C6E}"/>
          </ac:spMkLst>
        </pc:spChg>
        <pc:spChg chg="add">
          <ac:chgData name="Geeta Varshiny" userId="b15728a4b39b5fca" providerId="Windows Live" clId="Web-{93893368-6C19-4D2E-B424-F445C2FDD334}" dt="2025-02-19T16:05:52.180" v="835"/>
          <ac:spMkLst>
            <pc:docMk/>
            <pc:sldMk cId="1724797735" sldId="259"/>
            <ac:spMk id="8" creationId="{D4771268-CB57-404A-9271-370EB28F6090}"/>
          </ac:spMkLst>
        </pc:spChg>
        <pc:picChg chg="add mod">
          <ac:chgData name="Geeta Varshiny" userId="b15728a4b39b5fca" providerId="Windows Live" clId="Web-{93893368-6C19-4D2E-B424-F445C2FDD334}" dt="2025-02-19T16:06:04.774" v="839" actId="14100"/>
          <ac:picMkLst>
            <pc:docMk/>
            <pc:sldMk cId="1724797735" sldId="259"/>
            <ac:picMk id="3" creationId="{B213AA49-9A2C-8247-9B66-7BA99BBB4868}"/>
          </ac:picMkLst>
        </pc:picChg>
      </pc:sldChg>
      <pc:sldChg chg="addSp modSp new">
        <pc:chgData name="Geeta Varshiny" userId="b15728a4b39b5fca" providerId="Windows Live" clId="Web-{93893368-6C19-4D2E-B424-F445C2FDD334}" dt="2025-02-19T16:06:32.118" v="845" actId="14100"/>
        <pc:sldMkLst>
          <pc:docMk/>
          <pc:sldMk cId="1504381973" sldId="260"/>
        </pc:sldMkLst>
        <pc:picChg chg="add mod">
          <ac:chgData name="Geeta Varshiny" userId="b15728a4b39b5fca" providerId="Windows Live" clId="Web-{93893368-6C19-4D2E-B424-F445C2FDD334}" dt="2025-02-19T16:06:32.118" v="845" actId="14100"/>
          <ac:picMkLst>
            <pc:docMk/>
            <pc:sldMk cId="1504381973" sldId="260"/>
            <ac:picMk id="2" creationId="{E6C21757-3051-6497-042C-9F84C2415F5E}"/>
          </ac:picMkLst>
        </pc:picChg>
      </pc:sldChg>
      <pc:sldChg chg="addSp modSp new">
        <pc:chgData name="Geeta Varshiny" userId="b15728a4b39b5fca" providerId="Windows Live" clId="Web-{93893368-6C19-4D2E-B424-F445C2FDD334}" dt="2025-02-19T16:06:58.868" v="852" actId="14100"/>
        <pc:sldMkLst>
          <pc:docMk/>
          <pc:sldMk cId="2454888484" sldId="261"/>
        </pc:sldMkLst>
        <pc:picChg chg="add mod">
          <ac:chgData name="Geeta Varshiny" userId="b15728a4b39b5fca" providerId="Windows Live" clId="Web-{93893368-6C19-4D2E-B424-F445C2FDD334}" dt="2025-02-19T16:06:58.868" v="852" actId="14100"/>
          <ac:picMkLst>
            <pc:docMk/>
            <pc:sldMk cId="2454888484" sldId="261"/>
            <ac:picMk id="2" creationId="{D6F2F9BC-7CA7-DAD8-CDF4-167A414EC143}"/>
          </ac:picMkLst>
        </pc:picChg>
      </pc:sldChg>
      <pc:sldChg chg="addSp modSp new">
        <pc:chgData name="Geeta Varshiny" userId="b15728a4b39b5fca" providerId="Windows Live" clId="Web-{93893368-6C19-4D2E-B424-F445C2FDD334}" dt="2025-02-19T16:10:15.385" v="871" actId="14100"/>
        <pc:sldMkLst>
          <pc:docMk/>
          <pc:sldMk cId="2228606876" sldId="262"/>
        </pc:sldMkLst>
        <pc:spChg chg="add mod">
          <ac:chgData name="Geeta Varshiny" userId="b15728a4b39b5fca" providerId="Windows Live" clId="Web-{93893368-6C19-4D2E-B424-F445C2FDD334}" dt="2025-02-19T16:09:51.385" v="866" actId="20577"/>
          <ac:spMkLst>
            <pc:docMk/>
            <pc:sldMk cId="2228606876" sldId="262"/>
            <ac:spMk id="2" creationId="{C3AEB410-BCA0-F8BE-BB76-9C7116B6F6FB}"/>
          </ac:spMkLst>
        </pc:spChg>
        <pc:picChg chg="add mod">
          <ac:chgData name="Geeta Varshiny" userId="b15728a4b39b5fca" providerId="Windows Live" clId="Web-{93893368-6C19-4D2E-B424-F445C2FDD334}" dt="2025-02-19T16:10:15.385" v="871" actId="14100"/>
          <ac:picMkLst>
            <pc:docMk/>
            <pc:sldMk cId="2228606876" sldId="262"/>
            <ac:picMk id="3" creationId="{02FD809F-DFC3-3B22-A491-6B8422410A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SNAKE GAME DEVELOPMENT USING 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"PROJECT REVIEW AND REPORT"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4208-4304-F239-0CBE-BCFDEF50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 – SNAKE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B96B-7B58-4A9F-ED7B-536D4379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DESCRIPTION – This Python implementation of the Snake game is built using </a:t>
            </a:r>
            <a:r>
              <a:rPr lang="en-US" dirty="0" err="1"/>
              <a:t>Pygame</a:t>
            </a:r>
            <a:r>
              <a:rPr lang="en-US" dirty="0"/>
              <a:t> library.  It is a classic arcade game where the player controls a snake that moves around the screen, consuming food to grow longer while avoiding collisions with the edges. The game features smooth movement, increasing difficulty as the snake grows, and a scoring system. </a:t>
            </a:r>
          </a:p>
        </p:txBody>
      </p:sp>
    </p:spTree>
    <p:extLst>
      <p:ext uri="{BB962C8B-B14F-4D97-AF65-F5344CB8AC3E}">
        <p14:creationId xmlns:p14="http://schemas.microsoft.com/office/powerpoint/2010/main" val="388231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26512-F8A7-8581-5451-9D922C25F512}"/>
              </a:ext>
            </a:extLst>
          </p:cNvPr>
          <p:cNvSpPr txBox="1"/>
          <p:nvPr/>
        </p:nvSpPr>
        <p:spPr>
          <a:xfrm>
            <a:off x="536863" y="381000"/>
            <a:ext cx="11061716" cy="7109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TECHNOLOGIES USED </a:t>
            </a:r>
            <a:r>
              <a:rPr lang="en-US" sz="2400" dirty="0"/>
              <a:t>- </a:t>
            </a:r>
            <a:endParaRPr lang="en-US" sz="2400"/>
          </a:p>
          <a:p>
            <a:r>
              <a:rPr lang="en-US" sz="2400" dirty="0"/>
              <a:t> PROGRAMMING LANGUAGE ---&gt; Python</a:t>
            </a:r>
          </a:p>
          <a:p>
            <a:r>
              <a:rPr lang="en-US" sz="2400" dirty="0"/>
              <a:t>LIBRARIES AND FRAMEWORK ---&gt; </a:t>
            </a:r>
            <a:r>
              <a:rPr lang="en-US" sz="2400" err="1"/>
              <a:t>Pygame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3200" dirty="0"/>
              <a:t>CONCEPTS USED</a:t>
            </a:r>
            <a:r>
              <a:rPr lang="en-US" sz="2400" dirty="0"/>
              <a:t> - </a:t>
            </a:r>
          </a:p>
          <a:p>
            <a:pPr marL="457200" indent="-457200">
              <a:buAutoNum type="arabicPeriod"/>
            </a:pPr>
            <a:r>
              <a:rPr lang="en-US" sz="2400" dirty="0"/>
              <a:t>Continuous – loop (movements)</a:t>
            </a:r>
          </a:p>
          <a:p>
            <a:pPr marL="457200" indent="-457200">
              <a:buAutoNum type="arabicPeriod"/>
            </a:pPr>
            <a:r>
              <a:rPr lang="en-US" sz="2400" dirty="0"/>
              <a:t>Entering user inputs</a:t>
            </a:r>
          </a:p>
          <a:p>
            <a:pPr marL="457200" indent="-457200">
              <a:buAutoNum type="arabicPeriod"/>
            </a:pPr>
            <a:r>
              <a:rPr lang="en-US" sz="2400" dirty="0"/>
              <a:t>Collision detection</a:t>
            </a:r>
          </a:p>
          <a:p>
            <a:pPr marL="457200" indent="-457200">
              <a:buAutoNum type="arabicPeriod"/>
            </a:pPr>
            <a:r>
              <a:rPr lang="en-US" sz="2400" dirty="0"/>
              <a:t>Placing food at random positions</a:t>
            </a:r>
          </a:p>
          <a:p>
            <a:pPr marL="457200" indent="-457200">
              <a:buAutoNum type="arabicPeriod"/>
            </a:pPr>
            <a:r>
              <a:rPr lang="en-US" sz="2400" dirty="0"/>
              <a:t>Scoring system.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3200" dirty="0"/>
              <a:t>FEATURES </a:t>
            </a:r>
            <a:r>
              <a:rPr lang="en-US" sz="2400" dirty="0"/>
              <a:t>- </a:t>
            </a:r>
          </a:p>
          <a:p>
            <a:pPr marL="457200" indent="-457200">
              <a:buAutoNum type="arabicPeriod"/>
            </a:pPr>
            <a:r>
              <a:rPr lang="en-US" sz="2400"/>
              <a:t>Player controls the snake movements using arrow keys -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/>
              <a:t>When the snake eats food, it increases in length.</a:t>
            </a:r>
          </a:p>
          <a:p>
            <a:pPr marL="457200" indent="-457200">
              <a:buAutoNum type="arabicPeriod"/>
            </a:pPr>
            <a:r>
              <a:rPr lang="en-US" sz="2400"/>
              <a:t>The game ends if snake collides with the walls or itself.</a:t>
            </a:r>
          </a:p>
          <a:p>
            <a:pPr marL="457200" indent="-457200">
              <a:buAutoNum type="arabicPeriod"/>
            </a:pPr>
            <a:r>
              <a:rPr lang="en-US" sz="2400" dirty="0"/>
              <a:t>A message appears when the game is over, allowing user to restart.</a:t>
            </a:r>
            <a:br>
              <a:rPr lang="en-US" sz="2400" dirty="0"/>
            </a:br>
            <a:br>
              <a:rPr lang="en-US" sz="2400" dirty="0"/>
            </a:br>
            <a:endParaRPr lang="en-US" sz="240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BC2636FD-8648-D6F6-AD49-3039A24D72C6}"/>
              </a:ext>
            </a:extLst>
          </p:cNvPr>
          <p:cNvSpPr/>
          <p:nvPr/>
        </p:nvSpPr>
        <p:spPr>
          <a:xfrm>
            <a:off x="8469223" y="5279047"/>
            <a:ext cx="225840" cy="3745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4528E3A-F702-7BFF-87B7-638D73BF3DB6}"/>
              </a:ext>
            </a:extLst>
          </p:cNvPr>
          <p:cNvSpPr/>
          <p:nvPr/>
        </p:nvSpPr>
        <p:spPr>
          <a:xfrm>
            <a:off x="9108536" y="5289270"/>
            <a:ext cx="254595" cy="3745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E8A599-7B04-AF37-76A5-A8F8D58F55B9}"/>
              </a:ext>
            </a:extLst>
          </p:cNvPr>
          <p:cNvSpPr/>
          <p:nvPr/>
        </p:nvSpPr>
        <p:spPr>
          <a:xfrm>
            <a:off x="9625162" y="5268183"/>
            <a:ext cx="503957" cy="383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6012D3A-B49A-8028-2333-A0D659138C20}"/>
              </a:ext>
            </a:extLst>
          </p:cNvPr>
          <p:cNvSpPr/>
          <p:nvPr/>
        </p:nvSpPr>
        <p:spPr>
          <a:xfrm>
            <a:off x="10516559" y="5286714"/>
            <a:ext cx="489578" cy="34085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6A374-9875-BC37-9298-04BA9A144C6E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-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3AA49-9A2C-8247-9B66-7BA99BBB4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64" y="370297"/>
            <a:ext cx="6739938" cy="61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9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C21757-3051-6497-042C-9F84C241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95" y="371475"/>
            <a:ext cx="10694596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F2F9BC-7CA7-DAD8-CDF4-167A414E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8" y="217817"/>
            <a:ext cx="10800271" cy="63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8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EB410-BCA0-F8BE-BB76-9C7116B6F6FB}"/>
              </a:ext>
            </a:extLst>
          </p:cNvPr>
          <p:cNvSpPr txBox="1"/>
          <p:nvPr/>
        </p:nvSpPr>
        <p:spPr>
          <a:xfrm>
            <a:off x="1032933" y="440267"/>
            <a:ext cx="401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RESULT/OUTPUT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D809F-DFC3-3B22-A491-6B842241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40" y="1395054"/>
            <a:ext cx="8176403" cy="43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0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CLASSIC SNAKE GAME DEVELOPMENT USING PYTHON</vt:lpstr>
      <vt:lpstr>PROJECT NAME – SNAKE GAME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194</cp:revision>
  <dcterms:created xsi:type="dcterms:W3CDTF">2025-02-19T14:14:01Z</dcterms:created>
  <dcterms:modified xsi:type="dcterms:W3CDTF">2025-02-19T16:10:19Z</dcterms:modified>
</cp:coreProperties>
</file>