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33"/>
  </p:notesMasterIdLst>
  <p:handoutMasterIdLst>
    <p:handoutMasterId r:id="rId34"/>
  </p:handoutMasterIdLst>
  <p:sldIdLst>
    <p:sldId id="344" r:id="rId2"/>
    <p:sldId id="396" r:id="rId3"/>
    <p:sldId id="397" r:id="rId4"/>
    <p:sldId id="356" r:id="rId5"/>
    <p:sldId id="398" r:id="rId6"/>
    <p:sldId id="33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9" r:id="rId16"/>
    <p:sldId id="410" r:id="rId17"/>
    <p:sldId id="411" r:id="rId18"/>
    <p:sldId id="412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394" r:id="rId30"/>
    <p:sldId id="424" r:id="rId31"/>
    <p:sldId id="425" r:id="rId3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99CC"/>
    <a:srgbClr val="009900"/>
    <a:srgbClr val="FF0066"/>
    <a:srgbClr val="FF9999"/>
    <a:srgbClr val="5F6103"/>
    <a:srgbClr val="D83CDC"/>
    <a:srgbClr val="7B135D"/>
    <a:srgbClr val="5F0D19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803" autoAdjust="0"/>
    <p:restoredTop sz="94601" autoAdjust="0"/>
  </p:normalViewPr>
  <p:slideViewPr>
    <p:cSldViewPr>
      <p:cViewPr varScale="1">
        <p:scale>
          <a:sx n="86" d="100"/>
          <a:sy n="86" d="100"/>
        </p:scale>
        <p:origin x="-145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9A51B64-6BC7-4B60-8DE2-78752796A9F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5BE4C9F-D2B3-47C1-920E-D976772FBC3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6</a:t>
            </a:fld>
            <a:fld id="{3F94CEDA-53D8-4FFB-A27B-8BAE87059D87}" type="slidenum">
              <a:rPr lang="en-US" altLang="zh-TW"/>
              <a:pPr/>
              <a:t>6</a:t>
            </a:fld>
            <a:fld id="{A9983B5B-20C8-49FD-A668-567CDC76100D}" type="slidenum">
              <a:rPr lang="en-US" altLang="zh-TW"/>
              <a:pPr/>
              <a:t>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15</a:t>
            </a:fld>
            <a:fld id="{3F94CEDA-53D8-4FFB-A27B-8BAE87059D87}" type="slidenum">
              <a:rPr lang="en-US" altLang="zh-TW"/>
              <a:pPr/>
              <a:t>15</a:t>
            </a:fld>
            <a:fld id="{A9983B5B-20C8-49FD-A668-567CDC76100D}" type="slidenum">
              <a:rPr lang="en-US" altLang="zh-TW"/>
              <a:pPr/>
              <a:t>15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16</a:t>
            </a:fld>
            <a:fld id="{3F94CEDA-53D8-4FFB-A27B-8BAE87059D87}" type="slidenum">
              <a:rPr lang="en-US" altLang="zh-TW"/>
              <a:pPr/>
              <a:t>16</a:t>
            </a:fld>
            <a:fld id="{A9983B5B-20C8-49FD-A668-567CDC76100D}" type="slidenum">
              <a:rPr lang="en-US" altLang="zh-TW"/>
              <a:pPr/>
              <a:t>16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17</a:t>
            </a:fld>
            <a:fld id="{3F94CEDA-53D8-4FFB-A27B-8BAE87059D87}" type="slidenum">
              <a:rPr lang="en-US" altLang="zh-TW"/>
              <a:pPr/>
              <a:t>17</a:t>
            </a:fld>
            <a:fld id="{A9983B5B-20C8-49FD-A668-567CDC76100D}" type="slidenum">
              <a:rPr lang="en-US" altLang="zh-TW"/>
              <a:pPr/>
              <a:t>17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18</a:t>
            </a:fld>
            <a:fld id="{3F94CEDA-53D8-4FFB-A27B-8BAE87059D87}" type="slidenum">
              <a:rPr lang="en-US" altLang="zh-TW"/>
              <a:pPr/>
              <a:t>18</a:t>
            </a:fld>
            <a:fld id="{A9983B5B-20C8-49FD-A668-567CDC76100D}" type="slidenum">
              <a:rPr lang="en-US" altLang="zh-TW"/>
              <a:pPr/>
              <a:t>18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19</a:t>
            </a:fld>
            <a:fld id="{3F94CEDA-53D8-4FFB-A27B-8BAE87059D87}" type="slidenum">
              <a:rPr lang="en-US" altLang="zh-TW"/>
              <a:pPr/>
              <a:t>19</a:t>
            </a:fld>
            <a:fld id="{A9983B5B-20C8-49FD-A668-567CDC76100D}" type="slidenum">
              <a:rPr lang="en-US" altLang="zh-TW"/>
              <a:pPr/>
              <a:t>19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20</a:t>
            </a:fld>
            <a:fld id="{3F94CEDA-53D8-4FFB-A27B-8BAE87059D87}" type="slidenum">
              <a:rPr lang="en-US" altLang="zh-TW"/>
              <a:pPr/>
              <a:t>20</a:t>
            </a:fld>
            <a:fld id="{A9983B5B-20C8-49FD-A668-567CDC76100D}" type="slidenum">
              <a:rPr lang="en-US" altLang="zh-TW"/>
              <a:pPr/>
              <a:t>20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21</a:t>
            </a:fld>
            <a:fld id="{3F94CEDA-53D8-4FFB-A27B-8BAE87059D87}" type="slidenum">
              <a:rPr lang="en-US" altLang="zh-TW"/>
              <a:pPr/>
              <a:t>21</a:t>
            </a:fld>
            <a:fld id="{A9983B5B-20C8-49FD-A668-567CDC76100D}" type="slidenum">
              <a:rPr lang="en-US" altLang="zh-TW"/>
              <a:pPr/>
              <a:t>21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22</a:t>
            </a:fld>
            <a:fld id="{3F94CEDA-53D8-4FFB-A27B-8BAE87059D87}" type="slidenum">
              <a:rPr lang="en-US" altLang="zh-TW"/>
              <a:pPr/>
              <a:t>22</a:t>
            </a:fld>
            <a:fld id="{A9983B5B-20C8-49FD-A668-567CDC76100D}" type="slidenum">
              <a:rPr lang="en-US" altLang="zh-TW"/>
              <a:pPr/>
              <a:t>22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23</a:t>
            </a:fld>
            <a:fld id="{3F94CEDA-53D8-4FFB-A27B-8BAE87059D87}" type="slidenum">
              <a:rPr lang="en-US" altLang="zh-TW"/>
              <a:pPr/>
              <a:t>23</a:t>
            </a:fld>
            <a:fld id="{A9983B5B-20C8-49FD-A668-567CDC76100D}" type="slidenum">
              <a:rPr lang="en-US" altLang="zh-TW"/>
              <a:pPr/>
              <a:t>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24</a:t>
            </a:fld>
            <a:fld id="{3F94CEDA-53D8-4FFB-A27B-8BAE87059D87}" type="slidenum">
              <a:rPr lang="en-US" altLang="zh-TW"/>
              <a:pPr/>
              <a:t>24</a:t>
            </a:fld>
            <a:fld id="{A9983B5B-20C8-49FD-A668-567CDC76100D}" type="slidenum">
              <a:rPr lang="en-US" altLang="zh-TW"/>
              <a:pPr/>
              <a:t>24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7</a:t>
            </a:fld>
            <a:fld id="{3F94CEDA-53D8-4FFB-A27B-8BAE87059D87}" type="slidenum">
              <a:rPr lang="en-US" altLang="zh-TW"/>
              <a:pPr/>
              <a:t>7</a:t>
            </a:fld>
            <a:fld id="{A9983B5B-20C8-49FD-A668-567CDC76100D}" type="slidenum">
              <a:rPr lang="en-US" altLang="zh-TW"/>
              <a:pPr/>
              <a:t>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25</a:t>
            </a:fld>
            <a:fld id="{3F94CEDA-53D8-4FFB-A27B-8BAE87059D87}" type="slidenum">
              <a:rPr lang="en-US" altLang="zh-TW"/>
              <a:pPr/>
              <a:t>25</a:t>
            </a:fld>
            <a:fld id="{A9983B5B-20C8-49FD-A668-567CDC76100D}" type="slidenum">
              <a:rPr lang="en-US" altLang="zh-TW"/>
              <a:pPr/>
              <a:t>25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26</a:t>
            </a:fld>
            <a:fld id="{3F94CEDA-53D8-4FFB-A27B-8BAE87059D87}" type="slidenum">
              <a:rPr lang="en-US" altLang="zh-TW"/>
              <a:pPr/>
              <a:t>26</a:t>
            </a:fld>
            <a:fld id="{A9983B5B-20C8-49FD-A668-567CDC76100D}" type="slidenum">
              <a:rPr lang="en-US" altLang="zh-TW"/>
              <a:pPr/>
              <a:t>26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27</a:t>
            </a:fld>
            <a:fld id="{3F94CEDA-53D8-4FFB-A27B-8BAE87059D87}" type="slidenum">
              <a:rPr lang="en-US" altLang="zh-TW"/>
              <a:pPr/>
              <a:t>27</a:t>
            </a:fld>
            <a:fld id="{A9983B5B-20C8-49FD-A668-567CDC76100D}" type="slidenum">
              <a:rPr lang="en-US" altLang="zh-TW"/>
              <a:pPr/>
              <a:t>27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28</a:t>
            </a:fld>
            <a:fld id="{3F94CEDA-53D8-4FFB-A27B-8BAE87059D87}" type="slidenum">
              <a:rPr lang="en-US" altLang="zh-TW"/>
              <a:pPr/>
              <a:t>28</a:t>
            </a:fld>
            <a:fld id="{A9983B5B-20C8-49FD-A668-567CDC76100D}" type="slidenum">
              <a:rPr lang="en-US" altLang="zh-TW"/>
              <a:pPr/>
              <a:t>28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29</a:t>
            </a:fld>
            <a:fld id="{3F94CEDA-53D8-4FFB-A27B-8BAE87059D87}" type="slidenum">
              <a:rPr lang="en-US" altLang="zh-TW"/>
              <a:pPr/>
              <a:t>29</a:t>
            </a:fld>
            <a:fld id="{A9983B5B-20C8-49FD-A668-567CDC76100D}" type="slidenum">
              <a:rPr lang="en-US" altLang="zh-TW"/>
              <a:pPr/>
              <a:t>29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30</a:t>
            </a:fld>
            <a:fld id="{3F94CEDA-53D8-4FFB-A27B-8BAE87059D87}" type="slidenum">
              <a:rPr lang="en-US" altLang="zh-TW"/>
              <a:pPr/>
              <a:t>30</a:t>
            </a:fld>
            <a:fld id="{A9983B5B-20C8-49FD-A668-567CDC76100D}" type="slidenum">
              <a:rPr lang="en-US" altLang="zh-TW"/>
              <a:pPr/>
              <a:t>30</a:t>
            </a:fld>
            <a:endParaRPr lang="en-US" altLang="zh-TW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31</a:t>
            </a:fld>
            <a:fld id="{3F94CEDA-53D8-4FFB-A27B-8BAE87059D87}" type="slidenum">
              <a:rPr lang="en-US" altLang="zh-TW"/>
              <a:pPr/>
              <a:t>31</a:t>
            </a:fld>
            <a:fld id="{A9983B5B-20C8-49FD-A668-567CDC76100D}" type="slidenum">
              <a:rPr lang="en-US" altLang="zh-TW"/>
              <a:pPr/>
              <a:t>31</a:t>
            </a:fld>
            <a:endParaRPr lang="en-US" altLang="zh-TW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8</a:t>
            </a:fld>
            <a:fld id="{3F94CEDA-53D8-4FFB-A27B-8BAE87059D87}" type="slidenum">
              <a:rPr lang="en-US" altLang="zh-TW"/>
              <a:pPr/>
              <a:t>8</a:t>
            </a:fld>
            <a:fld id="{A9983B5B-20C8-49FD-A668-567CDC76100D}" type="slidenum">
              <a:rPr lang="en-US" altLang="zh-TW"/>
              <a:pPr/>
              <a:t>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9</a:t>
            </a:fld>
            <a:fld id="{3F94CEDA-53D8-4FFB-A27B-8BAE87059D87}" type="slidenum">
              <a:rPr lang="en-US" altLang="zh-TW"/>
              <a:pPr/>
              <a:t>9</a:t>
            </a:fld>
            <a:fld id="{A9983B5B-20C8-49FD-A668-567CDC76100D}" type="slidenum">
              <a:rPr lang="en-US" altLang="zh-TW"/>
              <a:pPr/>
              <a:t>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10</a:t>
            </a:fld>
            <a:fld id="{3F94CEDA-53D8-4FFB-A27B-8BAE87059D87}" type="slidenum">
              <a:rPr lang="en-US" altLang="zh-TW"/>
              <a:pPr/>
              <a:t>10</a:t>
            </a:fld>
            <a:fld id="{A9983B5B-20C8-49FD-A668-567CDC76100D}" type="slidenum">
              <a:rPr lang="en-US" altLang="zh-TW"/>
              <a:pPr/>
              <a:t>10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11</a:t>
            </a:fld>
            <a:fld id="{3F94CEDA-53D8-4FFB-A27B-8BAE87059D87}" type="slidenum">
              <a:rPr lang="en-US" altLang="zh-TW"/>
              <a:pPr/>
              <a:t>11</a:t>
            </a:fld>
            <a:fld id="{A9983B5B-20C8-49FD-A668-567CDC76100D}" type="slidenum">
              <a:rPr lang="en-US" altLang="zh-TW"/>
              <a:pPr/>
              <a:t>11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12</a:t>
            </a:fld>
            <a:fld id="{3F94CEDA-53D8-4FFB-A27B-8BAE87059D87}" type="slidenum">
              <a:rPr lang="en-US" altLang="zh-TW"/>
              <a:pPr/>
              <a:t>12</a:t>
            </a:fld>
            <a:fld id="{A9983B5B-20C8-49FD-A668-567CDC76100D}" type="slidenum">
              <a:rPr lang="en-US" altLang="zh-TW"/>
              <a:pPr/>
              <a:t>12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13</a:t>
            </a:fld>
            <a:fld id="{3F94CEDA-53D8-4FFB-A27B-8BAE87059D87}" type="slidenum">
              <a:rPr lang="en-US" altLang="zh-TW"/>
              <a:pPr/>
              <a:t>13</a:t>
            </a:fld>
            <a:fld id="{A9983B5B-20C8-49FD-A668-567CDC76100D}" type="slidenum">
              <a:rPr lang="en-US" altLang="zh-TW"/>
              <a:pPr/>
              <a:t>13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14</a:t>
            </a:fld>
            <a:fld id="{3F94CEDA-53D8-4FFB-A27B-8BAE87059D87}" type="slidenum">
              <a:rPr lang="en-US" altLang="zh-TW"/>
              <a:pPr/>
              <a:t>14</a:t>
            </a:fld>
            <a:fld id="{A9983B5B-20C8-49FD-A668-567CDC76100D}" type="slidenum">
              <a:rPr lang="en-US" altLang="zh-TW"/>
              <a:pPr/>
              <a:t>14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A4E691A-9561-4FAD-B4C5-A7C5580DC7E9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78856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78857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8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9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0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1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2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3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4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5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6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7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8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9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0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1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2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3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4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5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6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7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8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9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0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1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2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3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4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5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6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7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888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B79A4-2C2C-4298-94E2-A62CBE4158A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9EE277-BF0E-4B3D-9B5A-599505DF846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7C02A50-6692-4CFE-8787-DAA262D0600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03CC105-4275-432C-9B99-C22B33BDD18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4D5A2-85BE-4F9D-91AC-0FA2BA5CA3E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F21934-AB21-4806-AD7C-9BDF2822C2D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19534B-BD5D-499F-A9B1-454A78CBA67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E4D06-3E03-4D84-B4C9-87A0469A411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A11AC-1C67-4224-A81E-E5662E04698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D6A9E1-58B6-43C4-ADEC-8FCEB386D72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46246-7604-4F88-B049-37291AA6AA9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A2FFF-BA89-4EA9-975C-52BBB0CC843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+mn-lt"/>
              </a:defRPr>
            </a:lvl1pPr>
          </a:lstStyle>
          <a:p>
            <a:fld id="{69ED4A9A-CF35-465E-95AD-2C2CB027B9C8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778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778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1286"/>
            <a:ext cx="7772400" cy="2057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EE281 (Introduction to Electrical Engineering II) and EE285 (Electronics I)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BJT Transistor Biasing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0652" y="3525396"/>
            <a:ext cx="6400800" cy="2514600"/>
          </a:xfrm>
        </p:spPr>
        <p:txBody>
          <a:bodyPr/>
          <a:lstStyle/>
          <a:p>
            <a:endParaRPr lang="en-US" sz="2000" dirty="0" smtClean="0"/>
          </a:p>
          <a:p>
            <a:pPr algn="ctr"/>
            <a:r>
              <a:rPr lang="en-US" sz="2000" dirty="0" smtClean="0"/>
              <a:t>Dr. Melaka </a:t>
            </a:r>
            <a:r>
              <a:rPr lang="en-US" sz="2000" dirty="0" err="1" smtClean="0"/>
              <a:t>Senadeera</a:t>
            </a:r>
            <a:endParaRPr lang="en-US" sz="2000" dirty="0" smtClean="0"/>
          </a:p>
          <a:p>
            <a:pPr algn="ctr"/>
            <a:r>
              <a:rPr lang="en-US" sz="2000" dirty="0" smtClean="0"/>
              <a:t>Department of Electrical and Electronics Engineering</a:t>
            </a:r>
          </a:p>
          <a:p>
            <a:pPr algn="ctr"/>
            <a:r>
              <a:rPr lang="en-US" sz="2000" dirty="0" smtClean="0"/>
              <a:t>University of </a:t>
            </a:r>
            <a:r>
              <a:rPr lang="en-US" sz="2000" dirty="0" err="1" smtClean="0"/>
              <a:t>Peradeniya</a:t>
            </a:r>
            <a:endParaRPr lang="en-US" sz="2000" dirty="0" smtClean="0"/>
          </a:p>
          <a:p>
            <a:pPr algn="ctr"/>
            <a:r>
              <a:rPr lang="en-US" sz="2000" dirty="0" err="1" smtClean="0"/>
              <a:t>Peradeniya</a:t>
            </a:r>
            <a:r>
              <a:rPr lang="en-US" sz="2000" dirty="0" smtClean="0"/>
              <a:t> 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941CD5ED-D97C-4351-9893-A8E51C75843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838200"/>
            <a:ext cx="7543339" cy="5248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7644267" cy="475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336" y="1524000"/>
            <a:ext cx="7615741" cy="461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981200" y="6096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99CC"/>
                </a:solidFill>
                <a:latin typeface="Calibri" pitchFamily="34" charset="0"/>
              </a:rPr>
              <a:t>Load line Analysis</a:t>
            </a:r>
            <a:endParaRPr lang="en-US" sz="3600" b="1" dirty="0">
              <a:solidFill>
                <a:srgbClr val="0099CC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95400"/>
            <a:ext cx="7501515" cy="453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" y="571954"/>
            <a:ext cx="7758437" cy="55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637" y="1696834"/>
            <a:ext cx="88106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9906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66CC"/>
                </a:solidFill>
                <a:latin typeface="+mj-lt"/>
                <a:cs typeface="Times New Roman" pitchFamily="18" charset="0"/>
              </a:rPr>
              <a:t>EMITTER-STABILIZED BIAS CIRCUIT</a:t>
            </a:r>
            <a:endParaRPr lang="en-US" sz="2800" b="1" dirty="0">
              <a:solidFill>
                <a:srgbClr val="0066CC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773006"/>
            <a:ext cx="7698005" cy="536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9" y="634800"/>
            <a:ext cx="7681912" cy="5543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819" y="990600"/>
            <a:ext cx="7618756" cy="509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378" y="1098013"/>
            <a:ext cx="7573070" cy="507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-329459"/>
            <a:ext cx="7543800" cy="1295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sz="2800" b="1" spc="5" dirty="0" smtClean="0">
                <a:solidFill>
                  <a:srgbClr val="0070C0"/>
                </a:solidFill>
                <a:latin typeface="Calibri"/>
                <a:cs typeface="Calibri"/>
              </a:rPr>
              <a:t>In</a:t>
            </a:r>
            <a:r>
              <a:rPr sz="2800" b="1" spc="10" dirty="0" smtClean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800" b="1" spc="-15" dirty="0" smtClean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2800" b="1" spc="5" dirty="0" smtClean="0">
                <a:solidFill>
                  <a:srgbClr val="0070C0"/>
                </a:solidFill>
                <a:latin typeface="Calibri"/>
                <a:cs typeface="Calibri"/>
              </a:rPr>
              <a:t>od</a:t>
            </a:r>
            <a:r>
              <a:rPr sz="2800" b="1" spc="10" dirty="0" smtClean="0">
                <a:solidFill>
                  <a:srgbClr val="0070C0"/>
                </a:solidFill>
                <a:latin typeface="Calibri"/>
                <a:cs typeface="Calibri"/>
              </a:rPr>
              <a:t>u</a:t>
            </a:r>
            <a:r>
              <a:rPr sz="2800" b="1" spc="-40" dirty="0" smtClean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2800" b="1" spc="10" dirty="0" smtClean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800" b="1" spc="-10" dirty="0" smtClean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2800" b="1" spc="5" dirty="0" smtClean="0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sz="2800" b="1" spc="0" dirty="0" smtClean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800" b="1" spc="-5" dirty="0" smtClean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b="1" spc="0" dirty="0" smtClean="0">
                <a:solidFill>
                  <a:srgbClr val="0070C0"/>
                </a:solidFill>
                <a:latin typeface="Calibri"/>
                <a:cs typeface="Calibri"/>
              </a:rPr>
              <a:t>–</a:t>
            </a:r>
            <a:r>
              <a:rPr sz="2800" b="1" spc="20" dirty="0" smtClean="0">
                <a:solidFill>
                  <a:srgbClr val="0070C0"/>
                </a:solidFill>
                <a:latin typeface="Calibri"/>
                <a:cs typeface="Calibri"/>
              </a:rPr>
              <a:t> B</a:t>
            </a:r>
            <a:r>
              <a:rPr sz="2800" b="1" spc="-10" dirty="0" smtClean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2800" b="1" spc="-25" dirty="0" smtClean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800" b="1" spc="15" dirty="0" smtClean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800" b="1" spc="-10" dirty="0" smtClean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2800" b="1" spc="10" dirty="0" smtClean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800" b="1" spc="0" dirty="0" smtClean="0">
                <a:solidFill>
                  <a:srgbClr val="0070C0"/>
                </a:solidFill>
                <a:latin typeface="Calibri"/>
                <a:cs typeface="Calibri"/>
              </a:rPr>
              <a:t>g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664256"/>
            <a:ext cx="8187055" cy="3670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</a:pPr>
            <a:r>
              <a:rPr sz="2000" spc="-5" dirty="0" smtClean="0">
                <a:latin typeface="Calibri"/>
                <a:cs typeface="Calibri"/>
              </a:rPr>
              <a:t>Th</a:t>
            </a:r>
            <a:r>
              <a:rPr sz="2000" spc="5" dirty="0" smtClean="0">
                <a:latin typeface="Calibri"/>
                <a:cs typeface="Calibri"/>
              </a:rPr>
              <a:t>e</a:t>
            </a:r>
            <a:r>
              <a:rPr sz="2000" spc="-114" dirty="0" smtClean="0">
                <a:latin typeface="Calibri"/>
                <a:cs typeface="Calibri"/>
              </a:rPr>
              <a:t> </a:t>
            </a:r>
            <a:r>
              <a:rPr sz="2000" spc="5" dirty="0" smtClean="0">
                <a:latin typeface="Calibri"/>
                <a:cs typeface="Calibri"/>
              </a:rPr>
              <a:t>a</a:t>
            </a:r>
            <a:r>
              <a:rPr sz="2000" spc="-5" dirty="0" smtClean="0">
                <a:latin typeface="Calibri"/>
                <a:cs typeface="Calibri"/>
              </a:rPr>
              <a:t>n</a:t>
            </a:r>
            <a:r>
              <a:rPr sz="2000" spc="5" dirty="0" smtClean="0">
                <a:latin typeface="Calibri"/>
                <a:cs typeface="Calibri"/>
              </a:rPr>
              <a:t>a</a:t>
            </a:r>
            <a:r>
              <a:rPr sz="2000" spc="-15" dirty="0" smtClean="0">
                <a:latin typeface="Calibri"/>
                <a:cs typeface="Calibri"/>
              </a:rPr>
              <a:t>ly</a:t>
            </a:r>
            <a:r>
              <a:rPr sz="2000" spc="35" dirty="0" smtClean="0">
                <a:latin typeface="Calibri"/>
                <a:cs typeface="Calibri"/>
              </a:rPr>
              <a:t>s</a:t>
            </a:r>
            <a:r>
              <a:rPr sz="2000" spc="-15" dirty="0" smtClean="0">
                <a:latin typeface="Calibri"/>
                <a:cs typeface="Calibri"/>
              </a:rPr>
              <a:t>i</a:t>
            </a:r>
            <a:r>
              <a:rPr sz="2000" spc="5" dirty="0" smtClean="0">
                <a:latin typeface="Calibri"/>
                <a:cs typeface="Calibri"/>
              </a:rPr>
              <a:t>s</a:t>
            </a:r>
            <a:r>
              <a:rPr sz="2000" spc="-50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o</a:t>
            </a:r>
            <a:r>
              <a:rPr sz="2000" spc="5" dirty="0" smtClean="0">
                <a:latin typeface="Calibri"/>
                <a:cs typeface="Calibri"/>
              </a:rPr>
              <a:t>r</a:t>
            </a:r>
            <a:r>
              <a:rPr sz="2000" spc="-35" dirty="0" smtClean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d</a:t>
            </a:r>
            <a:r>
              <a:rPr sz="2000" spc="-25" dirty="0" smtClean="0">
                <a:latin typeface="Calibri"/>
                <a:cs typeface="Calibri"/>
              </a:rPr>
              <a:t>e</a:t>
            </a:r>
            <a:r>
              <a:rPr sz="2000" spc="35" dirty="0" smtClean="0">
                <a:latin typeface="Calibri"/>
                <a:cs typeface="Calibri"/>
              </a:rPr>
              <a:t>s</a:t>
            </a:r>
            <a:r>
              <a:rPr sz="2000" spc="-15" dirty="0" smtClean="0">
                <a:latin typeface="Calibri"/>
                <a:cs typeface="Calibri"/>
              </a:rPr>
              <a:t>i</a:t>
            </a:r>
            <a:r>
              <a:rPr sz="2000" spc="20" dirty="0" smtClean="0">
                <a:latin typeface="Calibri"/>
                <a:cs typeface="Calibri"/>
              </a:rPr>
              <a:t>g</a:t>
            </a:r>
            <a:r>
              <a:rPr sz="2000" spc="10" dirty="0" smtClean="0">
                <a:latin typeface="Calibri"/>
                <a:cs typeface="Calibri"/>
              </a:rPr>
              <a:t>n</a:t>
            </a:r>
            <a:r>
              <a:rPr sz="2000" spc="-20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o</a:t>
            </a:r>
            <a:r>
              <a:rPr sz="2000" spc="5" dirty="0" smtClean="0">
                <a:latin typeface="Calibri"/>
                <a:cs typeface="Calibri"/>
              </a:rPr>
              <a:t>f</a:t>
            </a:r>
            <a:r>
              <a:rPr sz="2000" spc="-25" dirty="0" smtClean="0">
                <a:latin typeface="Calibri"/>
                <a:cs typeface="Calibri"/>
              </a:rPr>
              <a:t> </a:t>
            </a:r>
            <a:r>
              <a:rPr sz="2000" spc="5" dirty="0" smtClean="0">
                <a:latin typeface="Calibri"/>
                <a:cs typeface="Calibri"/>
              </a:rPr>
              <a:t>a 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105" dirty="0" smtClean="0">
                <a:latin typeface="Calibri"/>
                <a:cs typeface="Calibri"/>
              </a:rPr>
              <a:t>r</a:t>
            </a:r>
            <a:r>
              <a:rPr sz="2000" spc="5" dirty="0" smtClean="0">
                <a:latin typeface="Calibri"/>
                <a:cs typeface="Calibri"/>
              </a:rPr>
              <a:t>a</a:t>
            </a:r>
            <a:r>
              <a:rPr sz="2000" spc="-5" dirty="0" smtClean="0">
                <a:latin typeface="Calibri"/>
                <a:cs typeface="Calibri"/>
              </a:rPr>
              <a:t>n</a:t>
            </a:r>
            <a:r>
              <a:rPr sz="2000" spc="35" dirty="0" smtClean="0">
                <a:latin typeface="Calibri"/>
                <a:cs typeface="Calibri"/>
              </a:rPr>
              <a:t>s</a:t>
            </a:r>
            <a:r>
              <a:rPr sz="2000" spc="-15" dirty="0" smtClean="0">
                <a:latin typeface="Calibri"/>
                <a:cs typeface="Calibri"/>
              </a:rPr>
              <a:t>i</a:t>
            </a:r>
            <a:r>
              <a:rPr sz="2000" spc="35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10" dirty="0" smtClean="0">
                <a:latin typeface="Calibri"/>
                <a:cs typeface="Calibri"/>
              </a:rPr>
              <a:t>o</a:t>
            </a:r>
            <a:r>
              <a:rPr sz="2000" spc="5" dirty="0" smtClean="0">
                <a:latin typeface="Calibri"/>
                <a:cs typeface="Calibri"/>
              </a:rPr>
              <a:t>r</a:t>
            </a:r>
            <a:r>
              <a:rPr sz="2000" spc="-110" dirty="0" smtClean="0">
                <a:latin typeface="Calibri"/>
                <a:cs typeface="Calibri"/>
              </a:rPr>
              <a:t> </a:t>
            </a:r>
            <a:r>
              <a:rPr sz="2000" spc="5" dirty="0" smtClean="0">
                <a:latin typeface="Calibri"/>
                <a:cs typeface="Calibri"/>
              </a:rPr>
              <a:t>a</a:t>
            </a:r>
            <a:r>
              <a:rPr sz="2000" spc="45" dirty="0" smtClean="0">
                <a:latin typeface="Calibri"/>
                <a:cs typeface="Calibri"/>
              </a:rPr>
              <a:t>m</a:t>
            </a:r>
            <a:r>
              <a:rPr sz="2000" spc="-10" dirty="0" smtClean="0">
                <a:latin typeface="Calibri"/>
                <a:cs typeface="Calibri"/>
              </a:rPr>
              <a:t>pli</a:t>
            </a:r>
            <a:r>
              <a:rPr sz="2000" spc="-20" dirty="0" smtClean="0">
                <a:latin typeface="Calibri"/>
                <a:cs typeface="Calibri"/>
              </a:rPr>
              <a:t>f</a:t>
            </a:r>
            <a:r>
              <a:rPr sz="2000" spc="-15" dirty="0" smtClean="0">
                <a:latin typeface="Calibri"/>
                <a:cs typeface="Calibri"/>
              </a:rPr>
              <a:t>i</a:t>
            </a:r>
            <a:r>
              <a:rPr sz="2000" spc="-25" dirty="0" smtClean="0">
                <a:latin typeface="Calibri"/>
                <a:cs typeface="Calibri"/>
              </a:rPr>
              <a:t>e</a:t>
            </a:r>
            <a:r>
              <a:rPr sz="2000" spc="5" dirty="0" smtClean="0">
                <a:latin typeface="Calibri"/>
                <a:cs typeface="Calibri"/>
              </a:rPr>
              <a:t>r</a:t>
            </a:r>
            <a:r>
              <a:rPr sz="2000" spc="40" dirty="0" smtClean="0">
                <a:latin typeface="Calibri"/>
                <a:cs typeface="Calibri"/>
              </a:rPr>
              <a:t> </a:t>
            </a:r>
            <a:r>
              <a:rPr sz="2000" spc="-30" dirty="0" smtClean="0">
                <a:latin typeface="Calibri"/>
                <a:cs typeface="Calibri"/>
              </a:rPr>
              <a:t>re</a:t>
            </a:r>
            <a:r>
              <a:rPr sz="2000" spc="-10" dirty="0" smtClean="0">
                <a:latin typeface="Calibri"/>
                <a:cs typeface="Calibri"/>
              </a:rPr>
              <a:t>qui</a:t>
            </a:r>
            <a:r>
              <a:rPr sz="2000" spc="-30" dirty="0" smtClean="0">
                <a:latin typeface="Calibri"/>
                <a:cs typeface="Calibri"/>
              </a:rPr>
              <a:t>re</a:t>
            </a:r>
            <a:r>
              <a:rPr sz="2000" spc="5" dirty="0" smtClean="0">
                <a:latin typeface="Calibri"/>
                <a:cs typeface="Calibri"/>
              </a:rPr>
              <a:t>s</a:t>
            </a:r>
            <a:r>
              <a:rPr sz="2000" spc="25" dirty="0" smtClean="0">
                <a:latin typeface="Calibri"/>
                <a:cs typeface="Calibri"/>
              </a:rPr>
              <a:t> </a:t>
            </a:r>
            <a:r>
              <a:rPr sz="2000" spc="-20" dirty="0" smtClean="0">
                <a:latin typeface="Calibri"/>
                <a:cs typeface="Calibri"/>
              </a:rPr>
              <a:t>k</a:t>
            </a:r>
            <a:r>
              <a:rPr sz="2000" spc="-5" dirty="0" smtClean="0">
                <a:latin typeface="Calibri"/>
                <a:cs typeface="Calibri"/>
              </a:rPr>
              <a:t>n</a:t>
            </a:r>
            <a:r>
              <a:rPr sz="2000" spc="-10" dirty="0" smtClean="0">
                <a:latin typeface="Calibri"/>
                <a:cs typeface="Calibri"/>
              </a:rPr>
              <a:t>o</a:t>
            </a:r>
            <a:r>
              <a:rPr sz="2000" spc="-15" dirty="0" smtClean="0">
                <a:latin typeface="Calibri"/>
                <a:cs typeface="Calibri"/>
              </a:rPr>
              <a:t>wl</a:t>
            </a:r>
            <a:r>
              <a:rPr sz="2000" spc="-25" dirty="0" smtClean="0">
                <a:latin typeface="Calibri"/>
                <a:cs typeface="Calibri"/>
              </a:rPr>
              <a:t>e</a:t>
            </a:r>
            <a:r>
              <a:rPr sz="2000" spc="-5" dirty="0" smtClean="0">
                <a:latin typeface="Calibri"/>
                <a:cs typeface="Calibri"/>
              </a:rPr>
              <a:t>d</a:t>
            </a:r>
            <a:r>
              <a:rPr sz="2000" spc="25" dirty="0" smtClean="0">
                <a:latin typeface="Calibri"/>
                <a:cs typeface="Calibri"/>
              </a:rPr>
              <a:t>g</a:t>
            </a:r>
            <a:r>
              <a:rPr sz="2000" spc="5" dirty="0" smtClean="0">
                <a:latin typeface="Calibri"/>
                <a:cs typeface="Calibri"/>
              </a:rPr>
              <a:t>e</a:t>
            </a:r>
            <a:r>
              <a:rPr sz="2000" spc="-40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o</a:t>
            </a:r>
            <a:r>
              <a:rPr sz="2000" spc="5" dirty="0" smtClean="0">
                <a:latin typeface="Calibri"/>
                <a:cs typeface="Calibri"/>
              </a:rPr>
              <a:t>f</a:t>
            </a:r>
            <a:r>
              <a:rPr sz="2000" spc="50" dirty="0" smtClean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b</a:t>
            </a:r>
            <a:r>
              <a:rPr sz="2000" spc="-10" dirty="0" smtClean="0">
                <a:latin typeface="Calibri"/>
                <a:cs typeface="Calibri"/>
              </a:rPr>
              <a:t>o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10" dirty="0" smtClean="0">
                <a:latin typeface="Calibri"/>
                <a:cs typeface="Calibri"/>
              </a:rPr>
              <a:t>h</a:t>
            </a:r>
            <a:r>
              <a:rPr sz="2000" spc="-20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5" dirty="0" smtClean="0">
                <a:latin typeface="Calibri"/>
                <a:cs typeface="Calibri"/>
              </a:rPr>
              <a:t>h</a:t>
            </a:r>
            <a:r>
              <a:rPr sz="2000" spc="5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d</a:t>
            </a:r>
            <a:r>
              <a:rPr sz="2000" spc="5" dirty="0" smtClean="0">
                <a:latin typeface="Calibri"/>
                <a:cs typeface="Calibri"/>
              </a:rPr>
              <a:t>c</a:t>
            </a:r>
            <a:r>
              <a:rPr sz="2000" spc="-114" dirty="0" smtClean="0">
                <a:latin typeface="Calibri"/>
                <a:cs typeface="Calibri"/>
              </a:rPr>
              <a:t> </a:t>
            </a:r>
            <a:r>
              <a:rPr sz="2000" spc="5" dirty="0" smtClean="0">
                <a:latin typeface="Calibri"/>
                <a:cs typeface="Calibri"/>
              </a:rPr>
              <a:t>a</a:t>
            </a:r>
            <a:r>
              <a:rPr sz="2000" spc="-5" dirty="0" smtClean="0">
                <a:latin typeface="Calibri"/>
                <a:cs typeface="Calibri"/>
              </a:rPr>
              <a:t>n</a:t>
            </a:r>
            <a:r>
              <a:rPr sz="2000" spc="10" dirty="0" smtClean="0">
                <a:latin typeface="Calibri"/>
                <a:cs typeface="Calibri"/>
              </a:rPr>
              <a:t>d</a:t>
            </a:r>
            <a:r>
              <a:rPr sz="2000" spc="-20" dirty="0" smtClean="0">
                <a:latin typeface="Calibri"/>
                <a:cs typeface="Calibri"/>
              </a:rPr>
              <a:t> </a:t>
            </a:r>
            <a:r>
              <a:rPr sz="2000" spc="5" dirty="0" smtClean="0">
                <a:latin typeface="Calibri"/>
                <a:cs typeface="Calibri"/>
              </a:rPr>
              <a:t>ac</a:t>
            </a:r>
            <a:r>
              <a:rPr sz="2000" spc="-35" dirty="0" smtClean="0">
                <a:latin typeface="Calibri"/>
                <a:cs typeface="Calibri"/>
              </a:rPr>
              <a:t> </a:t>
            </a:r>
            <a:r>
              <a:rPr sz="2000" spc="-30" dirty="0" smtClean="0">
                <a:latin typeface="Calibri"/>
                <a:cs typeface="Calibri"/>
              </a:rPr>
              <a:t>re</a:t>
            </a:r>
            <a:r>
              <a:rPr sz="2000" spc="35" dirty="0" smtClean="0">
                <a:latin typeface="Calibri"/>
                <a:cs typeface="Calibri"/>
              </a:rPr>
              <a:t>s</a:t>
            </a:r>
            <a:r>
              <a:rPr sz="2000" spc="-5" dirty="0" smtClean="0">
                <a:latin typeface="Calibri"/>
                <a:cs typeface="Calibri"/>
              </a:rPr>
              <a:t>p</a:t>
            </a:r>
            <a:r>
              <a:rPr sz="2000" spc="-10" dirty="0" smtClean="0">
                <a:latin typeface="Calibri"/>
                <a:cs typeface="Calibri"/>
              </a:rPr>
              <a:t>o</a:t>
            </a:r>
            <a:r>
              <a:rPr sz="2000" spc="-5" dirty="0" smtClean="0">
                <a:latin typeface="Calibri"/>
                <a:cs typeface="Calibri"/>
              </a:rPr>
              <a:t>n</a:t>
            </a:r>
            <a:r>
              <a:rPr sz="2000" spc="35" dirty="0" smtClean="0">
                <a:latin typeface="Calibri"/>
                <a:cs typeface="Calibri"/>
              </a:rPr>
              <a:t>s</a:t>
            </a:r>
            <a:r>
              <a:rPr sz="2000" spc="5" dirty="0" smtClean="0">
                <a:latin typeface="Calibri"/>
                <a:cs typeface="Calibri"/>
              </a:rPr>
              <a:t>e</a:t>
            </a:r>
            <a:r>
              <a:rPr sz="2000" spc="-40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o</a:t>
            </a:r>
            <a:r>
              <a:rPr sz="2000" spc="5" dirty="0" smtClean="0">
                <a:latin typeface="Calibri"/>
                <a:cs typeface="Calibri"/>
              </a:rPr>
              <a:t>f</a:t>
            </a:r>
            <a:r>
              <a:rPr sz="2000" spc="-2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5" dirty="0" smtClean="0">
                <a:latin typeface="Calibri"/>
                <a:cs typeface="Calibri"/>
              </a:rPr>
              <a:t>h</a:t>
            </a:r>
            <a:r>
              <a:rPr sz="2000" spc="5" dirty="0" smtClean="0">
                <a:latin typeface="Calibri"/>
                <a:cs typeface="Calibri"/>
              </a:rPr>
              <a:t>e</a:t>
            </a:r>
            <a:r>
              <a:rPr sz="2000" spc="-40" dirty="0" smtClean="0">
                <a:latin typeface="Calibri"/>
                <a:cs typeface="Calibri"/>
              </a:rPr>
              <a:t> </a:t>
            </a:r>
            <a:r>
              <a:rPr sz="2000" spc="35" dirty="0" smtClean="0">
                <a:latin typeface="Calibri"/>
                <a:cs typeface="Calibri"/>
              </a:rPr>
              <a:t>s</a:t>
            </a:r>
            <a:r>
              <a:rPr sz="2000" spc="-15" dirty="0" smtClean="0">
                <a:latin typeface="Calibri"/>
                <a:cs typeface="Calibri"/>
              </a:rPr>
              <a:t>y</a:t>
            </a:r>
            <a:r>
              <a:rPr sz="2000" spc="35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25" dirty="0" smtClean="0">
                <a:latin typeface="Calibri"/>
                <a:cs typeface="Calibri"/>
              </a:rPr>
              <a:t>e</a:t>
            </a:r>
            <a:r>
              <a:rPr sz="2000" spc="45" dirty="0" smtClean="0">
                <a:latin typeface="Calibri"/>
                <a:cs typeface="Calibri"/>
              </a:rPr>
              <a:t>m</a:t>
            </a:r>
            <a:r>
              <a:rPr sz="2000" spc="5" dirty="0" smtClean="0">
                <a:latin typeface="Calibri"/>
                <a:cs typeface="Calibri"/>
              </a:rPr>
              <a:t>.</a:t>
            </a:r>
            <a:r>
              <a:rPr sz="2000" spc="-140" dirty="0" smtClean="0">
                <a:latin typeface="Calibri"/>
                <a:cs typeface="Calibri"/>
              </a:rPr>
              <a:t> </a:t>
            </a:r>
            <a:r>
              <a:rPr sz="2000" spc="15" dirty="0" smtClean="0">
                <a:latin typeface="Calibri"/>
                <a:cs typeface="Calibri"/>
              </a:rPr>
              <a:t>I</a:t>
            </a:r>
            <a:r>
              <a:rPr sz="2000" spc="10" dirty="0" smtClean="0">
                <a:latin typeface="Calibri"/>
                <a:cs typeface="Calibri"/>
              </a:rPr>
              <a:t>n</a:t>
            </a:r>
            <a:r>
              <a:rPr sz="2000" spc="-95" dirty="0" smtClean="0">
                <a:latin typeface="Calibri"/>
                <a:cs typeface="Calibri"/>
              </a:rPr>
              <a:t> </a:t>
            </a:r>
            <a:r>
              <a:rPr sz="2000" spc="-90" dirty="0" smtClean="0">
                <a:latin typeface="Calibri"/>
                <a:cs typeface="Calibri"/>
              </a:rPr>
              <a:t>f</a:t>
            </a:r>
            <a:r>
              <a:rPr sz="2000" spc="5" dirty="0" smtClean="0">
                <a:latin typeface="Calibri"/>
                <a:cs typeface="Calibri"/>
              </a:rPr>
              <a:t>a</a:t>
            </a:r>
            <a:r>
              <a:rPr sz="2000" spc="-30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5" dirty="0" smtClean="0">
                <a:latin typeface="Calibri"/>
                <a:cs typeface="Calibri"/>
              </a:rPr>
              <a:t>,</a:t>
            </a:r>
            <a:r>
              <a:rPr sz="2000" spc="90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5" dirty="0" smtClean="0">
                <a:latin typeface="Calibri"/>
                <a:cs typeface="Calibri"/>
              </a:rPr>
              <a:t>h</a:t>
            </a:r>
            <a:r>
              <a:rPr sz="2000" spc="5" dirty="0" smtClean="0">
                <a:latin typeface="Calibri"/>
                <a:cs typeface="Calibri"/>
              </a:rPr>
              <a:t>e</a:t>
            </a:r>
            <a:r>
              <a:rPr sz="2000" spc="-40" dirty="0" smtClean="0">
                <a:latin typeface="Calibri"/>
                <a:cs typeface="Calibri"/>
              </a:rPr>
              <a:t> </a:t>
            </a:r>
            <a:r>
              <a:rPr sz="2000" spc="5" dirty="0" smtClean="0">
                <a:latin typeface="Calibri"/>
                <a:cs typeface="Calibri"/>
              </a:rPr>
              <a:t>a</a:t>
            </a:r>
            <a:r>
              <a:rPr sz="2000" spc="45" dirty="0" smtClean="0">
                <a:latin typeface="Calibri"/>
                <a:cs typeface="Calibri"/>
              </a:rPr>
              <a:t>m</a:t>
            </a:r>
            <a:r>
              <a:rPr sz="2000" spc="-10" dirty="0" smtClean="0">
                <a:latin typeface="Calibri"/>
                <a:cs typeface="Calibri"/>
              </a:rPr>
              <a:t>pli</a:t>
            </a:r>
            <a:r>
              <a:rPr sz="2000" spc="-20" dirty="0" smtClean="0">
                <a:latin typeface="Calibri"/>
                <a:cs typeface="Calibri"/>
              </a:rPr>
              <a:t>f</a:t>
            </a:r>
            <a:r>
              <a:rPr sz="2000" spc="-15" dirty="0" smtClean="0">
                <a:latin typeface="Calibri"/>
                <a:cs typeface="Calibri"/>
              </a:rPr>
              <a:t>i</a:t>
            </a:r>
            <a:r>
              <a:rPr sz="2000" spc="-25" dirty="0" smtClean="0">
                <a:latin typeface="Calibri"/>
                <a:cs typeface="Calibri"/>
              </a:rPr>
              <a:t>e</a:t>
            </a:r>
            <a:r>
              <a:rPr sz="2000" spc="5" dirty="0" smtClean="0">
                <a:latin typeface="Calibri"/>
                <a:cs typeface="Calibri"/>
              </a:rPr>
              <a:t>r</a:t>
            </a:r>
            <a:r>
              <a:rPr sz="2000" spc="-35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in</a:t>
            </a:r>
            <a:r>
              <a:rPr sz="2000" spc="-30" dirty="0" smtClean="0">
                <a:latin typeface="Calibri"/>
                <a:cs typeface="Calibri"/>
              </a:rPr>
              <a:t>cre</a:t>
            </a:r>
            <a:r>
              <a:rPr sz="2000" spc="5" dirty="0" smtClean="0">
                <a:latin typeface="Calibri"/>
                <a:cs typeface="Calibri"/>
              </a:rPr>
              <a:t>a</a:t>
            </a:r>
            <a:r>
              <a:rPr sz="2000" spc="35" dirty="0" smtClean="0">
                <a:latin typeface="Calibri"/>
                <a:cs typeface="Calibri"/>
              </a:rPr>
              <a:t>s</a:t>
            </a:r>
            <a:r>
              <a:rPr sz="2000" spc="-25" dirty="0" smtClean="0">
                <a:latin typeface="Calibri"/>
                <a:cs typeface="Calibri"/>
              </a:rPr>
              <a:t>e</a:t>
            </a:r>
            <a:r>
              <a:rPr sz="2000" spc="5" dirty="0" smtClean="0">
                <a:latin typeface="Calibri"/>
                <a:cs typeface="Calibri"/>
              </a:rPr>
              <a:t>s</a:t>
            </a:r>
            <a:r>
              <a:rPr sz="2000" spc="2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5" dirty="0" smtClean="0">
                <a:latin typeface="Calibri"/>
                <a:cs typeface="Calibri"/>
              </a:rPr>
              <a:t>h</a:t>
            </a:r>
            <a:r>
              <a:rPr sz="2000" spc="5" dirty="0" smtClean="0">
                <a:latin typeface="Calibri"/>
                <a:cs typeface="Calibri"/>
              </a:rPr>
              <a:t>e</a:t>
            </a:r>
            <a:r>
              <a:rPr sz="2000" spc="35" dirty="0" smtClean="0">
                <a:latin typeface="Calibri"/>
                <a:cs typeface="Calibri"/>
              </a:rPr>
              <a:t> s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30" dirty="0" smtClean="0">
                <a:latin typeface="Calibri"/>
                <a:cs typeface="Calibri"/>
              </a:rPr>
              <a:t>re</a:t>
            </a:r>
            <a:r>
              <a:rPr sz="2000" spc="-5" dirty="0" smtClean="0">
                <a:latin typeface="Calibri"/>
                <a:cs typeface="Calibri"/>
              </a:rPr>
              <a:t>n</a:t>
            </a:r>
            <a:r>
              <a:rPr sz="2000" spc="25" dirty="0" smtClean="0">
                <a:latin typeface="Calibri"/>
                <a:cs typeface="Calibri"/>
              </a:rPr>
              <a:t>g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10" dirty="0" smtClean="0">
                <a:latin typeface="Calibri"/>
                <a:cs typeface="Calibri"/>
              </a:rPr>
              <a:t>h</a:t>
            </a:r>
            <a:r>
              <a:rPr sz="2000" spc="0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o</a:t>
            </a:r>
            <a:r>
              <a:rPr sz="2000" spc="5" dirty="0" smtClean="0">
                <a:latin typeface="Calibri"/>
                <a:cs typeface="Calibri"/>
              </a:rPr>
              <a:t>f</a:t>
            </a:r>
            <a:r>
              <a:rPr sz="2000" spc="-100" dirty="0" smtClean="0">
                <a:latin typeface="Calibri"/>
                <a:cs typeface="Calibri"/>
              </a:rPr>
              <a:t> </a:t>
            </a:r>
            <a:r>
              <a:rPr sz="2000" spc="5" dirty="0" smtClean="0">
                <a:latin typeface="Calibri"/>
                <a:cs typeface="Calibri"/>
              </a:rPr>
              <a:t>a </a:t>
            </a:r>
            <a:r>
              <a:rPr sz="2000" spc="-15" dirty="0" smtClean="0">
                <a:latin typeface="Calibri"/>
                <a:cs typeface="Calibri"/>
              </a:rPr>
              <a:t>w</a:t>
            </a:r>
            <a:r>
              <a:rPr sz="2000" spc="-25" dirty="0" smtClean="0">
                <a:latin typeface="Calibri"/>
                <a:cs typeface="Calibri"/>
              </a:rPr>
              <a:t>e</a:t>
            </a:r>
            <a:r>
              <a:rPr sz="2000" spc="5" dirty="0" smtClean="0">
                <a:latin typeface="Calibri"/>
                <a:cs typeface="Calibri"/>
              </a:rPr>
              <a:t>ak</a:t>
            </a:r>
            <a:r>
              <a:rPr sz="2000" spc="-25" dirty="0" smtClean="0">
                <a:latin typeface="Calibri"/>
                <a:cs typeface="Calibri"/>
              </a:rPr>
              <a:t> </a:t>
            </a:r>
            <a:r>
              <a:rPr sz="2000" spc="35" dirty="0" smtClean="0">
                <a:latin typeface="Calibri"/>
                <a:cs typeface="Calibri"/>
              </a:rPr>
              <a:t>s</a:t>
            </a:r>
            <a:r>
              <a:rPr sz="2000" spc="-15" dirty="0" smtClean="0">
                <a:latin typeface="Calibri"/>
                <a:cs typeface="Calibri"/>
              </a:rPr>
              <a:t>i</a:t>
            </a:r>
            <a:r>
              <a:rPr sz="2000" spc="20" dirty="0" smtClean="0">
                <a:latin typeface="Calibri"/>
                <a:cs typeface="Calibri"/>
              </a:rPr>
              <a:t>g</a:t>
            </a:r>
            <a:r>
              <a:rPr sz="2000" spc="-5" dirty="0" smtClean="0">
                <a:latin typeface="Calibri"/>
                <a:cs typeface="Calibri"/>
              </a:rPr>
              <a:t>n</a:t>
            </a:r>
            <a:r>
              <a:rPr sz="2000" spc="5" dirty="0" smtClean="0">
                <a:latin typeface="Calibri"/>
                <a:cs typeface="Calibri"/>
              </a:rPr>
              <a:t>al </a:t>
            </a:r>
            <a:r>
              <a:rPr sz="2000" spc="65" dirty="0" smtClean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b</a:t>
            </a:r>
            <a:r>
              <a:rPr sz="2000" spc="5" dirty="0" smtClean="0">
                <a:latin typeface="Calibri"/>
                <a:cs typeface="Calibri"/>
              </a:rPr>
              <a:t>y</a:t>
            </a:r>
            <a:r>
              <a:rPr sz="2000" spc="-100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105" dirty="0" smtClean="0">
                <a:latin typeface="Calibri"/>
                <a:cs typeface="Calibri"/>
              </a:rPr>
              <a:t>r</a:t>
            </a:r>
            <a:r>
              <a:rPr sz="2000" spc="5" dirty="0" smtClean="0">
                <a:latin typeface="Calibri"/>
                <a:cs typeface="Calibri"/>
              </a:rPr>
              <a:t>a</a:t>
            </a:r>
            <a:r>
              <a:rPr sz="2000" spc="-5" dirty="0" smtClean="0">
                <a:latin typeface="Calibri"/>
                <a:cs typeface="Calibri"/>
              </a:rPr>
              <a:t>n</a:t>
            </a:r>
            <a:r>
              <a:rPr sz="2000" spc="35" dirty="0" smtClean="0">
                <a:latin typeface="Calibri"/>
                <a:cs typeface="Calibri"/>
              </a:rPr>
              <a:t>s</a:t>
            </a:r>
            <a:r>
              <a:rPr sz="2000" spc="-90" dirty="0" smtClean="0">
                <a:latin typeface="Calibri"/>
                <a:cs typeface="Calibri"/>
              </a:rPr>
              <a:t>f</a:t>
            </a:r>
            <a:r>
              <a:rPr sz="2000" spc="-30" dirty="0" smtClean="0">
                <a:latin typeface="Calibri"/>
                <a:cs typeface="Calibri"/>
              </a:rPr>
              <a:t>err</a:t>
            </a:r>
            <a:r>
              <a:rPr sz="2000" spc="-10" dirty="0" smtClean="0">
                <a:latin typeface="Calibri"/>
                <a:cs typeface="Calibri"/>
              </a:rPr>
              <a:t>in</a:t>
            </a:r>
            <a:r>
              <a:rPr sz="2000" spc="5" dirty="0" smtClean="0">
                <a:latin typeface="Calibri"/>
                <a:cs typeface="Calibri"/>
              </a:rPr>
              <a:t>g</a:t>
            </a:r>
            <a:r>
              <a:rPr sz="2000" spc="16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5" dirty="0" smtClean="0">
                <a:latin typeface="Calibri"/>
                <a:cs typeface="Calibri"/>
              </a:rPr>
              <a:t>h</a:t>
            </a:r>
            <a:r>
              <a:rPr sz="2000" spc="5" dirty="0" smtClean="0">
                <a:latin typeface="Calibri"/>
                <a:cs typeface="Calibri"/>
              </a:rPr>
              <a:t>e</a:t>
            </a:r>
            <a:r>
              <a:rPr sz="2000" spc="-40" dirty="0" smtClean="0">
                <a:latin typeface="Calibri"/>
                <a:cs typeface="Calibri"/>
              </a:rPr>
              <a:t> </a:t>
            </a:r>
            <a:r>
              <a:rPr sz="2000" spc="-25" dirty="0" smtClean="0">
                <a:latin typeface="Calibri"/>
                <a:cs typeface="Calibri"/>
              </a:rPr>
              <a:t>e</a:t>
            </a:r>
            <a:r>
              <a:rPr sz="2000" spc="-5" dirty="0" smtClean="0">
                <a:latin typeface="Calibri"/>
                <a:cs typeface="Calibri"/>
              </a:rPr>
              <a:t>n</a:t>
            </a:r>
            <a:r>
              <a:rPr sz="2000" spc="-30" dirty="0" smtClean="0">
                <a:latin typeface="Calibri"/>
                <a:cs typeface="Calibri"/>
              </a:rPr>
              <a:t>er</a:t>
            </a:r>
            <a:r>
              <a:rPr sz="2000" spc="25" dirty="0" smtClean="0">
                <a:latin typeface="Calibri"/>
                <a:cs typeface="Calibri"/>
              </a:rPr>
              <a:t>g</a:t>
            </a:r>
            <a:r>
              <a:rPr sz="2000" spc="5" dirty="0" smtClean="0">
                <a:latin typeface="Calibri"/>
                <a:cs typeface="Calibri"/>
              </a:rPr>
              <a:t>y</a:t>
            </a:r>
            <a:r>
              <a:rPr sz="2000" spc="-20" dirty="0" smtClean="0">
                <a:latin typeface="Calibri"/>
                <a:cs typeface="Calibri"/>
              </a:rPr>
              <a:t> </a:t>
            </a:r>
            <a:r>
              <a:rPr sz="2000" spc="-15" dirty="0" smtClean="0">
                <a:latin typeface="Calibri"/>
                <a:cs typeface="Calibri"/>
              </a:rPr>
              <a:t>f</a:t>
            </a:r>
            <a:r>
              <a:rPr sz="2000" spc="-30" dirty="0" smtClean="0">
                <a:latin typeface="Calibri"/>
                <a:cs typeface="Calibri"/>
              </a:rPr>
              <a:t>r</a:t>
            </a:r>
            <a:r>
              <a:rPr sz="2000" spc="-10" dirty="0" smtClean="0">
                <a:latin typeface="Calibri"/>
                <a:cs typeface="Calibri"/>
              </a:rPr>
              <a:t>o</a:t>
            </a:r>
            <a:r>
              <a:rPr sz="2000" spc="15" dirty="0" smtClean="0">
                <a:latin typeface="Calibri"/>
                <a:cs typeface="Calibri"/>
              </a:rPr>
              <a:t>m</a:t>
            </a:r>
            <a:r>
              <a:rPr sz="2000" spc="-4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5" dirty="0" smtClean="0">
                <a:latin typeface="Calibri"/>
                <a:cs typeface="Calibri"/>
              </a:rPr>
              <a:t>h</a:t>
            </a:r>
            <a:r>
              <a:rPr sz="2000" spc="5" dirty="0" smtClean="0">
                <a:latin typeface="Calibri"/>
                <a:cs typeface="Calibri"/>
              </a:rPr>
              <a:t>e</a:t>
            </a:r>
            <a:r>
              <a:rPr sz="2000" spc="35" dirty="0" smtClean="0">
                <a:latin typeface="Calibri"/>
                <a:cs typeface="Calibri"/>
              </a:rPr>
              <a:t> </a:t>
            </a:r>
            <a:r>
              <a:rPr sz="2000" spc="5" dirty="0" smtClean="0">
                <a:latin typeface="Calibri"/>
                <a:cs typeface="Calibri"/>
              </a:rPr>
              <a:t>a</a:t>
            </a:r>
            <a:r>
              <a:rPr sz="2000" spc="-10" dirty="0" smtClean="0">
                <a:latin typeface="Calibri"/>
                <a:cs typeface="Calibri"/>
              </a:rPr>
              <a:t>ppli</a:t>
            </a:r>
            <a:r>
              <a:rPr sz="2000" spc="-30" dirty="0" smtClean="0">
                <a:latin typeface="Calibri"/>
                <a:cs typeface="Calibri"/>
              </a:rPr>
              <a:t>e</a:t>
            </a:r>
            <a:r>
              <a:rPr sz="2000" spc="10" dirty="0" smtClean="0">
                <a:latin typeface="Calibri"/>
                <a:cs typeface="Calibri"/>
              </a:rPr>
              <a:t>d</a:t>
            </a:r>
            <a:r>
              <a:rPr sz="2000" spc="-20" dirty="0" smtClean="0">
                <a:latin typeface="Calibri"/>
                <a:cs typeface="Calibri"/>
              </a:rPr>
              <a:t> </a:t>
            </a:r>
            <a:r>
              <a:rPr sz="2000" spc="40" dirty="0" smtClean="0">
                <a:latin typeface="Calibri"/>
                <a:cs typeface="Calibri"/>
              </a:rPr>
              <a:t>D</a:t>
            </a:r>
            <a:r>
              <a:rPr sz="2000" spc="10" dirty="0" smtClean="0">
                <a:latin typeface="Calibri"/>
                <a:cs typeface="Calibri"/>
              </a:rPr>
              <a:t>C</a:t>
            </a:r>
            <a:r>
              <a:rPr sz="2000" spc="-35" dirty="0" smtClean="0">
                <a:latin typeface="Calibri"/>
                <a:cs typeface="Calibri"/>
              </a:rPr>
              <a:t> </a:t>
            </a:r>
            <a:r>
              <a:rPr sz="2000" spc="35" dirty="0" smtClean="0">
                <a:latin typeface="Calibri"/>
                <a:cs typeface="Calibri"/>
              </a:rPr>
              <a:t>s</a:t>
            </a:r>
            <a:r>
              <a:rPr sz="2000" spc="-10" dirty="0" smtClean="0">
                <a:latin typeface="Calibri"/>
                <a:cs typeface="Calibri"/>
              </a:rPr>
              <a:t>o</a:t>
            </a:r>
            <a:r>
              <a:rPr sz="2000" spc="-5" dirty="0" smtClean="0">
                <a:latin typeface="Calibri"/>
                <a:cs typeface="Calibri"/>
              </a:rPr>
              <a:t>u</a:t>
            </a:r>
            <a:r>
              <a:rPr sz="2000" spc="-30" dirty="0" smtClean="0">
                <a:latin typeface="Calibri"/>
                <a:cs typeface="Calibri"/>
              </a:rPr>
              <a:t>rc</a:t>
            </a:r>
            <a:r>
              <a:rPr sz="2000" spc="5" dirty="0" smtClean="0">
                <a:latin typeface="Calibri"/>
                <a:cs typeface="Calibri"/>
              </a:rPr>
              <a:t>e</a:t>
            </a:r>
            <a:r>
              <a:rPr sz="2000" spc="-40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10" dirty="0" smtClean="0">
                <a:latin typeface="Calibri"/>
                <a:cs typeface="Calibri"/>
              </a:rPr>
              <a:t>o</a:t>
            </a:r>
            <a:r>
              <a:rPr sz="2000" spc="-2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5" dirty="0" smtClean="0">
                <a:latin typeface="Calibri"/>
                <a:cs typeface="Calibri"/>
              </a:rPr>
              <a:t>he</a:t>
            </a:r>
            <a:r>
              <a:rPr sz="2000" spc="-15" dirty="0" smtClean="0">
                <a:latin typeface="Calibri"/>
                <a:cs typeface="Calibri"/>
              </a:rPr>
              <a:t> w</a:t>
            </a:r>
            <a:r>
              <a:rPr sz="2000" spc="-25" dirty="0" smtClean="0">
                <a:latin typeface="Calibri"/>
                <a:cs typeface="Calibri"/>
              </a:rPr>
              <a:t>e</a:t>
            </a:r>
            <a:r>
              <a:rPr sz="2000" spc="5" dirty="0" smtClean="0">
                <a:latin typeface="Calibri"/>
                <a:cs typeface="Calibri"/>
              </a:rPr>
              <a:t>ak</a:t>
            </a:r>
            <a:r>
              <a:rPr sz="2000" spc="-100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inpu</a:t>
            </a:r>
            <a:r>
              <a:rPr sz="2000" spc="5" dirty="0" smtClean="0">
                <a:latin typeface="Calibri"/>
                <a:cs typeface="Calibri"/>
              </a:rPr>
              <a:t>t</a:t>
            </a:r>
            <a:r>
              <a:rPr sz="2000" spc="-10" dirty="0" smtClean="0">
                <a:latin typeface="Calibri"/>
                <a:cs typeface="Calibri"/>
              </a:rPr>
              <a:t> </a:t>
            </a:r>
            <a:r>
              <a:rPr sz="2000" spc="5" dirty="0" smtClean="0">
                <a:latin typeface="Calibri"/>
                <a:cs typeface="Calibri"/>
              </a:rPr>
              <a:t>ac</a:t>
            </a:r>
            <a:r>
              <a:rPr sz="2000" spc="-35" dirty="0" smtClean="0">
                <a:latin typeface="Calibri"/>
                <a:cs typeface="Calibri"/>
              </a:rPr>
              <a:t> </a:t>
            </a:r>
            <a:r>
              <a:rPr sz="2000" spc="35" dirty="0" smtClean="0">
                <a:latin typeface="Calibri"/>
                <a:cs typeface="Calibri"/>
              </a:rPr>
              <a:t>s</a:t>
            </a:r>
            <a:r>
              <a:rPr sz="2000" spc="-15" dirty="0" smtClean="0">
                <a:latin typeface="Calibri"/>
                <a:cs typeface="Calibri"/>
              </a:rPr>
              <a:t>i</a:t>
            </a:r>
            <a:r>
              <a:rPr sz="2000" spc="20" dirty="0" smtClean="0">
                <a:latin typeface="Calibri"/>
                <a:cs typeface="Calibri"/>
              </a:rPr>
              <a:t>g</a:t>
            </a:r>
            <a:r>
              <a:rPr sz="2000" spc="-5" dirty="0" smtClean="0">
                <a:latin typeface="Calibri"/>
                <a:cs typeface="Calibri"/>
              </a:rPr>
              <a:t>n</a:t>
            </a:r>
            <a:r>
              <a:rPr sz="2000" spc="5" dirty="0" smtClean="0">
                <a:latin typeface="Calibri"/>
                <a:cs typeface="Calibri"/>
              </a:rPr>
              <a:t>al</a:t>
            </a:r>
            <a:r>
              <a:rPr sz="2000" spc="-20" dirty="0" smtClean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Th</a:t>
            </a:r>
            <a:r>
              <a:rPr sz="2000" spc="5" dirty="0" smtClean="0">
                <a:latin typeface="Calibri"/>
                <a:cs typeface="Calibri"/>
              </a:rPr>
              <a:t>e</a:t>
            </a:r>
            <a:r>
              <a:rPr sz="2000" spc="-40" dirty="0" smtClean="0">
                <a:latin typeface="Calibri"/>
                <a:cs typeface="Calibri"/>
              </a:rPr>
              <a:t> </a:t>
            </a:r>
            <a:r>
              <a:rPr sz="2000" spc="5" dirty="0" smtClean="0">
                <a:latin typeface="Calibri"/>
                <a:cs typeface="Calibri"/>
              </a:rPr>
              <a:t>a</a:t>
            </a:r>
            <a:r>
              <a:rPr sz="2000" spc="-5" dirty="0" smtClean="0">
                <a:latin typeface="Calibri"/>
                <a:cs typeface="Calibri"/>
              </a:rPr>
              <a:t>n</a:t>
            </a:r>
            <a:r>
              <a:rPr sz="2000" spc="5" dirty="0" smtClean="0">
                <a:latin typeface="Calibri"/>
                <a:cs typeface="Calibri"/>
              </a:rPr>
              <a:t>a</a:t>
            </a:r>
            <a:r>
              <a:rPr sz="2000" spc="-15" dirty="0" smtClean="0">
                <a:latin typeface="Calibri"/>
                <a:cs typeface="Calibri"/>
              </a:rPr>
              <a:t>ly</a:t>
            </a:r>
            <a:r>
              <a:rPr sz="2000" spc="35" dirty="0" smtClean="0">
                <a:latin typeface="Calibri"/>
                <a:cs typeface="Calibri"/>
              </a:rPr>
              <a:t>s</a:t>
            </a:r>
            <a:r>
              <a:rPr sz="2000" spc="-15" dirty="0" smtClean="0">
                <a:latin typeface="Calibri"/>
                <a:cs typeface="Calibri"/>
              </a:rPr>
              <a:t>i</a:t>
            </a:r>
            <a:r>
              <a:rPr sz="2000" spc="5" dirty="0" smtClean="0">
                <a:latin typeface="Calibri"/>
                <a:cs typeface="Calibri"/>
              </a:rPr>
              <a:t>s</a:t>
            </a:r>
            <a:r>
              <a:rPr sz="2000" spc="-50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o</a:t>
            </a:r>
            <a:r>
              <a:rPr sz="2000" spc="5" dirty="0" smtClean="0">
                <a:latin typeface="Calibri"/>
                <a:cs typeface="Calibri"/>
              </a:rPr>
              <a:t>r</a:t>
            </a:r>
            <a:r>
              <a:rPr sz="2000" spc="-35" dirty="0" smtClean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d</a:t>
            </a:r>
            <a:r>
              <a:rPr sz="2000" spc="-25" dirty="0" smtClean="0">
                <a:latin typeface="Calibri"/>
                <a:cs typeface="Calibri"/>
              </a:rPr>
              <a:t>e</a:t>
            </a:r>
            <a:r>
              <a:rPr sz="2000" spc="35" dirty="0" smtClean="0">
                <a:latin typeface="Calibri"/>
                <a:cs typeface="Calibri"/>
              </a:rPr>
              <a:t>s</a:t>
            </a:r>
            <a:r>
              <a:rPr sz="2000" spc="-15" dirty="0" smtClean="0">
                <a:latin typeface="Calibri"/>
                <a:cs typeface="Calibri"/>
              </a:rPr>
              <a:t>i</a:t>
            </a:r>
            <a:r>
              <a:rPr sz="2000" spc="20" dirty="0" smtClean="0">
                <a:latin typeface="Calibri"/>
                <a:cs typeface="Calibri"/>
              </a:rPr>
              <a:t>g</a:t>
            </a:r>
            <a:r>
              <a:rPr sz="2000" spc="10" dirty="0" smtClean="0">
                <a:latin typeface="Calibri"/>
                <a:cs typeface="Calibri"/>
              </a:rPr>
              <a:t>n</a:t>
            </a:r>
            <a:r>
              <a:rPr sz="2000" spc="-20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o</a:t>
            </a:r>
            <a:r>
              <a:rPr sz="2000" spc="5" dirty="0" smtClean="0">
                <a:latin typeface="Calibri"/>
                <a:cs typeface="Calibri"/>
              </a:rPr>
              <a:t>f</a:t>
            </a:r>
            <a:r>
              <a:rPr sz="2000" spc="-25" dirty="0" smtClean="0">
                <a:latin typeface="Calibri"/>
                <a:cs typeface="Calibri"/>
              </a:rPr>
              <a:t> </a:t>
            </a:r>
            <a:r>
              <a:rPr sz="2000" spc="5" dirty="0" smtClean="0">
                <a:latin typeface="Calibri"/>
                <a:cs typeface="Calibri"/>
              </a:rPr>
              <a:t>a</a:t>
            </a:r>
            <a:r>
              <a:rPr sz="2000" spc="-5" dirty="0" smtClean="0">
                <a:latin typeface="Calibri"/>
                <a:cs typeface="Calibri"/>
              </a:rPr>
              <a:t>n</a:t>
            </a:r>
            <a:r>
              <a:rPr sz="2000" spc="5" dirty="0" smtClean="0">
                <a:latin typeface="Calibri"/>
                <a:cs typeface="Calibri"/>
              </a:rPr>
              <a:t>y</a:t>
            </a:r>
            <a:r>
              <a:rPr sz="2000" spc="-100" dirty="0" smtClean="0">
                <a:latin typeface="Calibri"/>
                <a:cs typeface="Calibri"/>
              </a:rPr>
              <a:t> </a:t>
            </a:r>
            <a:r>
              <a:rPr sz="2000" spc="-25" dirty="0" smtClean="0">
                <a:latin typeface="Calibri"/>
                <a:cs typeface="Calibri"/>
              </a:rPr>
              <a:t>e</a:t>
            </a:r>
            <a:r>
              <a:rPr sz="2000" spc="-15" dirty="0" smtClean="0">
                <a:latin typeface="Calibri"/>
                <a:cs typeface="Calibri"/>
              </a:rPr>
              <a:t>l</a:t>
            </a:r>
            <a:r>
              <a:rPr sz="2000" spc="-30" dirty="0" smtClean="0">
                <a:latin typeface="Calibri"/>
                <a:cs typeface="Calibri"/>
              </a:rPr>
              <a:t>ec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30" dirty="0" smtClean="0">
                <a:latin typeface="Calibri"/>
                <a:cs typeface="Calibri"/>
              </a:rPr>
              <a:t>r</a:t>
            </a:r>
            <a:r>
              <a:rPr sz="2000" spc="-10" dirty="0" smtClean="0">
                <a:latin typeface="Calibri"/>
                <a:cs typeface="Calibri"/>
              </a:rPr>
              <a:t>oni</a:t>
            </a:r>
            <a:r>
              <a:rPr sz="2000" spc="5" dirty="0" smtClean="0">
                <a:latin typeface="Calibri"/>
                <a:cs typeface="Calibri"/>
              </a:rPr>
              <a:t>c</a:t>
            </a:r>
            <a:r>
              <a:rPr sz="2000" spc="110" dirty="0" smtClean="0">
                <a:latin typeface="Calibri"/>
                <a:cs typeface="Calibri"/>
              </a:rPr>
              <a:t> </a:t>
            </a:r>
            <a:r>
              <a:rPr sz="2000" spc="5" dirty="0" smtClean="0">
                <a:latin typeface="Calibri"/>
                <a:cs typeface="Calibri"/>
              </a:rPr>
              <a:t>a</a:t>
            </a:r>
            <a:r>
              <a:rPr sz="2000" spc="45" dirty="0" smtClean="0">
                <a:latin typeface="Calibri"/>
                <a:cs typeface="Calibri"/>
              </a:rPr>
              <a:t>m</a:t>
            </a:r>
            <a:r>
              <a:rPr sz="2000" spc="-10" dirty="0" smtClean="0">
                <a:latin typeface="Calibri"/>
                <a:cs typeface="Calibri"/>
              </a:rPr>
              <a:t>pli</a:t>
            </a:r>
            <a:r>
              <a:rPr sz="2000" spc="-20" dirty="0" smtClean="0">
                <a:latin typeface="Calibri"/>
                <a:cs typeface="Calibri"/>
              </a:rPr>
              <a:t>f</a:t>
            </a:r>
            <a:r>
              <a:rPr sz="2000" spc="-15" dirty="0" smtClean="0">
                <a:latin typeface="Calibri"/>
                <a:cs typeface="Calibri"/>
              </a:rPr>
              <a:t>i</a:t>
            </a:r>
            <a:r>
              <a:rPr sz="2000" spc="-25" dirty="0" smtClean="0">
                <a:latin typeface="Calibri"/>
                <a:cs typeface="Calibri"/>
              </a:rPr>
              <a:t>e</a:t>
            </a:r>
            <a:r>
              <a:rPr sz="2000" spc="5" dirty="0" smtClean="0">
                <a:latin typeface="Calibri"/>
                <a:cs typeface="Calibri"/>
              </a:rPr>
              <a:t>r</a:t>
            </a:r>
            <a:r>
              <a:rPr sz="2000" spc="-3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5" dirty="0" smtClean="0">
                <a:latin typeface="Calibri"/>
                <a:cs typeface="Calibri"/>
              </a:rPr>
              <a:t>h</a:t>
            </a:r>
            <a:r>
              <a:rPr sz="2000" spc="-30" dirty="0" smtClean="0">
                <a:latin typeface="Calibri"/>
                <a:cs typeface="Calibri"/>
              </a:rPr>
              <a:t>ere</a:t>
            </a:r>
            <a:r>
              <a:rPr sz="2000" spc="-90" dirty="0" smtClean="0">
                <a:latin typeface="Calibri"/>
                <a:cs typeface="Calibri"/>
              </a:rPr>
              <a:t>f</a:t>
            </a:r>
            <a:r>
              <a:rPr sz="2000" spc="-10" dirty="0" smtClean="0">
                <a:latin typeface="Calibri"/>
                <a:cs typeface="Calibri"/>
              </a:rPr>
              <a:t>o</a:t>
            </a:r>
            <a:r>
              <a:rPr sz="2000" spc="-30" dirty="0" smtClean="0">
                <a:latin typeface="Calibri"/>
                <a:cs typeface="Calibri"/>
              </a:rPr>
              <a:t>r</a:t>
            </a:r>
            <a:r>
              <a:rPr sz="2000" spc="5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h</a:t>
            </a:r>
            <a:r>
              <a:rPr sz="2000" spc="5" dirty="0" smtClean="0">
                <a:latin typeface="Calibri"/>
                <a:cs typeface="Calibri"/>
              </a:rPr>
              <a:t>as</a:t>
            </a:r>
            <a:r>
              <a:rPr sz="2000" spc="-12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15" dirty="0" smtClean="0">
                <a:latin typeface="Calibri"/>
                <a:cs typeface="Calibri"/>
              </a:rPr>
              <a:t>w</a:t>
            </a:r>
            <a:r>
              <a:rPr sz="2000" spc="10" dirty="0" smtClean="0">
                <a:latin typeface="Calibri"/>
                <a:cs typeface="Calibri"/>
              </a:rPr>
              <a:t>o</a:t>
            </a:r>
            <a:r>
              <a:rPr sz="2000" spc="-25" dirty="0" smtClean="0">
                <a:latin typeface="Calibri"/>
                <a:cs typeface="Calibri"/>
              </a:rPr>
              <a:t> </a:t>
            </a:r>
            <a:r>
              <a:rPr sz="2000" spc="-30" dirty="0" smtClean="0">
                <a:latin typeface="Calibri"/>
                <a:cs typeface="Calibri"/>
              </a:rPr>
              <a:t>c</a:t>
            </a:r>
            <a:r>
              <a:rPr sz="2000" spc="-10" dirty="0" smtClean="0">
                <a:latin typeface="Calibri"/>
                <a:cs typeface="Calibri"/>
              </a:rPr>
              <a:t>o</a:t>
            </a:r>
            <a:r>
              <a:rPr sz="2000" spc="45" dirty="0" smtClean="0">
                <a:latin typeface="Calibri"/>
                <a:cs typeface="Calibri"/>
              </a:rPr>
              <a:t>m</a:t>
            </a:r>
            <a:r>
              <a:rPr sz="2000" spc="-5" dirty="0" smtClean="0">
                <a:latin typeface="Calibri"/>
                <a:cs typeface="Calibri"/>
              </a:rPr>
              <a:t>p</a:t>
            </a:r>
            <a:r>
              <a:rPr sz="2000" spc="-10" dirty="0" smtClean="0">
                <a:latin typeface="Calibri"/>
                <a:cs typeface="Calibri"/>
              </a:rPr>
              <a:t>o</a:t>
            </a:r>
            <a:r>
              <a:rPr sz="2000" spc="-5" dirty="0" smtClean="0">
                <a:latin typeface="Calibri"/>
                <a:cs typeface="Calibri"/>
              </a:rPr>
              <a:t>n</a:t>
            </a:r>
            <a:r>
              <a:rPr sz="2000" spc="-25" dirty="0" smtClean="0">
                <a:latin typeface="Calibri"/>
                <a:cs typeface="Calibri"/>
              </a:rPr>
              <a:t>e</a:t>
            </a:r>
            <a:r>
              <a:rPr sz="2000" spc="-5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35" dirty="0" smtClean="0">
                <a:latin typeface="Calibri"/>
                <a:cs typeface="Calibri"/>
              </a:rPr>
              <a:t>s</a:t>
            </a:r>
            <a:r>
              <a:rPr sz="2000" spc="5" dirty="0" smtClean="0">
                <a:latin typeface="Calibri"/>
                <a:cs typeface="Calibri"/>
              </a:rPr>
              <a:t>:</a:t>
            </a:r>
            <a:endParaRPr lang="en-US" sz="2000" spc="5" dirty="0" smtClean="0">
              <a:latin typeface="Calibri"/>
              <a:cs typeface="Calibri"/>
            </a:endParaRPr>
          </a:p>
          <a:p>
            <a:pPr marL="12700" marR="12700" indent="0"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25" dirty="0" smtClean="0">
                <a:latin typeface="Calibri"/>
                <a:cs typeface="Calibri"/>
              </a:rPr>
              <a:t>•</a:t>
            </a:r>
            <a:r>
              <a:rPr sz="2000" spc="-5" dirty="0" smtClean="0">
                <a:latin typeface="Calibri"/>
                <a:cs typeface="Calibri"/>
              </a:rPr>
              <a:t>Th</a:t>
            </a:r>
            <a:r>
              <a:rPr sz="2000" spc="5" dirty="0" smtClean="0">
                <a:latin typeface="Calibri"/>
                <a:cs typeface="Calibri"/>
              </a:rPr>
              <a:t>e</a:t>
            </a:r>
            <a:r>
              <a:rPr sz="2000" spc="-114" dirty="0" smtClean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d</a:t>
            </a:r>
            <a:r>
              <a:rPr sz="2000" spc="5" dirty="0" smtClean="0">
                <a:latin typeface="Calibri"/>
                <a:cs typeface="Calibri"/>
              </a:rPr>
              <a:t>c</a:t>
            </a:r>
            <a:r>
              <a:rPr sz="2000" spc="35" dirty="0" smtClean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p</a:t>
            </a:r>
            <a:r>
              <a:rPr sz="2000" spc="-10" dirty="0" smtClean="0">
                <a:latin typeface="Calibri"/>
                <a:cs typeface="Calibri"/>
              </a:rPr>
              <a:t>o</a:t>
            </a:r>
            <a:r>
              <a:rPr sz="2000" spc="-30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15" dirty="0" smtClean="0">
                <a:latin typeface="Calibri"/>
                <a:cs typeface="Calibri"/>
              </a:rPr>
              <a:t>i</a:t>
            </a:r>
            <a:r>
              <a:rPr sz="2000" spc="-10" dirty="0" smtClean="0">
                <a:latin typeface="Calibri"/>
                <a:cs typeface="Calibri"/>
              </a:rPr>
              <a:t>o</a:t>
            </a:r>
            <a:r>
              <a:rPr sz="2000" spc="10" dirty="0" smtClean="0">
                <a:latin typeface="Calibri"/>
                <a:cs typeface="Calibri"/>
              </a:rPr>
              <a:t>n</a:t>
            </a:r>
            <a:r>
              <a:rPr sz="2000" spc="-20" dirty="0" smtClean="0">
                <a:latin typeface="Calibri"/>
                <a:cs typeface="Calibri"/>
              </a:rPr>
              <a:t> </a:t>
            </a:r>
            <a:r>
              <a:rPr sz="2000" spc="5" dirty="0" smtClean="0">
                <a:latin typeface="Calibri"/>
                <a:cs typeface="Calibri"/>
              </a:rPr>
              <a:t>a</a:t>
            </a:r>
            <a:r>
              <a:rPr sz="2000" spc="-5" dirty="0" smtClean="0">
                <a:latin typeface="Calibri"/>
                <a:cs typeface="Calibri"/>
              </a:rPr>
              <a:t>nd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25" dirty="0" smtClean="0">
                <a:latin typeface="Calibri"/>
                <a:cs typeface="Calibri"/>
              </a:rPr>
              <a:t>•</a:t>
            </a:r>
            <a:r>
              <a:rPr sz="2000" spc="-5" dirty="0" smtClean="0">
                <a:latin typeface="Calibri"/>
                <a:cs typeface="Calibri"/>
              </a:rPr>
              <a:t>Th</a:t>
            </a:r>
            <a:r>
              <a:rPr sz="2000" spc="5" dirty="0" smtClean="0">
                <a:latin typeface="Calibri"/>
                <a:cs typeface="Calibri"/>
              </a:rPr>
              <a:t>e</a:t>
            </a:r>
            <a:r>
              <a:rPr sz="2000" spc="-114" dirty="0" smtClean="0">
                <a:latin typeface="Calibri"/>
                <a:cs typeface="Calibri"/>
              </a:rPr>
              <a:t> </a:t>
            </a:r>
            <a:r>
              <a:rPr sz="2000" spc="5" dirty="0" smtClean="0">
                <a:latin typeface="Calibri"/>
                <a:cs typeface="Calibri"/>
              </a:rPr>
              <a:t>ac</a:t>
            </a:r>
            <a:r>
              <a:rPr sz="2000" spc="-35" dirty="0" smtClean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p</a:t>
            </a:r>
            <a:r>
              <a:rPr sz="2000" spc="-10" dirty="0" smtClean="0">
                <a:latin typeface="Calibri"/>
                <a:cs typeface="Calibri"/>
              </a:rPr>
              <a:t>o</a:t>
            </a:r>
            <a:r>
              <a:rPr sz="2000" spc="-30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15" dirty="0" smtClean="0">
                <a:latin typeface="Calibri"/>
                <a:cs typeface="Calibri"/>
              </a:rPr>
              <a:t>i</a:t>
            </a:r>
            <a:r>
              <a:rPr sz="2000" spc="-10" dirty="0" smtClean="0">
                <a:latin typeface="Calibri"/>
                <a:cs typeface="Calibri"/>
              </a:rPr>
              <a:t>o</a:t>
            </a:r>
            <a:r>
              <a:rPr sz="2000" spc="10" dirty="0" smtClean="0">
                <a:latin typeface="Calibri"/>
                <a:cs typeface="Calibri"/>
              </a:rPr>
              <a:t>n</a:t>
            </a:r>
            <a:endParaRPr lang="en-US" sz="2000" spc="1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000" spc="1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40" dirty="0" smtClean="0">
                <a:latin typeface="Calibri"/>
                <a:cs typeface="Calibri"/>
              </a:rPr>
              <a:t>D</a:t>
            </a:r>
            <a:r>
              <a:rPr sz="2000" spc="-5" dirty="0" smtClean="0">
                <a:latin typeface="Calibri"/>
                <a:cs typeface="Calibri"/>
              </a:rPr>
              <a:t>u</a:t>
            </a:r>
            <a:r>
              <a:rPr sz="2000" spc="-30" dirty="0" smtClean="0">
                <a:latin typeface="Calibri"/>
                <a:cs typeface="Calibri"/>
              </a:rPr>
              <a:t>r</a:t>
            </a:r>
            <a:r>
              <a:rPr sz="2000" spc="-10" dirty="0" smtClean="0">
                <a:latin typeface="Calibri"/>
                <a:cs typeface="Calibri"/>
              </a:rPr>
              <a:t>in</a:t>
            </a:r>
            <a:r>
              <a:rPr sz="2000" spc="5" dirty="0" smtClean="0">
                <a:latin typeface="Calibri"/>
                <a:cs typeface="Calibri"/>
              </a:rPr>
              <a:t>g</a:t>
            </a:r>
            <a:r>
              <a:rPr sz="2000" spc="-60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5" dirty="0" smtClean="0">
                <a:latin typeface="Calibri"/>
                <a:cs typeface="Calibri"/>
              </a:rPr>
              <a:t>h</a:t>
            </a:r>
            <a:r>
              <a:rPr sz="2000" spc="5" dirty="0" smtClean="0">
                <a:latin typeface="Calibri"/>
                <a:cs typeface="Calibri"/>
              </a:rPr>
              <a:t>e</a:t>
            </a:r>
            <a:r>
              <a:rPr sz="2000" spc="35" dirty="0" smtClean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d</a:t>
            </a:r>
            <a:r>
              <a:rPr sz="2000" spc="-25" dirty="0" smtClean="0">
                <a:latin typeface="Calibri"/>
                <a:cs typeface="Calibri"/>
              </a:rPr>
              <a:t>e</a:t>
            </a:r>
            <a:r>
              <a:rPr sz="2000" spc="35" dirty="0" smtClean="0">
                <a:latin typeface="Calibri"/>
                <a:cs typeface="Calibri"/>
              </a:rPr>
              <a:t>s</a:t>
            </a:r>
            <a:r>
              <a:rPr sz="2000" spc="-15" dirty="0" smtClean="0">
                <a:latin typeface="Calibri"/>
                <a:cs typeface="Calibri"/>
              </a:rPr>
              <a:t>i</a:t>
            </a:r>
            <a:r>
              <a:rPr sz="2000" spc="20" dirty="0" smtClean="0">
                <a:latin typeface="Calibri"/>
                <a:cs typeface="Calibri"/>
              </a:rPr>
              <a:t>g</a:t>
            </a:r>
            <a:r>
              <a:rPr sz="2000" spc="10" dirty="0" smtClean="0">
                <a:latin typeface="Calibri"/>
                <a:cs typeface="Calibri"/>
              </a:rPr>
              <a:t>n</a:t>
            </a:r>
            <a:r>
              <a:rPr sz="2000" spc="-95" dirty="0" smtClean="0">
                <a:latin typeface="Calibri"/>
                <a:cs typeface="Calibri"/>
              </a:rPr>
              <a:t> </a:t>
            </a:r>
            <a:r>
              <a:rPr sz="2000" spc="35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5" dirty="0" smtClean="0">
                <a:latin typeface="Calibri"/>
                <a:cs typeface="Calibri"/>
              </a:rPr>
              <a:t>a</a:t>
            </a:r>
            <a:r>
              <a:rPr sz="2000" spc="25" dirty="0" smtClean="0">
                <a:latin typeface="Calibri"/>
                <a:cs typeface="Calibri"/>
              </a:rPr>
              <a:t>g</a:t>
            </a:r>
            <a:r>
              <a:rPr sz="2000" spc="-25" dirty="0" smtClean="0">
                <a:latin typeface="Calibri"/>
                <a:cs typeface="Calibri"/>
              </a:rPr>
              <a:t>e</a:t>
            </a:r>
            <a:r>
              <a:rPr sz="2000" spc="5" dirty="0" smtClean="0">
                <a:latin typeface="Calibri"/>
                <a:cs typeface="Calibri"/>
              </a:rPr>
              <a:t>,</a:t>
            </a:r>
            <a:r>
              <a:rPr sz="2000" spc="-13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5" dirty="0" smtClean="0">
                <a:latin typeface="Calibri"/>
                <a:cs typeface="Calibri"/>
              </a:rPr>
              <a:t>h</a:t>
            </a:r>
            <a:r>
              <a:rPr sz="2000" spc="5" dirty="0" smtClean="0">
                <a:latin typeface="Calibri"/>
                <a:cs typeface="Calibri"/>
              </a:rPr>
              <a:t>e</a:t>
            </a:r>
            <a:r>
              <a:rPr sz="2000" spc="-40" dirty="0" smtClean="0">
                <a:latin typeface="Calibri"/>
                <a:cs typeface="Calibri"/>
              </a:rPr>
              <a:t> </a:t>
            </a:r>
            <a:r>
              <a:rPr sz="2000" spc="-30" dirty="0" smtClean="0">
                <a:latin typeface="Calibri"/>
                <a:cs typeface="Calibri"/>
              </a:rPr>
              <a:t>c</a:t>
            </a:r>
            <a:r>
              <a:rPr sz="2000" spc="-5" dirty="0" smtClean="0">
                <a:latin typeface="Calibri"/>
                <a:cs typeface="Calibri"/>
              </a:rPr>
              <a:t>h</a:t>
            </a:r>
            <a:r>
              <a:rPr sz="2000" spc="-10" dirty="0" smtClean="0">
                <a:latin typeface="Calibri"/>
                <a:cs typeface="Calibri"/>
              </a:rPr>
              <a:t>o</a:t>
            </a:r>
            <a:r>
              <a:rPr sz="2000" spc="-15" dirty="0" smtClean="0">
                <a:latin typeface="Calibri"/>
                <a:cs typeface="Calibri"/>
              </a:rPr>
              <a:t>i</a:t>
            </a:r>
            <a:r>
              <a:rPr sz="2000" spc="-30" dirty="0" smtClean="0">
                <a:latin typeface="Calibri"/>
                <a:cs typeface="Calibri"/>
              </a:rPr>
              <a:t>c</a:t>
            </a:r>
            <a:r>
              <a:rPr sz="2000" spc="5" dirty="0" smtClean="0">
                <a:latin typeface="Calibri"/>
                <a:cs typeface="Calibri"/>
              </a:rPr>
              <a:t>e</a:t>
            </a:r>
            <a:r>
              <a:rPr sz="2000" spc="110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o</a:t>
            </a:r>
            <a:r>
              <a:rPr sz="2000" spc="5" dirty="0" smtClean="0">
                <a:latin typeface="Calibri"/>
                <a:cs typeface="Calibri"/>
              </a:rPr>
              <a:t>f</a:t>
            </a:r>
            <a:r>
              <a:rPr sz="2000" spc="-25" dirty="0" smtClean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p</a:t>
            </a:r>
            <a:r>
              <a:rPr sz="2000" spc="5" dirty="0" smtClean="0">
                <a:latin typeface="Calibri"/>
                <a:cs typeface="Calibri"/>
              </a:rPr>
              <a:t>a</a:t>
            </a:r>
            <a:r>
              <a:rPr sz="2000" spc="-105" dirty="0" smtClean="0">
                <a:latin typeface="Calibri"/>
                <a:cs typeface="Calibri"/>
              </a:rPr>
              <a:t>r</a:t>
            </a:r>
            <a:r>
              <a:rPr sz="2000" spc="5" dirty="0" smtClean="0">
                <a:latin typeface="Calibri"/>
                <a:cs typeface="Calibri"/>
              </a:rPr>
              <a:t>a</a:t>
            </a:r>
            <a:r>
              <a:rPr sz="2000" spc="45" dirty="0" smtClean="0">
                <a:latin typeface="Calibri"/>
                <a:cs typeface="Calibri"/>
              </a:rPr>
              <a:t>m</a:t>
            </a:r>
            <a:r>
              <a:rPr sz="2000" spc="-25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30" dirty="0" smtClean="0">
                <a:latin typeface="Calibri"/>
                <a:cs typeface="Calibri"/>
              </a:rPr>
              <a:t>er</a:t>
            </a:r>
            <a:r>
              <a:rPr sz="2000" spc="5" dirty="0" smtClean="0">
                <a:latin typeface="Calibri"/>
                <a:cs typeface="Calibri"/>
              </a:rPr>
              <a:t>s</a:t>
            </a:r>
            <a:r>
              <a:rPr sz="2000" spc="-50" dirty="0" smtClean="0">
                <a:latin typeface="Calibri"/>
                <a:cs typeface="Calibri"/>
              </a:rPr>
              <a:t> </a:t>
            </a:r>
            <a:r>
              <a:rPr sz="2000" spc="-90" dirty="0" smtClean="0">
                <a:latin typeface="Calibri"/>
                <a:cs typeface="Calibri"/>
              </a:rPr>
              <a:t>f</a:t>
            </a:r>
            <a:r>
              <a:rPr sz="2000" spc="-10" dirty="0" smtClean="0">
                <a:latin typeface="Calibri"/>
                <a:cs typeface="Calibri"/>
              </a:rPr>
              <a:t>o</a:t>
            </a:r>
            <a:r>
              <a:rPr sz="2000" spc="5" dirty="0" smtClean="0">
                <a:latin typeface="Calibri"/>
                <a:cs typeface="Calibri"/>
              </a:rPr>
              <a:t>r</a:t>
            </a:r>
            <a:r>
              <a:rPr sz="2000" spc="40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5" dirty="0" smtClean="0">
                <a:latin typeface="Calibri"/>
                <a:cs typeface="Calibri"/>
              </a:rPr>
              <a:t>h</a:t>
            </a:r>
            <a:r>
              <a:rPr sz="2000" spc="5" dirty="0" smtClean="0">
                <a:latin typeface="Calibri"/>
                <a:cs typeface="Calibri"/>
              </a:rPr>
              <a:t>e</a:t>
            </a:r>
            <a:r>
              <a:rPr sz="2000" spc="-40" dirty="0" smtClean="0">
                <a:latin typeface="Calibri"/>
                <a:cs typeface="Calibri"/>
              </a:rPr>
              <a:t> </a:t>
            </a:r>
            <a:r>
              <a:rPr sz="2000" spc="-30" dirty="0" smtClean="0">
                <a:latin typeface="Calibri"/>
                <a:cs typeface="Calibri"/>
              </a:rPr>
              <a:t>re</a:t>
            </a:r>
            <a:r>
              <a:rPr sz="2000" spc="-10" dirty="0" smtClean="0">
                <a:latin typeface="Calibri"/>
                <a:cs typeface="Calibri"/>
              </a:rPr>
              <a:t>qui</a:t>
            </a:r>
            <a:r>
              <a:rPr sz="2000" spc="-30" dirty="0" smtClean="0">
                <a:latin typeface="Calibri"/>
                <a:cs typeface="Calibri"/>
              </a:rPr>
              <a:t>re</a:t>
            </a:r>
            <a:r>
              <a:rPr sz="2000" spc="10" dirty="0" smtClean="0">
                <a:latin typeface="Calibri"/>
                <a:cs typeface="Calibri"/>
              </a:rPr>
              <a:t>d</a:t>
            </a:r>
            <a:r>
              <a:rPr sz="2000" spc="55" dirty="0" smtClean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d</a:t>
            </a:r>
            <a:r>
              <a:rPr sz="2000" spc="5" dirty="0" smtClean="0">
                <a:latin typeface="Calibri"/>
                <a:cs typeface="Calibri"/>
              </a:rPr>
              <a:t>c</a:t>
            </a:r>
            <a:r>
              <a:rPr sz="2000" spc="35" dirty="0" smtClean="0">
                <a:latin typeface="Calibri"/>
                <a:cs typeface="Calibri"/>
              </a:rPr>
              <a:t> </a:t>
            </a:r>
            <a:r>
              <a:rPr sz="2000" spc="-15" dirty="0" smtClean="0">
                <a:latin typeface="Calibri"/>
                <a:cs typeface="Calibri"/>
              </a:rPr>
              <a:t>l</a:t>
            </a:r>
            <a:r>
              <a:rPr sz="2000" spc="-25" dirty="0" smtClean="0">
                <a:latin typeface="Calibri"/>
                <a:cs typeface="Calibri"/>
              </a:rPr>
              <a:t>e</a:t>
            </a:r>
            <a:r>
              <a:rPr sz="2000" spc="-15" dirty="0" smtClean="0">
                <a:latin typeface="Calibri"/>
                <a:cs typeface="Calibri"/>
              </a:rPr>
              <a:t>v</a:t>
            </a:r>
            <a:r>
              <a:rPr sz="2000" spc="-25" dirty="0" smtClean="0">
                <a:latin typeface="Calibri"/>
                <a:cs typeface="Calibri"/>
              </a:rPr>
              <a:t>e</a:t>
            </a:r>
            <a:r>
              <a:rPr sz="2000" spc="-10" dirty="0" smtClean="0">
                <a:latin typeface="Calibri"/>
                <a:cs typeface="Calibri"/>
              </a:rPr>
              <a:t>ls</a:t>
            </a:r>
            <a:r>
              <a:rPr sz="2000" spc="-15" dirty="0" smtClean="0">
                <a:latin typeface="Calibri"/>
                <a:cs typeface="Calibri"/>
              </a:rPr>
              <a:t> wil</a:t>
            </a:r>
            <a:r>
              <a:rPr sz="2000" spc="0" dirty="0" smtClean="0">
                <a:latin typeface="Calibri"/>
                <a:cs typeface="Calibri"/>
              </a:rPr>
              <a:t>l</a:t>
            </a:r>
            <a:r>
              <a:rPr sz="2000" spc="-95" dirty="0" smtClean="0">
                <a:latin typeface="Calibri"/>
                <a:cs typeface="Calibri"/>
              </a:rPr>
              <a:t> </a:t>
            </a:r>
            <a:r>
              <a:rPr sz="2000" spc="5" dirty="0" smtClean="0">
                <a:latin typeface="Calibri"/>
                <a:cs typeface="Calibri"/>
              </a:rPr>
              <a:t>a</a:t>
            </a:r>
            <a:r>
              <a:rPr sz="2000" spc="-15" dirty="0" smtClean="0">
                <a:latin typeface="Calibri"/>
                <a:cs typeface="Calibri"/>
              </a:rPr>
              <a:t>f</a:t>
            </a:r>
            <a:r>
              <a:rPr sz="2000" spc="-90" dirty="0" smtClean="0">
                <a:latin typeface="Calibri"/>
                <a:cs typeface="Calibri"/>
              </a:rPr>
              <a:t>f</a:t>
            </a:r>
            <a:r>
              <a:rPr sz="2000" spc="-30" dirty="0" smtClean="0">
                <a:latin typeface="Calibri"/>
                <a:cs typeface="Calibri"/>
              </a:rPr>
              <a:t>ec</a:t>
            </a:r>
            <a:r>
              <a:rPr sz="2000" spc="5" dirty="0" smtClean="0">
                <a:latin typeface="Calibri"/>
                <a:cs typeface="Calibri"/>
              </a:rPr>
              <a:t>t</a:t>
            </a:r>
            <a:r>
              <a:rPr sz="2000" spc="6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5" dirty="0" smtClean="0">
                <a:latin typeface="Calibri"/>
                <a:cs typeface="Calibri"/>
              </a:rPr>
              <a:t>h</a:t>
            </a:r>
            <a:r>
              <a:rPr sz="2000" spc="5" dirty="0" smtClean="0">
                <a:latin typeface="Calibri"/>
                <a:cs typeface="Calibri"/>
              </a:rPr>
              <a:t>e</a:t>
            </a:r>
            <a:r>
              <a:rPr sz="2000" spc="35" dirty="0" smtClean="0">
                <a:latin typeface="Calibri"/>
                <a:cs typeface="Calibri"/>
              </a:rPr>
              <a:t> </a:t>
            </a:r>
            <a:r>
              <a:rPr sz="2000" spc="5" dirty="0" smtClean="0">
                <a:latin typeface="Calibri"/>
                <a:cs typeface="Calibri"/>
              </a:rPr>
              <a:t>ac</a:t>
            </a:r>
            <a:r>
              <a:rPr sz="2000" spc="-35" dirty="0" smtClean="0">
                <a:latin typeface="Calibri"/>
                <a:cs typeface="Calibri"/>
              </a:rPr>
              <a:t> </a:t>
            </a:r>
            <a:r>
              <a:rPr sz="2000" spc="-30" dirty="0" smtClean="0">
                <a:latin typeface="Calibri"/>
                <a:cs typeface="Calibri"/>
              </a:rPr>
              <a:t>re</a:t>
            </a:r>
            <a:r>
              <a:rPr sz="2000" spc="35" dirty="0" smtClean="0">
                <a:latin typeface="Calibri"/>
                <a:cs typeface="Calibri"/>
              </a:rPr>
              <a:t>s</a:t>
            </a:r>
            <a:r>
              <a:rPr sz="2000" spc="-5" dirty="0" smtClean="0">
                <a:latin typeface="Calibri"/>
                <a:cs typeface="Calibri"/>
              </a:rPr>
              <a:t>p</a:t>
            </a:r>
            <a:r>
              <a:rPr sz="2000" spc="-10" dirty="0" smtClean="0">
                <a:latin typeface="Calibri"/>
                <a:cs typeface="Calibri"/>
              </a:rPr>
              <a:t>o</a:t>
            </a:r>
            <a:r>
              <a:rPr sz="2000" spc="-5" dirty="0" smtClean="0">
                <a:latin typeface="Calibri"/>
                <a:cs typeface="Calibri"/>
              </a:rPr>
              <a:t>n</a:t>
            </a:r>
            <a:r>
              <a:rPr sz="2000" spc="35" dirty="0" smtClean="0">
                <a:latin typeface="Calibri"/>
                <a:cs typeface="Calibri"/>
              </a:rPr>
              <a:t>s</a:t>
            </a:r>
            <a:r>
              <a:rPr sz="2000" spc="-25" dirty="0" smtClean="0">
                <a:latin typeface="Calibri"/>
                <a:cs typeface="Calibri"/>
              </a:rPr>
              <a:t>e</a:t>
            </a:r>
            <a:r>
              <a:rPr sz="2000" spc="5" dirty="0" smtClean="0">
                <a:latin typeface="Calibri"/>
                <a:cs typeface="Calibri"/>
              </a:rPr>
              <a:t>.</a:t>
            </a:r>
            <a:endParaRPr lang="en-US" sz="2000" spc="5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55" dirty="0" smtClean="0">
                <a:solidFill>
                  <a:srgbClr val="0070C0"/>
                </a:solidFill>
                <a:latin typeface="Calibri"/>
                <a:cs typeface="Calibri"/>
              </a:rPr>
              <a:t>W</a:t>
            </a:r>
            <a:r>
              <a:rPr sz="2400" b="1" spc="45" dirty="0" smtClean="0">
                <a:solidFill>
                  <a:srgbClr val="0070C0"/>
                </a:solidFill>
                <a:latin typeface="Calibri"/>
                <a:cs typeface="Calibri"/>
              </a:rPr>
              <a:t>h</a:t>
            </a:r>
            <a:r>
              <a:rPr sz="2400" b="1" spc="-20" dirty="0" smtClean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400" b="1" spc="5" dirty="0" smtClean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400" b="1" spc="-180" dirty="0" smtClean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25" dirty="0" smtClean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2400" b="1" spc="5" dirty="0" smtClean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400" b="1" spc="-65" dirty="0" smtClean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45" dirty="0" smtClean="0">
                <a:solidFill>
                  <a:srgbClr val="0070C0"/>
                </a:solidFill>
                <a:latin typeface="Calibri"/>
                <a:cs typeface="Calibri"/>
              </a:rPr>
              <a:t>b</a:t>
            </a:r>
            <a:r>
              <a:rPr sz="2400" b="1" spc="25" dirty="0" smtClean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2400" b="1" spc="-20" dirty="0" smtClean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400" b="1" spc="20" dirty="0" smtClean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400" b="1" spc="25" dirty="0" smtClean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2400" b="1" spc="45" dirty="0" smtClean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400" b="1" spc="5" dirty="0" smtClean="0">
                <a:solidFill>
                  <a:srgbClr val="0070C0"/>
                </a:solidFill>
                <a:latin typeface="Calibri"/>
                <a:cs typeface="Calibri"/>
              </a:rPr>
              <a:t>g</a:t>
            </a:r>
            <a:r>
              <a:rPr sz="2400" b="1" spc="-140" dirty="0" smtClean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20" dirty="0" smtClean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2400" b="1" spc="30" dirty="0" smtClean="0">
                <a:solidFill>
                  <a:srgbClr val="0070C0"/>
                </a:solidFill>
                <a:latin typeface="Calibri"/>
                <a:cs typeface="Calibri"/>
              </a:rPr>
              <a:t>ir</a:t>
            </a:r>
            <a:r>
              <a:rPr sz="2400" b="1" spc="-20" dirty="0" smtClean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2400" b="1" spc="45" dirty="0" smtClean="0">
                <a:solidFill>
                  <a:srgbClr val="0070C0"/>
                </a:solidFill>
                <a:latin typeface="Calibri"/>
                <a:cs typeface="Calibri"/>
              </a:rPr>
              <a:t>u</a:t>
            </a:r>
            <a:r>
              <a:rPr sz="2400" b="1" spc="25" dirty="0" smtClean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2400" b="1" spc="-25" dirty="0" smtClean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400" b="1" spc="5" dirty="0" smtClean="0">
                <a:solidFill>
                  <a:srgbClr val="0070C0"/>
                </a:solidFill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12700" marR="576580">
              <a:lnSpc>
                <a:spcPct val="100000"/>
              </a:lnSpc>
            </a:pPr>
            <a:r>
              <a:rPr sz="2000" spc="30" dirty="0" smtClean="0">
                <a:latin typeface="Calibri"/>
                <a:cs typeface="Calibri"/>
              </a:rPr>
              <a:t>B</a:t>
            </a:r>
            <a:r>
              <a:rPr sz="2000" spc="-15" dirty="0" smtClean="0">
                <a:latin typeface="Calibri"/>
                <a:cs typeface="Calibri"/>
              </a:rPr>
              <a:t>i</a:t>
            </a:r>
            <a:r>
              <a:rPr sz="2000" spc="5" dirty="0" smtClean="0">
                <a:latin typeface="Calibri"/>
                <a:cs typeface="Calibri"/>
              </a:rPr>
              <a:t>a</a:t>
            </a:r>
            <a:r>
              <a:rPr sz="2000" spc="35" dirty="0" smtClean="0">
                <a:latin typeface="Calibri"/>
                <a:cs typeface="Calibri"/>
              </a:rPr>
              <a:t>s</a:t>
            </a:r>
            <a:r>
              <a:rPr sz="2000" spc="-10" dirty="0" smtClean="0">
                <a:latin typeface="Calibri"/>
                <a:cs typeface="Calibri"/>
              </a:rPr>
              <a:t>in</a:t>
            </a:r>
            <a:r>
              <a:rPr sz="2000" spc="20" dirty="0" smtClean="0">
                <a:latin typeface="Calibri"/>
                <a:cs typeface="Calibri"/>
              </a:rPr>
              <a:t>g</a:t>
            </a:r>
            <a:r>
              <a:rPr sz="2000" spc="5" dirty="0" smtClean="0">
                <a:latin typeface="Calibri"/>
                <a:cs typeface="Calibri"/>
              </a:rPr>
              <a:t>:</a:t>
            </a:r>
            <a:r>
              <a:rPr sz="2000" spc="-170" dirty="0" smtClean="0">
                <a:latin typeface="Calibri"/>
                <a:cs typeface="Calibri"/>
              </a:rPr>
              <a:t> </a:t>
            </a:r>
            <a:r>
              <a:rPr sz="2000" spc="35" dirty="0" smtClean="0">
                <a:latin typeface="Calibri"/>
                <a:cs typeface="Calibri"/>
              </a:rPr>
              <a:t>A</a:t>
            </a:r>
            <a:r>
              <a:rPr sz="2000" spc="-10" dirty="0" smtClean="0">
                <a:latin typeface="Calibri"/>
                <a:cs typeface="Calibri"/>
              </a:rPr>
              <a:t>ppli</a:t>
            </a:r>
            <a:r>
              <a:rPr sz="2000" spc="-30" dirty="0" smtClean="0">
                <a:latin typeface="Calibri"/>
                <a:cs typeface="Calibri"/>
              </a:rPr>
              <a:t>c</a:t>
            </a:r>
            <a:r>
              <a:rPr sz="2000" spc="5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15" dirty="0" smtClean="0">
                <a:latin typeface="Calibri"/>
                <a:cs typeface="Calibri"/>
              </a:rPr>
              <a:t>i</a:t>
            </a:r>
            <a:r>
              <a:rPr sz="2000" spc="-10" dirty="0" smtClean="0">
                <a:latin typeface="Calibri"/>
                <a:cs typeface="Calibri"/>
              </a:rPr>
              <a:t>o</a:t>
            </a:r>
            <a:r>
              <a:rPr sz="2000" spc="10" dirty="0" smtClean="0">
                <a:latin typeface="Calibri"/>
                <a:cs typeface="Calibri"/>
              </a:rPr>
              <a:t>n</a:t>
            </a:r>
            <a:r>
              <a:rPr sz="2000" spc="-20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o</a:t>
            </a:r>
            <a:r>
              <a:rPr sz="2000" spc="5" dirty="0" smtClean="0">
                <a:latin typeface="Calibri"/>
                <a:cs typeface="Calibri"/>
              </a:rPr>
              <a:t>f</a:t>
            </a:r>
            <a:r>
              <a:rPr sz="2000" spc="-25" dirty="0" smtClean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d</a:t>
            </a:r>
            <a:r>
              <a:rPr sz="2000" spc="5" dirty="0" smtClean="0">
                <a:latin typeface="Calibri"/>
                <a:cs typeface="Calibri"/>
              </a:rPr>
              <a:t>c</a:t>
            </a:r>
            <a:r>
              <a:rPr sz="2000" spc="-40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vo</a:t>
            </a:r>
            <a:r>
              <a:rPr sz="2000" spc="-15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5" dirty="0" smtClean="0">
                <a:latin typeface="Calibri"/>
                <a:cs typeface="Calibri"/>
              </a:rPr>
              <a:t>a</a:t>
            </a:r>
            <a:r>
              <a:rPr sz="2000" spc="25" dirty="0" smtClean="0">
                <a:latin typeface="Calibri"/>
                <a:cs typeface="Calibri"/>
              </a:rPr>
              <a:t>g</a:t>
            </a:r>
            <a:r>
              <a:rPr sz="2000" spc="-25" dirty="0" smtClean="0">
                <a:latin typeface="Calibri"/>
                <a:cs typeface="Calibri"/>
              </a:rPr>
              <a:t>e</a:t>
            </a:r>
            <a:r>
              <a:rPr sz="2000" spc="5" dirty="0" smtClean="0">
                <a:latin typeface="Calibri"/>
                <a:cs typeface="Calibri"/>
              </a:rPr>
              <a:t>s</a:t>
            </a:r>
            <a:r>
              <a:rPr sz="2000" spc="-50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10" dirty="0" smtClean="0">
                <a:latin typeface="Calibri"/>
                <a:cs typeface="Calibri"/>
              </a:rPr>
              <a:t>o</a:t>
            </a:r>
            <a:r>
              <a:rPr sz="2000" spc="-100" dirty="0" smtClean="0">
                <a:latin typeface="Calibri"/>
                <a:cs typeface="Calibri"/>
              </a:rPr>
              <a:t> </a:t>
            </a:r>
            <a:r>
              <a:rPr sz="2000" spc="-25" dirty="0" smtClean="0">
                <a:latin typeface="Calibri"/>
                <a:cs typeface="Calibri"/>
              </a:rPr>
              <a:t>e</a:t>
            </a:r>
            <a:r>
              <a:rPr sz="2000" spc="35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5" dirty="0" smtClean="0">
                <a:latin typeface="Calibri"/>
                <a:cs typeface="Calibri"/>
              </a:rPr>
              <a:t>a</a:t>
            </a:r>
            <a:r>
              <a:rPr sz="2000" spc="-10" dirty="0" smtClean="0">
                <a:latin typeface="Calibri"/>
                <a:cs typeface="Calibri"/>
              </a:rPr>
              <a:t>bli</a:t>
            </a:r>
            <a:r>
              <a:rPr sz="2000" spc="30" dirty="0" smtClean="0">
                <a:latin typeface="Calibri"/>
                <a:cs typeface="Calibri"/>
              </a:rPr>
              <a:t>s</a:t>
            </a:r>
            <a:r>
              <a:rPr sz="2000" spc="10" dirty="0" smtClean="0">
                <a:latin typeface="Calibri"/>
                <a:cs typeface="Calibri"/>
              </a:rPr>
              <a:t>h</a:t>
            </a:r>
            <a:r>
              <a:rPr sz="2000" spc="-95" dirty="0" smtClean="0">
                <a:latin typeface="Calibri"/>
                <a:cs typeface="Calibri"/>
              </a:rPr>
              <a:t> </a:t>
            </a:r>
            <a:r>
              <a:rPr sz="2000" spc="5" dirty="0" smtClean="0">
                <a:latin typeface="Calibri"/>
                <a:cs typeface="Calibri"/>
              </a:rPr>
              <a:t>a </a:t>
            </a:r>
            <a:r>
              <a:rPr sz="2000" spc="-15" dirty="0" smtClean="0">
                <a:latin typeface="Calibri"/>
                <a:cs typeface="Calibri"/>
              </a:rPr>
              <a:t>fi</a:t>
            </a:r>
            <a:r>
              <a:rPr sz="2000" spc="-50" dirty="0" smtClean="0">
                <a:latin typeface="Calibri"/>
                <a:cs typeface="Calibri"/>
              </a:rPr>
              <a:t>x</a:t>
            </a:r>
            <a:r>
              <a:rPr sz="2000" spc="-25" dirty="0" smtClean="0">
                <a:latin typeface="Calibri"/>
                <a:cs typeface="Calibri"/>
              </a:rPr>
              <a:t>e</a:t>
            </a:r>
            <a:r>
              <a:rPr sz="2000" spc="10" dirty="0" smtClean="0">
                <a:latin typeface="Calibri"/>
                <a:cs typeface="Calibri"/>
              </a:rPr>
              <a:t>d </a:t>
            </a:r>
            <a:r>
              <a:rPr sz="2000" spc="-20" dirty="0" smtClean="0">
                <a:latin typeface="Calibri"/>
                <a:cs typeface="Calibri"/>
              </a:rPr>
              <a:t> </a:t>
            </a:r>
            <a:r>
              <a:rPr sz="2000" spc="-15" dirty="0" smtClean="0">
                <a:latin typeface="Calibri"/>
                <a:cs typeface="Calibri"/>
              </a:rPr>
              <a:t>l</a:t>
            </a:r>
            <a:r>
              <a:rPr sz="2000" spc="-25" dirty="0" smtClean="0">
                <a:latin typeface="Calibri"/>
                <a:cs typeface="Calibri"/>
              </a:rPr>
              <a:t>e</a:t>
            </a:r>
            <a:r>
              <a:rPr sz="2000" spc="-15" dirty="0" smtClean="0">
                <a:latin typeface="Calibri"/>
                <a:cs typeface="Calibri"/>
              </a:rPr>
              <a:t>v</a:t>
            </a:r>
            <a:r>
              <a:rPr sz="2000" spc="-25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l</a:t>
            </a:r>
            <a:r>
              <a:rPr sz="2000" spc="55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o</a:t>
            </a:r>
            <a:r>
              <a:rPr sz="2000" spc="5" dirty="0" smtClean="0">
                <a:latin typeface="Calibri"/>
                <a:cs typeface="Calibri"/>
              </a:rPr>
              <a:t>f</a:t>
            </a:r>
            <a:r>
              <a:rPr sz="2000" spc="-25" dirty="0" smtClean="0">
                <a:latin typeface="Calibri"/>
                <a:cs typeface="Calibri"/>
              </a:rPr>
              <a:t> </a:t>
            </a:r>
            <a:r>
              <a:rPr sz="2000" spc="-30" dirty="0" smtClean="0">
                <a:latin typeface="Calibri"/>
                <a:cs typeface="Calibri"/>
              </a:rPr>
              <a:t>c</a:t>
            </a:r>
            <a:r>
              <a:rPr sz="2000" spc="-5" dirty="0" smtClean="0">
                <a:latin typeface="Calibri"/>
                <a:cs typeface="Calibri"/>
              </a:rPr>
              <a:t>u</a:t>
            </a:r>
            <a:r>
              <a:rPr sz="2000" spc="-30" dirty="0" smtClean="0">
                <a:latin typeface="Calibri"/>
                <a:cs typeface="Calibri"/>
              </a:rPr>
              <a:t>rre</a:t>
            </a:r>
            <a:r>
              <a:rPr sz="2000" spc="-5" dirty="0" smtClean="0">
                <a:latin typeface="Calibri"/>
                <a:cs typeface="Calibri"/>
              </a:rPr>
              <a:t>n</a:t>
            </a:r>
            <a:r>
              <a:rPr sz="2000" spc="5" dirty="0" smtClean="0">
                <a:latin typeface="Calibri"/>
                <a:cs typeface="Calibri"/>
              </a:rPr>
              <a:t>t</a:t>
            </a:r>
            <a:r>
              <a:rPr sz="2000" spc="65" dirty="0" smtClean="0">
                <a:latin typeface="Calibri"/>
                <a:cs typeface="Calibri"/>
              </a:rPr>
              <a:t> </a:t>
            </a:r>
            <a:r>
              <a:rPr sz="2000" spc="5" dirty="0" smtClean="0">
                <a:latin typeface="Calibri"/>
                <a:cs typeface="Calibri"/>
              </a:rPr>
              <a:t>a</a:t>
            </a:r>
            <a:r>
              <a:rPr sz="2000" spc="-5" dirty="0" smtClean="0">
                <a:latin typeface="Calibri"/>
                <a:cs typeface="Calibri"/>
              </a:rPr>
              <a:t>n</a:t>
            </a:r>
            <a:r>
              <a:rPr sz="2000" spc="10" dirty="0" smtClean="0">
                <a:latin typeface="Calibri"/>
                <a:cs typeface="Calibri"/>
              </a:rPr>
              <a:t>d</a:t>
            </a:r>
            <a:r>
              <a:rPr sz="2000" spc="0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vo</a:t>
            </a:r>
            <a:r>
              <a:rPr sz="2000" spc="-15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5" dirty="0" smtClean="0">
                <a:latin typeface="Calibri"/>
                <a:cs typeface="Calibri"/>
              </a:rPr>
              <a:t>a</a:t>
            </a:r>
            <a:r>
              <a:rPr sz="2000" spc="25" dirty="0" smtClean="0">
                <a:latin typeface="Calibri"/>
                <a:cs typeface="Calibri"/>
              </a:rPr>
              <a:t>g</a:t>
            </a:r>
            <a:r>
              <a:rPr sz="2000" spc="-25" dirty="0" smtClean="0">
                <a:latin typeface="Calibri"/>
                <a:cs typeface="Calibri"/>
              </a:rPr>
              <a:t>e</a:t>
            </a:r>
            <a:r>
              <a:rPr sz="2000" spc="5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225" y="801473"/>
            <a:ext cx="7670525" cy="519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707" y="379318"/>
            <a:ext cx="7700961" cy="556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057400"/>
            <a:ext cx="6097671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8382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66CC"/>
                </a:solidFill>
                <a:latin typeface="+mj-lt"/>
                <a:cs typeface="Times New Roman" pitchFamily="18" charset="0"/>
              </a:rPr>
              <a:t>REDRAWING THE INPUT CIRCUIT FOR THE NETWORK</a:t>
            </a:r>
            <a:endParaRPr lang="en-US" sz="2400" b="1" dirty="0">
              <a:solidFill>
                <a:srgbClr val="0066CC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6858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66CC"/>
                </a:solidFill>
                <a:latin typeface="+mj-lt"/>
                <a:cs typeface="Times New Roman" pitchFamily="18" charset="0"/>
              </a:rPr>
              <a:t>DETERMINING V</a:t>
            </a:r>
            <a:r>
              <a:rPr lang="en-US" sz="2400" b="1" baseline="-25000" dirty="0" smtClean="0">
                <a:solidFill>
                  <a:srgbClr val="0066CC"/>
                </a:solidFill>
                <a:latin typeface="+mj-lt"/>
                <a:cs typeface="Times New Roman" pitchFamily="18" charset="0"/>
              </a:rPr>
              <a:t>TH</a:t>
            </a:r>
            <a:endParaRPr lang="en-US" sz="2400" b="1" dirty="0">
              <a:solidFill>
                <a:srgbClr val="0066CC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710" y="1600200"/>
            <a:ext cx="68765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6858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66CC"/>
                </a:solidFill>
                <a:latin typeface="+mj-lt"/>
                <a:cs typeface="Times New Roman" pitchFamily="18" charset="0"/>
              </a:rPr>
              <a:t>DETERMINING V</a:t>
            </a:r>
            <a:r>
              <a:rPr lang="en-US" sz="2400" b="1" baseline="-25000" dirty="0" smtClean="0">
                <a:solidFill>
                  <a:srgbClr val="0066CC"/>
                </a:solidFill>
                <a:latin typeface="+mj-lt"/>
                <a:cs typeface="Times New Roman" pitchFamily="18" charset="0"/>
              </a:rPr>
              <a:t>TH</a:t>
            </a:r>
            <a:endParaRPr lang="en-US" sz="2400" b="1" dirty="0">
              <a:solidFill>
                <a:srgbClr val="0066CC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012" y="1697515"/>
            <a:ext cx="6453361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177" y="856558"/>
            <a:ext cx="7664184" cy="529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548" y="669269"/>
            <a:ext cx="7634040" cy="520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838200"/>
            <a:ext cx="7302889" cy="518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828800"/>
            <a:ext cx="8037187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5800" y="53340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DESIGN OF COMMON-EMIITTER AMPLIFIER WITH VOLTAGE DIVIDER BIAS </a:t>
            </a:r>
            <a:endParaRPr lang="en-US" sz="2400" b="1" dirty="0">
              <a:solidFill>
                <a:srgbClr val="0066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33400"/>
            <a:ext cx="7657748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3048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99CC"/>
                </a:solidFill>
              </a:rPr>
              <a:t>Purpose of the DC biasing circuit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To turn device “ON”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To place it in operation in the region of its </a:t>
            </a:r>
          </a:p>
          <a:p>
            <a:r>
              <a:rPr lang="en-US" dirty="0" smtClean="0"/>
              <a:t>  characteristic where the device operates most </a:t>
            </a:r>
          </a:p>
          <a:p>
            <a:r>
              <a:rPr lang="en-US" dirty="0" smtClean="0"/>
              <a:t>  linearly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Proper biasing circuit which operates in the linear </a:t>
            </a:r>
          </a:p>
          <a:p>
            <a:r>
              <a:rPr lang="en-US" dirty="0" smtClean="0"/>
              <a:t>  region and circuit have centered Q-point and </a:t>
            </a:r>
          </a:p>
          <a:p>
            <a:r>
              <a:rPr lang="en-US" dirty="0" smtClean="0"/>
              <a:t>  midpoint biased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Improper biasing cause improper biasing </a:t>
            </a:r>
          </a:p>
          <a:p>
            <a:r>
              <a:rPr lang="en-US" dirty="0" smtClean="0"/>
              <a:t>  scheme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Distortion in the output signal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ourier New" pitchFamily="49" charset="0"/>
              </a:rPr>
              <a:t> Produce limited or clipped at output </a:t>
            </a:r>
          </a:p>
          <a:p>
            <a:r>
              <a:rPr lang="en-US" dirty="0" smtClean="0">
                <a:latin typeface="Calibri" pitchFamily="34" charset="0"/>
                <a:cs typeface="Courier New" pitchFamily="49" charset="0"/>
              </a:rPr>
              <a:t>           signal</a:t>
            </a:r>
            <a:endParaRPr lang="en-US" dirty="0"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319" y="4235987"/>
            <a:ext cx="3429000" cy="2610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042" y="615103"/>
            <a:ext cx="7728784" cy="5438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88115" y="2804707"/>
            <a:ext cx="343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800" b="1" dirty="0">
              <a:solidFill>
                <a:srgbClr val="0066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6853AEAD-2F9B-4941-8343-1AE7DBB5ECCA}" type="slidenum">
              <a:rPr lang="zh-CN" altLang="en-US"/>
              <a:pPr/>
              <a:t>4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973" y="747307"/>
            <a:ext cx="7260865" cy="521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115" y="584809"/>
            <a:ext cx="7004277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635836"/>
            <a:ext cx="7696200" cy="538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710324"/>
            <a:ext cx="7705725" cy="523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62000"/>
            <a:ext cx="7592722" cy="5248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09" y="864818"/>
            <a:ext cx="7559490" cy="487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4211</TotalTime>
  <Words>311</Words>
  <Application>Microsoft Office PowerPoint</Application>
  <PresentationFormat>On-screen Show (4:3)</PresentationFormat>
  <Paragraphs>117</Paragraphs>
  <Slides>31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Network</vt:lpstr>
      <vt:lpstr>    EE281 (Introduction to Electrical Engineering II) and EE285 (Electronics I)   BJT Transistor Biasing </vt:lpstr>
      <vt:lpstr>Introduction – Biasing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Melaka</dc:creator>
  <cp:lastModifiedBy>Melaka</cp:lastModifiedBy>
  <cp:revision>281</cp:revision>
  <cp:lastPrinted>1601-01-01T00:00:00Z</cp:lastPrinted>
  <dcterms:created xsi:type="dcterms:W3CDTF">1601-01-01T00:00:00Z</dcterms:created>
  <dcterms:modified xsi:type="dcterms:W3CDTF">2016-07-24T09:51:31Z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