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4713-07EA-459E-AAF2-34426DA41DD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077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>LOW POWER COMPUTING</a:t>
            </a:r>
          </a:p>
          <a:p>
            <a:endParaRPr lang="en-US" sz="3200" b="1" dirty="0">
              <a:solidFill>
                <a:srgbClr val="081D58"/>
              </a:solidFill>
              <a:latin typeface="Arial-BoldMT"/>
            </a:endParaRPr>
          </a:p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>Topics</a:t>
            </a:r>
          </a:p>
          <a:p>
            <a:r>
              <a:rPr lang="en-US" sz="3200" b="1" i="0" dirty="0" smtClean="0">
                <a:effectLst/>
                <a:latin typeface="Arial-BoldMT"/>
              </a:rPr>
              <a:t/>
            </a:r>
            <a:br>
              <a:rPr lang="en-US" sz="3200" b="1" i="0" dirty="0" smtClean="0">
                <a:effectLst/>
                <a:latin typeface="Arial-BoldMT"/>
              </a:rPr>
            </a:br>
            <a:r>
              <a:rPr lang="en-US" sz="2800" dirty="0" smtClean="0">
                <a:effectLst/>
                <a:latin typeface="Arial-BoldItalicMT"/>
              </a:rPr>
              <a:t>General Remarks</a:t>
            </a:r>
            <a: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  <a:t/>
            </a:r>
            <a:b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Power and Energy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Basic Techniques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Parallelism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chemeClr val="accent5"/>
                </a:solidFill>
                <a:effectLst/>
                <a:latin typeface="ArialMT"/>
              </a:rPr>
              <a:t>VLIW (parallelism and reduced overhead)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/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Voltage Scaling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Power Management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86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5" y="0"/>
            <a:ext cx="1052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5" y="272809"/>
            <a:ext cx="10284394" cy="63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6" y="300217"/>
            <a:ext cx="10769271" cy="64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7197"/>
            <a:ext cx="10506974" cy="66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373244"/>
            <a:ext cx="8850702" cy="63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7" y="-43266"/>
            <a:ext cx="10580750" cy="69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7" y="-62036"/>
            <a:ext cx="10317192" cy="68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-52328"/>
            <a:ext cx="10644996" cy="66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" y="-180518"/>
            <a:ext cx="8437213" cy="55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397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VLIW Architectures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6" y="900962"/>
            <a:ext cx="10136667" cy="58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6" y="1"/>
            <a:ext cx="1077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3" y="0"/>
            <a:ext cx="951699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023" y="1"/>
            <a:ext cx="1233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75" y="-241540"/>
            <a:ext cx="12347275" cy="7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6" y="0"/>
            <a:ext cx="11477895" cy="69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6</Words>
  <Application>Microsoft Office PowerPoint</Application>
  <PresentationFormat>Widescreen</PresentationFormat>
  <Paragraphs>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Arial-BoldItalicMT</vt:lpstr>
      <vt:lpstr>Arial-BoldMT</vt:lpstr>
      <vt:lpstr>ArialMT</vt:lpstr>
      <vt:lpstr>Calibri</vt:lpstr>
      <vt:lpstr>Calibri Light</vt:lpstr>
      <vt:lpstr>Wingdings-Regular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SR</dc:creator>
  <cp:lastModifiedBy>Dr. SR</cp:lastModifiedBy>
  <cp:revision>14</cp:revision>
  <dcterms:created xsi:type="dcterms:W3CDTF">2016-09-22T04:34:26Z</dcterms:created>
  <dcterms:modified xsi:type="dcterms:W3CDTF">2017-08-14T06:31:34Z</dcterms:modified>
</cp:coreProperties>
</file>