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8e3150ce48d503d" providerId="LiveId" clId="{A6F84742-FF37-44D2-9715-4E91DE6B85A4}"/>
    <pc:docChg chg="undo custSel addSld delSld modSld sldOrd">
      <pc:chgData name="" userId="a8e3150ce48d503d" providerId="LiveId" clId="{A6F84742-FF37-44D2-9715-4E91DE6B85A4}" dt="2025-08-28T23:00:32.134" v="1119" actId="20577"/>
      <pc:docMkLst>
        <pc:docMk/>
      </pc:docMkLst>
      <pc:sldChg chg="modSp modNotesTx">
        <pc:chgData name="" userId="a8e3150ce48d503d" providerId="LiveId" clId="{A6F84742-FF37-44D2-9715-4E91DE6B85A4}" dt="2025-08-25T01:24:37.918" v="13" actId="27636"/>
        <pc:sldMkLst>
          <pc:docMk/>
          <pc:sldMk cId="0" sldId="256"/>
        </pc:sldMkLst>
        <pc:spChg chg="mod">
          <ac:chgData name="" userId="a8e3150ce48d503d" providerId="LiveId" clId="{A6F84742-FF37-44D2-9715-4E91DE6B85A4}" dt="2025-08-25T01:24:06.361" v="11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" userId="a8e3150ce48d503d" providerId="LiveId" clId="{A6F84742-FF37-44D2-9715-4E91DE6B85A4}" dt="2025-08-25T01:24:37.918" v="13" actId="27636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add ord">
        <pc:chgData name="" userId="a8e3150ce48d503d" providerId="LiveId" clId="{A6F84742-FF37-44D2-9715-4E91DE6B85A4}" dt="2025-08-25T03:11:59.958" v="51" actId="14100"/>
        <pc:sldMkLst>
          <pc:docMk/>
          <pc:sldMk cId="336134099" sldId="257"/>
        </pc:sldMkLst>
        <pc:spChg chg="add del mod">
          <ac:chgData name="" userId="a8e3150ce48d503d" providerId="LiveId" clId="{A6F84742-FF37-44D2-9715-4E91DE6B85A4}" dt="2025-08-25T03:08:35.397" v="24"/>
          <ac:spMkLst>
            <pc:docMk/>
            <pc:sldMk cId="336134099" sldId="257"/>
            <ac:spMk id="4" creationId="{5BD6A380-0F5B-47D9-8CD7-4992E4C0C184}"/>
          </ac:spMkLst>
        </pc:spChg>
        <pc:spChg chg="add del">
          <ac:chgData name="" userId="a8e3150ce48d503d" providerId="LiveId" clId="{A6F84742-FF37-44D2-9715-4E91DE6B85A4}" dt="2025-08-25T03:08:47.937" v="26"/>
          <ac:spMkLst>
            <pc:docMk/>
            <pc:sldMk cId="336134099" sldId="257"/>
            <ac:spMk id="5" creationId="{04A8A2EE-2EC3-4C99-BA71-FE5071844329}"/>
          </ac:spMkLst>
        </pc:spChg>
        <pc:spChg chg="add mod">
          <ac:chgData name="" userId="a8e3150ce48d503d" providerId="LiveId" clId="{A6F84742-FF37-44D2-9715-4E91DE6B85A4}" dt="2025-08-25T03:11:59.958" v="51" actId="14100"/>
          <ac:spMkLst>
            <pc:docMk/>
            <pc:sldMk cId="336134099" sldId="257"/>
            <ac:spMk id="6" creationId="{92EC4577-7DBB-4C46-92CA-30776D3603E5}"/>
          </ac:spMkLst>
        </pc:spChg>
        <pc:graphicFrameChg chg="add del modGraphic">
          <ac:chgData name="" userId="a8e3150ce48d503d" providerId="LiveId" clId="{A6F84742-FF37-44D2-9715-4E91DE6B85A4}" dt="2025-08-25T01:25:31.076" v="18" actId="27309"/>
          <ac:graphicFrameMkLst>
            <pc:docMk/>
            <pc:sldMk cId="336134099" sldId="257"/>
            <ac:graphicFrameMk id="3" creationId="{EEA5CAB0-8B63-4AA4-B6D5-CAF2D52AB2CD}"/>
          </ac:graphicFrameMkLst>
        </pc:graphicFrameChg>
      </pc:sldChg>
      <pc:sldChg chg="addSp delSp modSp add">
        <pc:chgData name="" userId="a8e3150ce48d503d" providerId="LiveId" clId="{A6F84742-FF37-44D2-9715-4E91DE6B85A4}" dt="2025-08-28T22:58:59.791" v="1103" actId="20577"/>
        <pc:sldMkLst>
          <pc:docMk/>
          <pc:sldMk cId="2181989903" sldId="258"/>
        </pc:sldMkLst>
        <pc:spChg chg="add mod">
          <ac:chgData name="" userId="a8e3150ce48d503d" providerId="LiveId" clId="{A6F84742-FF37-44D2-9715-4E91DE6B85A4}" dt="2025-08-28T22:58:40.030" v="1097" actId="20577"/>
          <ac:spMkLst>
            <pc:docMk/>
            <pc:sldMk cId="2181989903" sldId="258"/>
            <ac:spMk id="2" creationId="{7FC2C6EA-A351-4A31-850D-9905E2281043}"/>
          </ac:spMkLst>
        </pc:spChg>
        <pc:spChg chg="add mod">
          <ac:chgData name="" userId="a8e3150ce48d503d" providerId="LiveId" clId="{A6F84742-FF37-44D2-9715-4E91DE6B85A4}" dt="2025-08-28T22:58:47.327" v="1098" actId="20577"/>
          <ac:spMkLst>
            <pc:docMk/>
            <pc:sldMk cId="2181989903" sldId="258"/>
            <ac:spMk id="3" creationId="{45F65290-C290-4A4E-B141-4AFE493EF702}"/>
          </ac:spMkLst>
        </pc:spChg>
        <pc:spChg chg="add mod">
          <ac:chgData name="" userId="a8e3150ce48d503d" providerId="LiveId" clId="{A6F84742-FF37-44D2-9715-4E91DE6B85A4}" dt="2025-08-28T22:58:53.833" v="1100" actId="20577"/>
          <ac:spMkLst>
            <pc:docMk/>
            <pc:sldMk cId="2181989903" sldId="258"/>
            <ac:spMk id="4" creationId="{38CC6A56-FFD8-4B4B-B883-1C71BCBF5F9F}"/>
          </ac:spMkLst>
        </pc:spChg>
        <pc:spChg chg="add del">
          <ac:chgData name="" userId="a8e3150ce48d503d" providerId="LiveId" clId="{A6F84742-FF37-44D2-9715-4E91DE6B85A4}" dt="2025-08-28T19:13:08.695" v="80"/>
          <ac:spMkLst>
            <pc:docMk/>
            <pc:sldMk cId="2181989903" sldId="258"/>
            <ac:spMk id="5" creationId="{E7C14613-680A-45C3-B9B4-8FD02946EB5E}"/>
          </ac:spMkLst>
        </pc:spChg>
        <pc:spChg chg="add mod">
          <ac:chgData name="" userId="a8e3150ce48d503d" providerId="LiveId" clId="{A6F84742-FF37-44D2-9715-4E91DE6B85A4}" dt="2025-08-28T22:58:59.791" v="1103" actId="20577"/>
          <ac:spMkLst>
            <pc:docMk/>
            <pc:sldMk cId="2181989903" sldId="258"/>
            <ac:spMk id="6" creationId="{D99757FA-A6A4-4711-AB75-35B4AC52C474}"/>
          </ac:spMkLst>
        </pc:spChg>
        <pc:spChg chg="add del mod">
          <ac:chgData name="" userId="a8e3150ce48d503d" providerId="LiveId" clId="{A6F84742-FF37-44D2-9715-4E91DE6B85A4}" dt="2025-08-28T19:15:11.290" v="100"/>
          <ac:spMkLst>
            <pc:docMk/>
            <pc:sldMk cId="2181989903" sldId="258"/>
            <ac:spMk id="7" creationId="{5C4D5DC1-F0B7-45C8-B271-3072B1D9FC45}"/>
          </ac:spMkLst>
        </pc:spChg>
      </pc:sldChg>
      <pc:sldChg chg="addSp delSp modSp add">
        <pc:chgData name="" userId="a8e3150ce48d503d" providerId="LiveId" clId="{A6F84742-FF37-44D2-9715-4E91DE6B85A4}" dt="2025-08-28T22:59:35.496" v="1108" actId="20577"/>
        <pc:sldMkLst>
          <pc:docMk/>
          <pc:sldMk cId="1229718259" sldId="259"/>
        </pc:sldMkLst>
        <pc:spChg chg="add mod">
          <ac:chgData name="" userId="a8e3150ce48d503d" providerId="LiveId" clId="{A6F84742-FF37-44D2-9715-4E91DE6B85A4}" dt="2025-08-28T19:28:52.154" v="169" actId="13926"/>
          <ac:spMkLst>
            <pc:docMk/>
            <pc:sldMk cId="1229718259" sldId="259"/>
            <ac:spMk id="2" creationId="{3D8F4962-CE52-4AD7-AC3C-B290E251D312}"/>
          </ac:spMkLst>
        </pc:spChg>
        <pc:spChg chg="add mod">
          <ac:chgData name="" userId="a8e3150ce48d503d" providerId="LiveId" clId="{A6F84742-FF37-44D2-9715-4E91DE6B85A4}" dt="2025-08-28T22:59:35.496" v="1108" actId="20577"/>
          <ac:spMkLst>
            <pc:docMk/>
            <pc:sldMk cId="1229718259" sldId="259"/>
            <ac:spMk id="3" creationId="{541FEFEF-6669-4415-8002-D0145F784B31}"/>
          </ac:spMkLst>
        </pc:spChg>
        <pc:spChg chg="add mod">
          <ac:chgData name="" userId="a8e3150ce48d503d" providerId="LiveId" clId="{A6F84742-FF37-44D2-9715-4E91DE6B85A4}" dt="2025-08-28T22:59:30.907" v="1106" actId="20577"/>
          <ac:spMkLst>
            <pc:docMk/>
            <pc:sldMk cId="1229718259" sldId="259"/>
            <ac:spMk id="4" creationId="{030B46BE-CDE2-4A32-9ADC-2C9BCF3E4D88}"/>
          </ac:spMkLst>
        </pc:spChg>
        <pc:spChg chg="add del mod">
          <ac:chgData name="" userId="a8e3150ce48d503d" providerId="LiveId" clId="{A6F84742-FF37-44D2-9715-4E91DE6B85A4}" dt="2025-08-28T19:17:21.995" v="111"/>
          <ac:spMkLst>
            <pc:docMk/>
            <pc:sldMk cId="1229718259" sldId="259"/>
            <ac:spMk id="5" creationId="{AB9DCED7-AF79-4BCD-99AE-1A004826D098}"/>
          </ac:spMkLst>
        </pc:spChg>
        <pc:spChg chg="add del">
          <ac:chgData name="" userId="a8e3150ce48d503d" providerId="LiveId" clId="{A6F84742-FF37-44D2-9715-4E91DE6B85A4}" dt="2025-08-28T19:17:36.195" v="113"/>
          <ac:spMkLst>
            <pc:docMk/>
            <pc:sldMk cId="1229718259" sldId="259"/>
            <ac:spMk id="6" creationId="{7CC7A146-FF7C-45A8-8B47-0421195BE994}"/>
          </ac:spMkLst>
        </pc:spChg>
        <pc:spChg chg="add del mod">
          <ac:chgData name="" userId="a8e3150ce48d503d" providerId="LiveId" clId="{A6F84742-FF37-44D2-9715-4E91DE6B85A4}" dt="2025-08-28T19:32:29.263" v="198"/>
          <ac:spMkLst>
            <pc:docMk/>
            <pc:sldMk cId="1229718259" sldId="259"/>
            <ac:spMk id="7" creationId="{9FC02895-CA72-498E-93A8-5ED9B915E4C1}"/>
          </ac:spMkLst>
        </pc:spChg>
      </pc:sldChg>
      <pc:sldChg chg="addSp delSp modSp add">
        <pc:chgData name="" userId="a8e3150ce48d503d" providerId="LiveId" clId="{A6F84742-FF37-44D2-9715-4E91DE6B85A4}" dt="2025-08-28T23:00:14.057" v="1117" actId="20577"/>
        <pc:sldMkLst>
          <pc:docMk/>
          <pc:sldMk cId="1092241221" sldId="260"/>
        </pc:sldMkLst>
        <pc:spChg chg="add mod">
          <ac:chgData name="" userId="a8e3150ce48d503d" providerId="LiveId" clId="{A6F84742-FF37-44D2-9715-4E91DE6B85A4}" dt="2025-08-28T22:59:52.854" v="1110" actId="20577"/>
          <ac:spMkLst>
            <pc:docMk/>
            <pc:sldMk cId="1092241221" sldId="260"/>
            <ac:spMk id="2" creationId="{BDB654E2-9B56-4935-ADB3-169A631655F8}"/>
          </ac:spMkLst>
        </pc:spChg>
        <pc:spChg chg="add mod">
          <ac:chgData name="" userId="a8e3150ce48d503d" providerId="LiveId" clId="{A6F84742-FF37-44D2-9715-4E91DE6B85A4}" dt="2025-08-28T23:00:11.364" v="1116" actId="20577"/>
          <ac:spMkLst>
            <pc:docMk/>
            <pc:sldMk cId="1092241221" sldId="260"/>
            <ac:spMk id="3" creationId="{3EC9CB95-3704-43B3-94A8-AF1DBFB67B29}"/>
          </ac:spMkLst>
        </pc:spChg>
        <pc:spChg chg="add mod">
          <ac:chgData name="" userId="a8e3150ce48d503d" providerId="LiveId" clId="{A6F84742-FF37-44D2-9715-4E91DE6B85A4}" dt="2025-08-28T23:00:14.057" v="1117" actId="20577"/>
          <ac:spMkLst>
            <pc:docMk/>
            <pc:sldMk cId="1092241221" sldId="260"/>
            <ac:spMk id="4" creationId="{40091A00-0103-4FC3-AF47-E18B9F26F452}"/>
          </ac:spMkLst>
        </pc:spChg>
        <pc:spChg chg="add del">
          <ac:chgData name="" userId="a8e3150ce48d503d" providerId="LiveId" clId="{A6F84742-FF37-44D2-9715-4E91DE6B85A4}" dt="2025-08-28T19:22:04.455" v="127"/>
          <ac:spMkLst>
            <pc:docMk/>
            <pc:sldMk cId="1092241221" sldId="260"/>
            <ac:spMk id="5" creationId="{EBDED1C1-FD51-4F01-BBA0-64DF1B52DE38}"/>
          </ac:spMkLst>
        </pc:spChg>
      </pc:sldChg>
      <pc:sldChg chg="addSp delSp modSp add">
        <pc:chgData name="" userId="a8e3150ce48d503d" providerId="LiveId" clId="{A6F84742-FF37-44D2-9715-4E91DE6B85A4}" dt="2025-08-28T23:00:26.017" v="1118" actId="20577"/>
        <pc:sldMkLst>
          <pc:docMk/>
          <pc:sldMk cId="1460854445" sldId="261"/>
        </pc:sldMkLst>
        <pc:spChg chg="add del">
          <ac:chgData name="" userId="a8e3150ce48d503d" providerId="LiveId" clId="{A6F84742-FF37-44D2-9715-4E91DE6B85A4}" dt="2025-08-28T19:22:15.910" v="130"/>
          <ac:spMkLst>
            <pc:docMk/>
            <pc:sldMk cId="1460854445" sldId="261"/>
            <ac:spMk id="2" creationId="{23F78883-958D-4335-B9AE-573AD3EB0785}"/>
          </ac:spMkLst>
        </pc:spChg>
        <pc:spChg chg="add del">
          <ac:chgData name="" userId="a8e3150ce48d503d" providerId="LiveId" clId="{A6F84742-FF37-44D2-9715-4E91DE6B85A4}" dt="2025-08-28T19:22:21.562" v="132"/>
          <ac:spMkLst>
            <pc:docMk/>
            <pc:sldMk cId="1460854445" sldId="261"/>
            <ac:spMk id="3" creationId="{E35C9AFE-9A58-41C7-A3EC-09FEEE5882E0}"/>
          </ac:spMkLst>
        </pc:spChg>
        <pc:spChg chg="add mod">
          <ac:chgData name="" userId="a8e3150ce48d503d" providerId="LiveId" clId="{A6F84742-FF37-44D2-9715-4E91DE6B85A4}" dt="2025-08-28T19:27:41.413" v="157" actId="13926"/>
          <ac:spMkLst>
            <pc:docMk/>
            <pc:sldMk cId="1460854445" sldId="261"/>
            <ac:spMk id="4" creationId="{7AACF8EE-DA65-4B71-86A3-88AB51AFB4DD}"/>
          </ac:spMkLst>
        </pc:spChg>
        <pc:spChg chg="add mod">
          <ac:chgData name="" userId="a8e3150ce48d503d" providerId="LiveId" clId="{A6F84742-FF37-44D2-9715-4E91DE6B85A4}" dt="2025-08-28T23:00:26.017" v="1118" actId="20577"/>
          <ac:spMkLst>
            <pc:docMk/>
            <pc:sldMk cId="1460854445" sldId="261"/>
            <ac:spMk id="5" creationId="{A49226FD-449D-4CA9-B141-F7B1689AA65B}"/>
          </ac:spMkLst>
        </pc:spChg>
        <pc:spChg chg="add del">
          <ac:chgData name="" userId="a8e3150ce48d503d" providerId="LiveId" clId="{A6F84742-FF37-44D2-9715-4E91DE6B85A4}" dt="2025-08-28T19:25:14.476" v="143"/>
          <ac:spMkLst>
            <pc:docMk/>
            <pc:sldMk cId="1460854445" sldId="261"/>
            <ac:spMk id="6" creationId="{2527B747-82F5-4E5F-8150-484DCDD32EA6}"/>
          </ac:spMkLst>
        </pc:spChg>
      </pc:sldChg>
      <pc:sldChg chg="addSp modSp add">
        <pc:chgData name="" userId="a8e3150ce48d503d" providerId="LiveId" clId="{A6F84742-FF37-44D2-9715-4E91DE6B85A4}" dt="2025-08-28T23:00:32.134" v="1119" actId="20577"/>
        <pc:sldMkLst>
          <pc:docMk/>
          <pc:sldMk cId="3632595932" sldId="262"/>
        </pc:sldMkLst>
        <pc:spChg chg="add mod">
          <ac:chgData name="" userId="a8e3150ce48d503d" providerId="LiveId" clId="{A6F84742-FF37-44D2-9715-4E91DE6B85A4}" dt="2025-08-28T19:27:18.530" v="153" actId="13926"/>
          <ac:spMkLst>
            <pc:docMk/>
            <pc:sldMk cId="3632595932" sldId="262"/>
            <ac:spMk id="2" creationId="{1F0C3E70-94A4-4F74-B7FE-AF5EAD659D58}"/>
          </ac:spMkLst>
        </pc:spChg>
        <pc:spChg chg="add mod">
          <ac:chgData name="" userId="a8e3150ce48d503d" providerId="LiveId" clId="{A6F84742-FF37-44D2-9715-4E91DE6B85A4}" dt="2025-08-28T23:00:32.134" v="1119" actId="20577"/>
          <ac:spMkLst>
            <pc:docMk/>
            <pc:sldMk cId="3632595932" sldId="262"/>
            <ac:spMk id="3" creationId="{C54AD27D-461C-4CF5-A620-EA3D5D9142B2}"/>
          </ac:spMkLst>
        </pc:spChg>
      </pc:sldChg>
      <pc:sldChg chg="addSp modSp add">
        <pc:chgData name="" userId="a8e3150ce48d503d" providerId="LiveId" clId="{A6F84742-FF37-44D2-9715-4E91DE6B85A4}" dt="2025-08-28T19:35:28.157" v="211" actId="13926"/>
        <pc:sldMkLst>
          <pc:docMk/>
          <pc:sldMk cId="703325710" sldId="263"/>
        </pc:sldMkLst>
        <pc:spChg chg="add mod">
          <ac:chgData name="" userId="a8e3150ce48d503d" providerId="LiveId" clId="{A6F84742-FF37-44D2-9715-4E91DE6B85A4}" dt="2025-08-28T19:34:51.499" v="206" actId="13926"/>
          <ac:spMkLst>
            <pc:docMk/>
            <pc:sldMk cId="703325710" sldId="263"/>
            <ac:spMk id="2" creationId="{B9701D8B-448B-4119-99B9-797E65FC398D}"/>
          </ac:spMkLst>
        </pc:spChg>
        <pc:spChg chg="add mod">
          <ac:chgData name="" userId="a8e3150ce48d503d" providerId="LiveId" clId="{A6F84742-FF37-44D2-9715-4E91DE6B85A4}" dt="2025-08-28T19:35:28.157" v="211" actId="13926"/>
          <ac:spMkLst>
            <pc:docMk/>
            <pc:sldMk cId="703325710" sldId="263"/>
            <ac:spMk id="3" creationId="{408BC522-0F2F-418B-9093-9A1D0EE4E5E4}"/>
          </ac:spMkLst>
        </pc:spChg>
      </pc:sldChg>
      <pc:sldChg chg="addSp delSp modSp add mod">
        <pc:chgData name="" userId="a8e3150ce48d503d" providerId="LiveId" clId="{A6F84742-FF37-44D2-9715-4E91DE6B85A4}" dt="2025-08-28T21:24:01.023" v="557" actId="20577"/>
        <pc:sldMkLst>
          <pc:docMk/>
          <pc:sldMk cId="3171437269" sldId="264"/>
        </pc:sldMkLst>
        <pc:spChg chg="add mod">
          <ac:chgData name="" userId="a8e3150ce48d503d" providerId="LiveId" clId="{A6F84742-FF37-44D2-9715-4E91DE6B85A4}" dt="2025-08-28T21:24:01.023" v="557" actId="20577"/>
          <ac:spMkLst>
            <pc:docMk/>
            <pc:sldMk cId="3171437269" sldId="264"/>
            <ac:spMk id="2" creationId="{DFA2FD87-E982-49B8-A634-BFA83FF4408A}"/>
          </ac:spMkLst>
        </pc:spChg>
        <pc:graphicFrameChg chg="add del mod">
          <ac:chgData name="" userId="a8e3150ce48d503d" providerId="LiveId" clId="{A6F84742-FF37-44D2-9715-4E91DE6B85A4}" dt="2025-08-28T20:01:14.369" v="281" actId="1957"/>
          <ac:graphicFrameMkLst>
            <pc:docMk/>
            <pc:sldMk cId="3171437269" sldId="264"/>
            <ac:graphicFrameMk id="5" creationId="{48995A15-72F6-4A20-9C20-943C2E52474E}"/>
          </ac:graphicFrameMkLst>
        </pc:graphicFrameChg>
        <pc:picChg chg="add mod">
          <ac:chgData name="" userId="a8e3150ce48d503d" providerId="LiveId" clId="{A6F84742-FF37-44D2-9715-4E91DE6B85A4}" dt="2025-08-28T20:41:37.920" v="294" actId="14100"/>
          <ac:picMkLst>
            <pc:docMk/>
            <pc:sldMk cId="3171437269" sldId="264"/>
            <ac:picMk id="7" creationId="{D45E69F7-0033-41CC-8714-E616151D4AD2}"/>
          </ac:picMkLst>
        </pc:picChg>
      </pc:sldChg>
      <pc:sldChg chg="addSp modSp add">
        <pc:chgData name="" userId="a8e3150ce48d503d" providerId="LiveId" clId="{A6F84742-FF37-44D2-9715-4E91DE6B85A4}" dt="2025-08-28T20:55:06.440" v="324" actId="14100"/>
        <pc:sldMkLst>
          <pc:docMk/>
          <pc:sldMk cId="1834503442" sldId="265"/>
        </pc:sldMkLst>
        <pc:spChg chg="add mod">
          <ac:chgData name="" userId="a8e3150ce48d503d" providerId="LiveId" clId="{A6F84742-FF37-44D2-9715-4E91DE6B85A4}" dt="2025-08-28T20:50:31.282" v="311" actId="20577"/>
          <ac:spMkLst>
            <pc:docMk/>
            <pc:sldMk cId="1834503442" sldId="265"/>
            <ac:spMk id="2" creationId="{1B1723C9-9BC4-4185-BC67-8C4A16D22161}"/>
          </ac:spMkLst>
        </pc:spChg>
        <pc:picChg chg="add mod">
          <ac:chgData name="" userId="a8e3150ce48d503d" providerId="LiveId" clId="{A6F84742-FF37-44D2-9715-4E91DE6B85A4}" dt="2025-08-28T20:55:06.440" v="324" actId="14100"/>
          <ac:picMkLst>
            <pc:docMk/>
            <pc:sldMk cId="1834503442" sldId="265"/>
            <ac:picMk id="4" creationId="{0CDCC704-E07F-4681-B72D-8CA5D4CB760D}"/>
          </ac:picMkLst>
        </pc:picChg>
      </pc:sldChg>
      <pc:sldChg chg="addSp delSp modSp add">
        <pc:chgData name="" userId="a8e3150ce48d503d" providerId="LiveId" clId="{A6F84742-FF37-44D2-9715-4E91DE6B85A4}" dt="2025-08-28T21:11:07.554" v="368" actId="14100"/>
        <pc:sldMkLst>
          <pc:docMk/>
          <pc:sldMk cId="3381271414" sldId="266"/>
        </pc:sldMkLst>
        <pc:spChg chg="add mod">
          <ac:chgData name="" userId="a8e3150ce48d503d" providerId="LiveId" clId="{A6F84742-FF37-44D2-9715-4E91DE6B85A4}" dt="2025-08-28T20:58:38.735" v="343" actId="20577"/>
          <ac:spMkLst>
            <pc:docMk/>
            <pc:sldMk cId="3381271414" sldId="266"/>
            <ac:spMk id="2" creationId="{7C41EB00-FECA-4D01-9A71-49592FE58566}"/>
          </ac:spMkLst>
        </pc:spChg>
        <pc:picChg chg="add del mod">
          <ac:chgData name="" userId="a8e3150ce48d503d" providerId="LiveId" clId="{A6F84742-FF37-44D2-9715-4E91DE6B85A4}" dt="2025-08-28T21:02:19.027" v="361"/>
          <ac:picMkLst>
            <pc:docMk/>
            <pc:sldMk cId="3381271414" sldId="266"/>
            <ac:picMk id="4" creationId="{DCB8A640-ED90-4752-8328-7A1BDB2B5CA3}"/>
          </ac:picMkLst>
        </pc:picChg>
        <pc:picChg chg="add mod">
          <ac:chgData name="" userId="a8e3150ce48d503d" providerId="LiveId" clId="{A6F84742-FF37-44D2-9715-4E91DE6B85A4}" dt="2025-08-28T21:11:07.554" v="368" actId="14100"/>
          <ac:picMkLst>
            <pc:docMk/>
            <pc:sldMk cId="3381271414" sldId="266"/>
            <ac:picMk id="6" creationId="{45F1CFF3-8128-4B28-A54C-A46F4DEEF6C1}"/>
          </ac:picMkLst>
        </pc:picChg>
      </pc:sldChg>
      <pc:sldChg chg="addSp modSp add">
        <pc:chgData name="" userId="a8e3150ce48d503d" providerId="LiveId" clId="{A6F84742-FF37-44D2-9715-4E91DE6B85A4}" dt="2025-08-28T21:20:37.638" v="512" actId="13926"/>
        <pc:sldMkLst>
          <pc:docMk/>
          <pc:sldMk cId="3180265300" sldId="267"/>
        </pc:sldMkLst>
        <pc:spChg chg="add mod">
          <ac:chgData name="" userId="a8e3150ce48d503d" providerId="LiveId" clId="{A6F84742-FF37-44D2-9715-4E91DE6B85A4}" dt="2025-08-28T21:20:37.638" v="512" actId="13926"/>
          <ac:spMkLst>
            <pc:docMk/>
            <pc:sldMk cId="3180265300" sldId="267"/>
            <ac:spMk id="2" creationId="{DD91106F-1C7C-4FC5-8B00-432081E685F6}"/>
          </ac:spMkLst>
        </pc:spChg>
        <pc:picChg chg="add mod">
          <ac:chgData name="" userId="a8e3150ce48d503d" providerId="LiveId" clId="{A6F84742-FF37-44D2-9715-4E91DE6B85A4}" dt="2025-08-28T21:19:52.627" v="506" actId="14100"/>
          <ac:picMkLst>
            <pc:docMk/>
            <pc:sldMk cId="3180265300" sldId="267"/>
            <ac:picMk id="4" creationId="{604E078D-11A3-45B8-9311-D14672B6BBB4}"/>
          </ac:picMkLst>
        </pc:picChg>
      </pc:sldChg>
      <pc:sldChg chg="addSp delSp modSp add">
        <pc:chgData name="" userId="a8e3150ce48d503d" providerId="LiveId" clId="{A6F84742-FF37-44D2-9715-4E91DE6B85A4}" dt="2025-08-28T21:32:07.699" v="615" actId="14100"/>
        <pc:sldMkLst>
          <pc:docMk/>
          <pc:sldMk cId="2924357054" sldId="268"/>
        </pc:sldMkLst>
        <pc:spChg chg="add mod">
          <ac:chgData name="" userId="a8e3150ce48d503d" providerId="LiveId" clId="{A6F84742-FF37-44D2-9715-4E91DE6B85A4}" dt="2025-08-28T21:28:42.390" v="587" actId="20577"/>
          <ac:spMkLst>
            <pc:docMk/>
            <pc:sldMk cId="2924357054" sldId="268"/>
            <ac:spMk id="2" creationId="{7ED32227-CA5E-40B8-BFD6-D0807BA3F29B}"/>
          </ac:spMkLst>
        </pc:spChg>
        <pc:picChg chg="add del mod">
          <ac:chgData name="" userId="a8e3150ce48d503d" providerId="LiveId" clId="{A6F84742-FF37-44D2-9715-4E91DE6B85A4}" dt="2025-08-28T21:30:50.480" v="603"/>
          <ac:picMkLst>
            <pc:docMk/>
            <pc:sldMk cId="2924357054" sldId="268"/>
            <ac:picMk id="4" creationId="{FE114029-18E1-43CE-9EF1-6C326841BCAD}"/>
          </ac:picMkLst>
        </pc:picChg>
        <pc:picChg chg="add mod">
          <ac:chgData name="" userId="a8e3150ce48d503d" providerId="LiveId" clId="{A6F84742-FF37-44D2-9715-4E91DE6B85A4}" dt="2025-08-28T21:32:07.699" v="615" actId="14100"/>
          <ac:picMkLst>
            <pc:docMk/>
            <pc:sldMk cId="2924357054" sldId="268"/>
            <ac:picMk id="6" creationId="{1630854B-5BF3-4733-9375-5E0C7467F520}"/>
          </ac:picMkLst>
        </pc:picChg>
      </pc:sldChg>
      <pc:sldChg chg="addSp delSp modSp add">
        <pc:chgData name="" userId="a8e3150ce48d503d" providerId="LiveId" clId="{A6F84742-FF37-44D2-9715-4E91DE6B85A4}" dt="2025-08-28T21:46:34.381" v="784" actId="14100"/>
        <pc:sldMkLst>
          <pc:docMk/>
          <pc:sldMk cId="402537603" sldId="269"/>
        </pc:sldMkLst>
        <pc:spChg chg="add del mod">
          <ac:chgData name="" userId="a8e3150ce48d503d" providerId="LiveId" clId="{A6F84742-FF37-44D2-9715-4E91DE6B85A4}" dt="2025-08-28T21:36:13.406" v="626"/>
          <ac:spMkLst>
            <pc:docMk/>
            <pc:sldMk cId="402537603" sldId="269"/>
            <ac:spMk id="2" creationId="{2FF00DDE-838E-41F2-BD75-448DE9563850}"/>
          </ac:spMkLst>
        </pc:spChg>
        <pc:spChg chg="add mod">
          <ac:chgData name="" userId="a8e3150ce48d503d" providerId="LiveId" clId="{A6F84742-FF37-44D2-9715-4E91DE6B85A4}" dt="2025-08-28T21:46:04.567" v="779" actId="13926"/>
          <ac:spMkLst>
            <pc:docMk/>
            <pc:sldMk cId="402537603" sldId="269"/>
            <ac:spMk id="3" creationId="{97E1D005-4678-4E41-950E-98DA9BBE56AB}"/>
          </ac:spMkLst>
        </pc:spChg>
        <pc:picChg chg="add mod">
          <ac:chgData name="" userId="a8e3150ce48d503d" providerId="LiveId" clId="{A6F84742-FF37-44D2-9715-4E91DE6B85A4}" dt="2025-08-28T21:46:34.381" v="784" actId="14100"/>
          <ac:picMkLst>
            <pc:docMk/>
            <pc:sldMk cId="402537603" sldId="269"/>
            <ac:picMk id="5" creationId="{22E33BAF-B59F-44FD-BD4B-B29C9F71AF93}"/>
          </ac:picMkLst>
        </pc:picChg>
      </pc:sldChg>
      <pc:sldChg chg="addSp delSp modSp add">
        <pc:chgData name="" userId="a8e3150ce48d503d" providerId="LiveId" clId="{A6F84742-FF37-44D2-9715-4E91DE6B85A4}" dt="2025-08-28T22:01:51.882" v="840" actId="14100"/>
        <pc:sldMkLst>
          <pc:docMk/>
          <pc:sldMk cId="530292781" sldId="270"/>
        </pc:sldMkLst>
        <pc:spChg chg="add mod">
          <ac:chgData name="" userId="a8e3150ce48d503d" providerId="LiveId" clId="{A6F84742-FF37-44D2-9715-4E91DE6B85A4}" dt="2025-08-28T22:00:55.934" v="835" actId="14100"/>
          <ac:spMkLst>
            <pc:docMk/>
            <pc:sldMk cId="530292781" sldId="270"/>
            <ac:spMk id="9" creationId="{8A80B056-1990-4E3C-B9A6-411463E70D32}"/>
          </ac:spMkLst>
        </pc:spChg>
        <pc:picChg chg="add del mod">
          <ac:chgData name="" userId="a8e3150ce48d503d" providerId="LiveId" clId="{A6F84742-FF37-44D2-9715-4E91DE6B85A4}" dt="2025-08-28T21:55:10.873" v="813"/>
          <ac:picMkLst>
            <pc:docMk/>
            <pc:sldMk cId="530292781" sldId="270"/>
            <ac:picMk id="3" creationId="{2CE984A3-93B6-4F02-9E19-6C6DA5DA8DB9}"/>
          </ac:picMkLst>
        </pc:picChg>
        <pc:picChg chg="add del mod">
          <ac:chgData name="" userId="a8e3150ce48d503d" providerId="LiveId" clId="{A6F84742-FF37-44D2-9715-4E91DE6B85A4}" dt="2025-08-28T21:55:05.122" v="812"/>
          <ac:picMkLst>
            <pc:docMk/>
            <pc:sldMk cId="530292781" sldId="270"/>
            <ac:picMk id="5" creationId="{A152BE20-EED8-4926-8DC3-D4C9F33DADE3}"/>
          </ac:picMkLst>
        </pc:picChg>
        <pc:picChg chg="add del">
          <ac:chgData name="" userId="a8e3150ce48d503d" providerId="LiveId" clId="{A6F84742-FF37-44D2-9715-4E91DE6B85A4}" dt="2025-08-28T21:55:14.407" v="815"/>
          <ac:picMkLst>
            <pc:docMk/>
            <pc:sldMk cId="530292781" sldId="270"/>
            <ac:picMk id="6" creationId="{6CC98CE3-B02F-43F9-92BE-A4FDD434C992}"/>
          </ac:picMkLst>
        </pc:picChg>
        <pc:picChg chg="add mod">
          <ac:chgData name="" userId="a8e3150ce48d503d" providerId="LiveId" clId="{A6F84742-FF37-44D2-9715-4E91DE6B85A4}" dt="2025-08-28T22:01:51.882" v="840" actId="14100"/>
          <ac:picMkLst>
            <pc:docMk/>
            <pc:sldMk cId="530292781" sldId="270"/>
            <ac:picMk id="8" creationId="{090F4EDC-2CD1-4E32-9BD9-1546346D9F3F}"/>
          </ac:picMkLst>
        </pc:picChg>
      </pc:sldChg>
      <pc:sldChg chg="addSp delSp modSp add">
        <pc:chgData name="" userId="a8e3150ce48d503d" providerId="LiveId" clId="{A6F84742-FF37-44D2-9715-4E91DE6B85A4}" dt="2025-08-28T22:46:21.025" v="1010" actId="14100"/>
        <pc:sldMkLst>
          <pc:docMk/>
          <pc:sldMk cId="3588270832" sldId="271"/>
        </pc:sldMkLst>
        <pc:spChg chg="add mod">
          <ac:chgData name="" userId="a8e3150ce48d503d" providerId="LiveId" clId="{A6F84742-FF37-44D2-9715-4E91DE6B85A4}" dt="2025-08-28T22:08:31.255" v="851" actId="255"/>
          <ac:spMkLst>
            <pc:docMk/>
            <pc:sldMk cId="3588270832" sldId="271"/>
            <ac:spMk id="2" creationId="{77B93B86-2A7C-4AF0-B082-629603D19185}"/>
          </ac:spMkLst>
        </pc:spChg>
        <pc:spChg chg="add del">
          <ac:chgData name="" userId="a8e3150ce48d503d" providerId="LiveId" clId="{A6F84742-FF37-44D2-9715-4E91DE6B85A4}" dt="2025-08-28T22:09:58.930" v="853"/>
          <ac:spMkLst>
            <pc:docMk/>
            <pc:sldMk cId="3588270832" sldId="271"/>
            <ac:spMk id="3" creationId="{5093402E-23E6-4ECA-A23B-EA04C42305EC}"/>
          </ac:spMkLst>
        </pc:spChg>
        <pc:graphicFrameChg chg="add del">
          <ac:chgData name="" userId="a8e3150ce48d503d" providerId="LiveId" clId="{A6F84742-FF37-44D2-9715-4E91DE6B85A4}" dt="2025-08-28T22:16:06.860" v="855"/>
          <ac:graphicFrameMkLst>
            <pc:docMk/>
            <pc:sldMk cId="3588270832" sldId="271"/>
            <ac:graphicFrameMk id="4" creationId="{64B9DDCB-96DF-4B1D-AFE2-1EDA0E5D84DF}"/>
          </ac:graphicFrameMkLst>
        </pc:graphicFrameChg>
        <pc:graphicFrameChg chg="add del modGraphic">
          <ac:chgData name="" userId="a8e3150ce48d503d" providerId="LiveId" clId="{A6F84742-FF37-44D2-9715-4E91DE6B85A4}" dt="2025-08-28T22:16:58.719" v="859"/>
          <ac:graphicFrameMkLst>
            <pc:docMk/>
            <pc:sldMk cId="3588270832" sldId="271"/>
            <ac:graphicFrameMk id="5" creationId="{EDB12D66-12BF-4EF2-B74D-6E4A2379B41F}"/>
          </ac:graphicFrameMkLst>
        </pc:graphicFrameChg>
        <pc:graphicFrameChg chg="add del mod modGraphic">
          <ac:chgData name="" userId="a8e3150ce48d503d" providerId="LiveId" clId="{A6F84742-FF37-44D2-9715-4E91DE6B85A4}" dt="2025-08-28T22:17:48.457" v="871"/>
          <ac:graphicFrameMkLst>
            <pc:docMk/>
            <pc:sldMk cId="3588270832" sldId="271"/>
            <ac:graphicFrameMk id="6" creationId="{C1A1CEFF-B7AA-46A2-B710-6635CBEC1487}"/>
          </ac:graphicFrameMkLst>
        </pc:graphicFrameChg>
        <pc:graphicFrameChg chg="add del mod modGraphic">
          <ac:chgData name="" userId="a8e3150ce48d503d" providerId="LiveId" clId="{A6F84742-FF37-44D2-9715-4E91DE6B85A4}" dt="2025-08-28T22:19:04.673" v="879"/>
          <ac:graphicFrameMkLst>
            <pc:docMk/>
            <pc:sldMk cId="3588270832" sldId="271"/>
            <ac:graphicFrameMk id="7" creationId="{E3456C50-B6E8-405C-887D-0B6691513F68}"/>
          </ac:graphicFrameMkLst>
        </pc:graphicFrameChg>
        <pc:graphicFrameChg chg="add del mod modGraphic">
          <ac:chgData name="" userId="a8e3150ce48d503d" providerId="LiveId" clId="{A6F84742-FF37-44D2-9715-4E91DE6B85A4}" dt="2025-08-28T22:21:24.672" v="911"/>
          <ac:graphicFrameMkLst>
            <pc:docMk/>
            <pc:sldMk cId="3588270832" sldId="271"/>
            <ac:graphicFrameMk id="8" creationId="{CD12B824-B9A2-49C9-8DC1-0665982881A4}"/>
          </ac:graphicFrameMkLst>
        </pc:graphicFrameChg>
        <pc:graphicFrameChg chg="add del mod modGraphic">
          <ac:chgData name="" userId="a8e3150ce48d503d" providerId="LiveId" clId="{A6F84742-FF37-44D2-9715-4E91DE6B85A4}" dt="2025-08-28T22:22:43.049" v="921"/>
          <ac:graphicFrameMkLst>
            <pc:docMk/>
            <pc:sldMk cId="3588270832" sldId="271"/>
            <ac:graphicFrameMk id="9" creationId="{A3A527B9-5F39-4F5A-9B6C-47BF739A8F23}"/>
          </ac:graphicFrameMkLst>
        </pc:graphicFrameChg>
        <pc:graphicFrameChg chg="add del mod modGraphic">
          <ac:chgData name="" userId="a8e3150ce48d503d" providerId="LiveId" clId="{A6F84742-FF37-44D2-9715-4E91DE6B85A4}" dt="2025-08-28T22:41:50.132" v="987"/>
          <ac:graphicFrameMkLst>
            <pc:docMk/>
            <pc:sldMk cId="3588270832" sldId="271"/>
            <ac:graphicFrameMk id="10" creationId="{F65C43C0-9303-426F-840C-0AED9B1BCE58}"/>
          </ac:graphicFrameMkLst>
        </pc:graphicFrameChg>
        <pc:graphicFrameChg chg="del mod modGraphic">
          <ac:chgData name="" userId="a8e3150ce48d503d" providerId="LiveId" clId="{A6F84742-FF37-44D2-9715-4E91DE6B85A4}" dt="2025-08-28T22:28:54.818" v="956" actId="3680"/>
          <ac:graphicFrameMkLst>
            <pc:docMk/>
            <pc:sldMk cId="3588270832" sldId="271"/>
            <ac:graphicFrameMk id="11" creationId="{AEC0484C-E874-41B0-88F9-A31D0AFA6CA0}"/>
          </ac:graphicFrameMkLst>
        </pc:graphicFrameChg>
        <pc:graphicFrameChg chg="add del modGraphic">
          <ac:chgData name="" userId="a8e3150ce48d503d" providerId="LiveId" clId="{A6F84742-FF37-44D2-9715-4E91DE6B85A4}" dt="2025-08-28T22:28:52.810" v="955"/>
          <ac:graphicFrameMkLst>
            <pc:docMk/>
            <pc:sldMk cId="3588270832" sldId="271"/>
            <ac:graphicFrameMk id="12" creationId="{28FA8EA8-A149-4C8E-B7CF-3FB17E14ABD2}"/>
          </ac:graphicFrameMkLst>
        </pc:graphicFrameChg>
        <pc:graphicFrameChg chg="add del">
          <ac:chgData name="" userId="a8e3150ce48d503d" providerId="LiveId" clId="{A6F84742-FF37-44D2-9715-4E91DE6B85A4}" dt="2025-08-28T22:43:02.851" v="989"/>
          <ac:graphicFrameMkLst>
            <pc:docMk/>
            <pc:sldMk cId="3588270832" sldId="271"/>
            <ac:graphicFrameMk id="13" creationId="{2ED6E1E1-8D09-4714-A8CB-3DF63D8291B7}"/>
          </ac:graphicFrameMkLst>
        </pc:graphicFrameChg>
        <pc:picChg chg="add del mod">
          <ac:chgData name="" userId="a8e3150ce48d503d" providerId="LiveId" clId="{A6F84742-FF37-44D2-9715-4E91DE6B85A4}" dt="2025-08-28T22:45:07.086" v="1001"/>
          <ac:picMkLst>
            <pc:docMk/>
            <pc:sldMk cId="3588270832" sldId="271"/>
            <ac:picMk id="15" creationId="{63F9996B-570B-48EA-924C-16459A291AAE}"/>
          </ac:picMkLst>
        </pc:picChg>
        <pc:picChg chg="add mod">
          <ac:chgData name="" userId="a8e3150ce48d503d" providerId="LiveId" clId="{A6F84742-FF37-44D2-9715-4E91DE6B85A4}" dt="2025-08-28T22:46:21.025" v="1010" actId="14100"/>
          <ac:picMkLst>
            <pc:docMk/>
            <pc:sldMk cId="3588270832" sldId="271"/>
            <ac:picMk id="17" creationId="{806101B5-058E-4C49-8B40-24A5BE600FF3}"/>
          </ac:picMkLst>
        </pc:picChg>
      </pc:sldChg>
      <pc:sldChg chg="addSp modSp add">
        <pc:chgData name="" userId="a8e3150ce48d503d" providerId="LiveId" clId="{A6F84742-FF37-44D2-9715-4E91DE6B85A4}" dt="2025-08-28T22:58:06.666" v="1096" actId="20577"/>
        <pc:sldMkLst>
          <pc:docMk/>
          <pc:sldMk cId="1297303052" sldId="272"/>
        </pc:sldMkLst>
        <pc:spChg chg="add mod">
          <ac:chgData name="" userId="a8e3150ce48d503d" providerId="LiveId" clId="{A6F84742-FF37-44D2-9715-4E91DE6B85A4}" dt="2025-08-28T22:58:06.666" v="1096" actId="20577"/>
          <ac:spMkLst>
            <pc:docMk/>
            <pc:sldMk cId="1297303052" sldId="272"/>
            <ac:spMk id="2" creationId="{601D2C95-2959-4DC5-8D90-3D9F5F82EA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6478-8C3F-4FB1-A168-2315A5946B97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9E08-9941-4BF8-8D89-93F390430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39E08-9941-4BF8-8D89-93F390430D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7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2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640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1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83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71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9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8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1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7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Hotel Business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Power BI Dashboard Overview</a:t>
            </a:r>
          </a:p>
          <a:p>
            <a:r>
              <a:rPr dirty="0"/>
              <a:t>Prepared by: </a:t>
            </a:r>
            <a:r>
              <a:rPr lang="en-US" dirty="0"/>
              <a:t>Geetha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30</a:t>
            </a:r>
            <a:r>
              <a:rPr dirty="0"/>
              <a:t>-Aug-2025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1723C9-9BC4-4185-BC67-8C4A16D22161}"/>
              </a:ext>
            </a:extLst>
          </p:cNvPr>
          <p:cNvSpPr/>
          <p:nvPr/>
        </p:nvSpPr>
        <p:spPr>
          <a:xfrm>
            <a:off x="633046" y="647114"/>
            <a:ext cx="622495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Revenue Analysis</a:t>
            </a:r>
          </a:p>
          <a:p>
            <a:endParaRPr lang="en-US" b="1" dirty="0"/>
          </a:p>
          <a:p>
            <a:r>
              <a:rPr lang="en-US" b="1" dirty="0"/>
              <a:t>Chart Type:</a:t>
            </a:r>
            <a:r>
              <a:rPr lang="en-US" dirty="0"/>
              <a:t> Clustered Column Chart / Combo Chart</a:t>
            </a:r>
            <a:br>
              <a:rPr lang="en-US" dirty="0"/>
            </a:br>
            <a:r>
              <a:rPr lang="en-US" b="1" dirty="0"/>
              <a:t>Purpose:</a:t>
            </a:r>
            <a:r>
              <a:rPr lang="en-US" dirty="0"/>
              <a:t> Display revenue patterns</a:t>
            </a:r>
            <a:br>
              <a:rPr lang="en-US" dirty="0"/>
            </a:br>
            <a:r>
              <a:rPr lang="en-US" b="1" dirty="0"/>
              <a:t>Options: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 by </a:t>
            </a:r>
            <a:r>
              <a:rPr lang="en-US" b="1" dirty="0"/>
              <a:t>Month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 by </a:t>
            </a:r>
            <a:r>
              <a:rPr lang="en-US" b="1" dirty="0"/>
              <a:t>Room Type</a:t>
            </a:r>
            <a:r>
              <a:rPr lang="en-US" dirty="0"/>
              <a:t> (Standard, Deluxe, Suite,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ADR (Average Daily Rate)</a:t>
            </a:r>
            <a:r>
              <a:rPr lang="en-US" dirty="0"/>
              <a:t>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C704-E07F-4681-B72D-8CA5D4CB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3123028"/>
            <a:ext cx="5328579" cy="29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0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41EB00-FECA-4D01-9A71-49592FE58566}"/>
              </a:ext>
            </a:extLst>
          </p:cNvPr>
          <p:cNvSpPr/>
          <p:nvPr/>
        </p:nvSpPr>
        <p:spPr>
          <a:xfrm>
            <a:off x="590843" y="647114"/>
            <a:ext cx="626715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Customer Demographics</a:t>
            </a:r>
          </a:p>
          <a:p>
            <a:endParaRPr lang="en-US" b="1" dirty="0"/>
          </a:p>
          <a:p>
            <a:r>
              <a:rPr lang="en-US" b="1" dirty="0"/>
              <a:t>Chart Type:</a:t>
            </a:r>
            <a:r>
              <a:rPr lang="en-US" dirty="0"/>
              <a:t> Donut Chart</a:t>
            </a:r>
            <a:br>
              <a:rPr lang="en-US" dirty="0"/>
            </a:br>
            <a:r>
              <a:rPr lang="en-US" b="1" dirty="0"/>
              <a:t>Purpose:</a:t>
            </a:r>
            <a:r>
              <a:rPr lang="en-US" dirty="0"/>
              <a:t> Show proportion of customers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 /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Type (New vs Repeat)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1CFF3-8128-4B28-A54C-A46F4DEE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9" y="2729132"/>
            <a:ext cx="4332850" cy="30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91106F-1C7C-4FC5-8B00-432081E685F6}"/>
              </a:ext>
            </a:extLst>
          </p:cNvPr>
          <p:cNvSpPr/>
          <p:nvPr/>
        </p:nvSpPr>
        <p:spPr>
          <a:xfrm>
            <a:off x="633046" y="647114"/>
            <a:ext cx="622495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Cancellations vs Confirmed Bookings</a:t>
            </a:r>
          </a:p>
          <a:p>
            <a:endParaRPr lang="en-US" b="1" dirty="0"/>
          </a:p>
          <a:p>
            <a:r>
              <a:rPr lang="en-US" b="1" dirty="0"/>
              <a:t>Chart Type:</a:t>
            </a:r>
            <a:r>
              <a:rPr lang="en-US" dirty="0"/>
              <a:t> Stacked Bar Chart</a:t>
            </a:r>
            <a:br>
              <a:rPr lang="en-US" dirty="0"/>
            </a:br>
            <a:r>
              <a:rPr lang="en-US" b="1" dirty="0"/>
              <a:t>Purpose:</a:t>
            </a:r>
            <a:r>
              <a:rPr lang="en-US" dirty="0"/>
              <a:t> Compare confirmed vs canceled bookings</a:t>
            </a:r>
          </a:p>
          <a:p>
            <a:r>
              <a:rPr lang="en-US" dirty="0"/>
              <a:t>By Month or Booking Channel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E078D-11A3-45B8-9311-D14672B6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2630658"/>
            <a:ext cx="5120640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6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D32227-CA5E-40B8-BFD6-D0807BA3F29B}"/>
              </a:ext>
            </a:extLst>
          </p:cNvPr>
          <p:cNvSpPr/>
          <p:nvPr/>
        </p:nvSpPr>
        <p:spPr>
          <a:xfrm>
            <a:off x="604911" y="689317"/>
            <a:ext cx="625308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Customer Ratings</a:t>
            </a:r>
          </a:p>
          <a:p>
            <a:endParaRPr lang="en-US" b="1" dirty="0"/>
          </a:p>
          <a:p>
            <a:r>
              <a:rPr lang="en-US" b="1" dirty="0"/>
              <a:t>Chart Type:</a:t>
            </a:r>
            <a:r>
              <a:rPr lang="en-US" dirty="0"/>
              <a:t> Funnel Chart </a:t>
            </a:r>
            <a:br>
              <a:rPr lang="en-US" dirty="0"/>
            </a:br>
            <a:r>
              <a:rPr lang="en-US" b="1" dirty="0"/>
              <a:t>Purpose: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rating by </a:t>
            </a:r>
            <a:r>
              <a:rPr lang="en-US" b="1" dirty="0"/>
              <a:t>Room Type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Relationship between </a:t>
            </a:r>
            <a:r>
              <a:rPr lang="en-US" b="1" dirty="0"/>
              <a:t>Rating and Revenue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0854B-5BF3-4733-9375-5E0C7467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2644726"/>
            <a:ext cx="6358597" cy="29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5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E1D005-4678-4E41-950E-98DA9BBE56AB}"/>
              </a:ext>
            </a:extLst>
          </p:cNvPr>
          <p:cNvSpPr/>
          <p:nvPr/>
        </p:nvSpPr>
        <p:spPr>
          <a:xfrm>
            <a:off x="604910" y="647114"/>
            <a:ext cx="618275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Regional Overview – Province and Cities</a:t>
            </a:r>
          </a:p>
          <a:p>
            <a:endParaRPr lang="en-US" b="1" dirty="0"/>
          </a:p>
          <a:p>
            <a:r>
              <a:rPr lang="en-US" b="1" dirty="0"/>
              <a:t>Chart Type:</a:t>
            </a:r>
            <a:r>
              <a:rPr lang="en-US" dirty="0"/>
              <a:t> Map Chart</a:t>
            </a:r>
            <a:br>
              <a:rPr lang="en-US" dirty="0"/>
            </a:br>
            <a:r>
              <a:rPr lang="en-US" b="1" dirty="0"/>
              <a:t>Purpose:</a:t>
            </a:r>
            <a:r>
              <a:rPr lang="en-US" dirty="0"/>
              <a:t> Show proportion of customers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 /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Type (New vs Repeat):  Country, Hotel Name, Booking ID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33BAF-B59F-44FD-BD4B-B29C9F71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9" y="2709217"/>
            <a:ext cx="5404559" cy="328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7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0F4EDC-2CD1-4E32-9BD9-1546346D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6" y="1046775"/>
            <a:ext cx="7554350" cy="4917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80B056-1990-4E3C-B9A6-411463E70D32}"/>
              </a:ext>
            </a:extLst>
          </p:cNvPr>
          <p:cNvSpPr/>
          <p:nvPr/>
        </p:nvSpPr>
        <p:spPr>
          <a:xfrm>
            <a:off x="703385" y="576775"/>
            <a:ext cx="5392237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ANALYSIS DASHBOARD</a:t>
            </a:r>
            <a:endParaRPr lang="en-US" sz="2400" u="sng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9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B93B86-2A7C-4AF0-B082-629603D19185}"/>
              </a:ext>
            </a:extLst>
          </p:cNvPr>
          <p:cNvSpPr/>
          <p:nvPr/>
        </p:nvSpPr>
        <p:spPr>
          <a:xfrm>
            <a:off x="661182" y="633046"/>
            <a:ext cx="6196818" cy="1799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Navigation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Navigation in Power BI help users move between different report pages smoothly.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It improve user experience by making the dashboard interactive and easy to explore.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6101B5-058E-4C49-8B40-24A5BE60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" y="2432193"/>
            <a:ext cx="7624690" cy="37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7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1D2C95-2959-4DC5-8D90-3D9F5F82EA3F}"/>
              </a:ext>
            </a:extLst>
          </p:cNvPr>
          <p:cNvSpPr/>
          <p:nvPr/>
        </p:nvSpPr>
        <p:spPr>
          <a:xfrm>
            <a:off x="576775" y="647114"/>
            <a:ext cx="773723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Conclusion: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                     In summary, the analysis of our hotel business data highlights key insights into occupancy trends, revenue performance, and customer behavior.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We observed peak periods that can be leveraged for targeted marketing, areas of operational inefficiency that can be optimized, and opportunities to enhance guest satisfaction and loyalty.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By focusing on data-driven strategies, the hotel can improve revenue management, streamline operations, and strengthen its competitive position in the market. Continuous monitoring and analysis will ensure sustainable growth and long-term success.</a:t>
            </a:r>
          </a:p>
        </p:txBody>
      </p:sp>
    </p:spTree>
    <p:extLst>
      <p:ext uri="{BB962C8B-B14F-4D97-AF65-F5344CB8AC3E}">
        <p14:creationId xmlns:p14="http://schemas.microsoft.com/office/powerpoint/2010/main" val="129730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EC4577-7DBB-4C46-92CA-30776D3603E5}"/>
              </a:ext>
            </a:extLst>
          </p:cNvPr>
          <p:cNvSpPr/>
          <p:nvPr/>
        </p:nvSpPr>
        <p:spPr>
          <a:xfrm>
            <a:off x="689317" y="703385"/>
            <a:ext cx="790604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Introduction:</a:t>
            </a:r>
            <a:endParaRPr lang="en-US" sz="4000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presentation provides an overview of </a:t>
            </a:r>
            <a:r>
              <a:rPr lang="en-US" b="1" dirty="0"/>
              <a:t>Hotel Business Performance</a:t>
            </a:r>
            <a:r>
              <a:rPr lang="en-US" dirty="0"/>
              <a:t> using a </a:t>
            </a:r>
            <a:r>
              <a:rPr lang="en-US" b="1" dirty="0"/>
              <a:t>Power BI dashboard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dashboard analyzes key metrics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 (Sum of Total Price)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Average Daily Rate (ADR)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Bookings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Average Customers per Booking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is to </a:t>
            </a:r>
            <a:r>
              <a:rPr lang="en-US" b="1" dirty="0"/>
              <a:t>identify trends, patterns, and insights</a:t>
            </a:r>
            <a:r>
              <a:rPr lang="en-US" dirty="0"/>
              <a:t> to improve hotel operations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3613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2C6EA-A351-4A31-850D-9905E2281043}"/>
              </a:ext>
            </a:extLst>
          </p:cNvPr>
          <p:cNvSpPr/>
          <p:nvPr/>
        </p:nvSpPr>
        <p:spPr>
          <a:xfrm>
            <a:off x="661181" y="878779"/>
            <a:ext cx="44925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Data Source:</a:t>
            </a:r>
          </a:p>
          <a:p>
            <a:endParaRPr lang="en-US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F65290-C290-4A4E-B141-4AFE493EF702}"/>
              </a:ext>
            </a:extLst>
          </p:cNvPr>
          <p:cNvSpPr/>
          <p:nvPr/>
        </p:nvSpPr>
        <p:spPr>
          <a:xfrm>
            <a:off x="661182" y="1401999"/>
            <a:ext cx="619681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 dirty="0">
              <a:highlight>
                <a:srgbClr val="FFFF00"/>
              </a:highlight>
            </a:endParaRPr>
          </a:p>
          <a:p>
            <a:r>
              <a:rPr lang="en-US" sz="2000" b="1" u="sng" dirty="0">
                <a:highlight>
                  <a:srgbClr val="FFFF00"/>
                </a:highlight>
              </a:rPr>
              <a:t>Title Slide</a:t>
            </a:r>
          </a:p>
          <a:p>
            <a:r>
              <a:rPr lang="en-US" b="1" dirty="0"/>
              <a:t>Title:</a:t>
            </a:r>
            <a:r>
              <a:rPr lang="en-US" dirty="0"/>
              <a:t> Hotel Business Performance Analysis</a:t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Data-driven insights from hotel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C6A56-FFD8-4B4B-B883-1C71BCBF5F9F}"/>
              </a:ext>
            </a:extLst>
          </p:cNvPr>
          <p:cNvSpPr/>
          <p:nvPr/>
        </p:nvSpPr>
        <p:spPr>
          <a:xfrm>
            <a:off x="661182" y="2325329"/>
            <a:ext cx="61968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 dirty="0">
              <a:highlight>
                <a:srgbClr val="FFFF00"/>
              </a:highlight>
            </a:endParaRPr>
          </a:p>
          <a:p>
            <a:endParaRPr lang="en-US" sz="2000" b="1" u="sng" dirty="0">
              <a:highlight>
                <a:srgbClr val="FFFF00"/>
              </a:highlight>
            </a:endParaRPr>
          </a:p>
          <a:p>
            <a:r>
              <a:rPr lang="en-US" sz="2000" b="1" u="sng" dirty="0">
                <a:highlight>
                  <a:srgbClr val="FFFF00"/>
                </a:highlight>
              </a:rPr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Source: hotel_dataset_cleaned.xlsx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Records: (I’ll check this for you)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Columns: Booking ID, Customer Type, Room Type, Check-in Date, Check-out Date, Revenue, Rating, Country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757FA-A6A4-4711-AB75-35B4AC52C474}"/>
              </a:ext>
            </a:extLst>
          </p:cNvPr>
          <p:cNvSpPr/>
          <p:nvPr/>
        </p:nvSpPr>
        <p:spPr>
          <a:xfrm>
            <a:off x="661182" y="3802657"/>
            <a:ext cx="61968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 dirty="0">
              <a:highlight>
                <a:srgbClr val="FFFF00"/>
              </a:highlight>
            </a:endParaRPr>
          </a:p>
          <a:p>
            <a:endParaRPr lang="en-US" sz="2000" b="1" u="sng" dirty="0">
              <a:highlight>
                <a:srgbClr val="FFFF00"/>
              </a:highlight>
            </a:endParaRPr>
          </a:p>
          <a:p>
            <a:endParaRPr lang="en-US" sz="2000" b="1" u="sng" dirty="0">
              <a:highlight>
                <a:srgbClr val="FFFF00"/>
              </a:highlight>
            </a:endParaRPr>
          </a:p>
          <a:p>
            <a:r>
              <a:rPr lang="en-US" sz="2000" b="1" u="sng" dirty="0">
                <a:highlight>
                  <a:srgbClr val="FFFF00"/>
                </a:highlight>
              </a:rPr>
              <a:t>Occupancy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Monthly/Quarterly occupancy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Seasonal patterns (Peak vs Low season)</a:t>
            </a:r>
          </a:p>
        </p:txBody>
      </p:sp>
    </p:spTree>
    <p:extLst>
      <p:ext uri="{BB962C8B-B14F-4D97-AF65-F5344CB8AC3E}">
        <p14:creationId xmlns:p14="http://schemas.microsoft.com/office/powerpoint/2010/main" val="218198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F4962-CE52-4AD7-AC3C-B290E251D312}"/>
              </a:ext>
            </a:extLst>
          </p:cNvPr>
          <p:cNvSpPr/>
          <p:nvPr/>
        </p:nvSpPr>
        <p:spPr>
          <a:xfrm>
            <a:off x="576775" y="604912"/>
            <a:ext cx="628122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Revenue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Daily Rate (ADR)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Revenue by month/room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revenue-generating segments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FEFEF-6669-4415-8002-D0145F784B31}"/>
              </a:ext>
            </a:extLst>
          </p:cNvPr>
          <p:cNvSpPr/>
          <p:nvPr/>
        </p:nvSpPr>
        <p:spPr>
          <a:xfrm>
            <a:off x="576775" y="1983545"/>
            <a:ext cx="628122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 dirty="0">
              <a:highlight>
                <a:srgbClr val="FFFF00"/>
              </a:highlight>
            </a:endParaRPr>
          </a:p>
          <a:p>
            <a:r>
              <a:rPr lang="en-US" sz="2000" b="1" u="sng" dirty="0">
                <a:highlight>
                  <a:srgbClr val="FFFF00"/>
                </a:highlight>
              </a:rPr>
              <a:t>Customer Demographics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Booking distribution by 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Repeat vs new customers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B46BE-CDE2-4A32-9ADC-2C9BCF3E4D88}"/>
              </a:ext>
            </a:extLst>
          </p:cNvPr>
          <p:cNvSpPr/>
          <p:nvPr/>
        </p:nvSpPr>
        <p:spPr>
          <a:xfrm>
            <a:off x="703385" y="3085179"/>
            <a:ext cx="61546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 dirty="0">
              <a:highlight>
                <a:srgbClr val="FFFF00"/>
              </a:highlight>
            </a:endParaRPr>
          </a:p>
          <a:p>
            <a:endParaRPr lang="en-US" sz="2000" b="1" u="sng" dirty="0">
              <a:highlight>
                <a:srgbClr val="FFFF00"/>
              </a:highlight>
            </a:endParaRPr>
          </a:p>
          <a:p>
            <a:r>
              <a:rPr lang="en-US" sz="2000" b="1" u="sng" dirty="0">
                <a:highlight>
                  <a:srgbClr val="FFFF00"/>
                </a:highlight>
              </a:rPr>
              <a:t>Cancellations &amp; No-Shows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Cancellation rate by booking channel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 loss due to cancellations</a:t>
            </a:r>
          </a:p>
        </p:txBody>
      </p:sp>
    </p:spTree>
    <p:extLst>
      <p:ext uri="{BB962C8B-B14F-4D97-AF65-F5344CB8AC3E}">
        <p14:creationId xmlns:p14="http://schemas.microsoft.com/office/powerpoint/2010/main" val="122971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B654E2-9B56-4935-ADB3-169A631655F8}"/>
              </a:ext>
            </a:extLst>
          </p:cNvPr>
          <p:cNvSpPr/>
          <p:nvPr/>
        </p:nvSpPr>
        <p:spPr>
          <a:xfrm>
            <a:off x="633046" y="689318"/>
            <a:ext cx="62249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Insights &amp;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Marketing strategies for low-season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Packages for high-demand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cancellation policy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9CB95-3704-43B3-94A8-AF1DBFB67B29}"/>
              </a:ext>
            </a:extLst>
          </p:cNvPr>
          <p:cNvSpPr/>
          <p:nvPr/>
        </p:nvSpPr>
        <p:spPr>
          <a:xfrm>
            <a:off x="633046" y="1889647"/>
            <a:ext cx="4800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Steps In Project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91A00-0103-4FC3-AF47-E18B9F26F452}"/>
              </a:ext>
            </a:extLst>
          </p:cNvPr>
          <p:cNvSpPr/>
          <p:nvPr/>
        </p:nvSpPr>
        <p:spPr>
          <a:xfrm>
            <a:off x="745588" y="2597533"/>
            <a:ext cx="611241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 dirty="0">
              <a:highlight>
                <a:srgbClr val="FFFF00"/>
              </a:highlight>
            </a:endParaRPr>
          </a:p>
          <a:p>
            <a:r>
              <a:rPr lang="en-US" sz="2000" b="1" u="sng" dirty="0">
                <a:highlight>
                  <a:srgbClr val="FFFF00"/>
                </a:highlight>
              </a:rPr>
              <a:t>Define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do you want to show?</a:t>
            </a:r>
            <a:br>
              <a:rPr lang="en-US" dirty="0"/>
            </a:b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Hotel performance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 optimization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behavior patterns</a:t>
            </a:r>
          </a:p>
        </p:txBody>
      </p:sp>
    </p:spTree>
    <p:extLst>
      <p:ext uri="{BB962C8B-B14F-4D97-AF65-F5344CB8AC3E}">
        <p14:creationId xmlns:p14="http://schemas.microsoft.com/office/powerpoint/2010/main" val="109224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CF8EE-DA65-4B71-86A3-88AB51AF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14" y="446055"/>
            <a:ext cx="776536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Explore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 hotel_dataset_cleaned.xlsx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 of rows and columns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 (columns) like Booking ID, Room Type, Check-in Date, Revenue, Customer Type, Country, Rating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226FD-449D-4CA9-B141-F7B1689AA65B}"/>
              </a:ext>
            </a:extLst>
          </p:cNvPr>
          <p:cNvSpPr/>
          <p:nvPr/>
        </p:nvSpPr>
        <p:spPr>
          <a:xfrm>
            <a:off x="731520" y="2274838"/>
            <a:ext cx="61264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 dirty="0">
              <a:highlight>
                <a:srgbClr val="FFFF00"/>
              </a:highlight>
            </a:endParaRPr>
          </a:p>
          <a:p>
            <a:r>
              <a:rPr lang="en-US" sz="2000" b="1" u="sng" dirty="0">
                <a:highlight>
                  <a:srgbClr val="FFFF00"/>
                </a:highlight>
              </a:rPr>
              <a:t>Clean &amp; Prepare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dates to proper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additional columns: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Stay Duration</a:t>
            </a:r>
            <a:r>
              <a:rPr lang="en-US" dirty="0"/>
              <a:t> = Check-out Date - Check-in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Month</a:t>
            </a:r>
            <a:r>
              <a:rPr lang="en-US" dirty="0"/>
              <a:t> and </a:t>
            </a:r>
            <a:r>
              <a:rPr lang="en-US" b="1" dirty="0"/>
              <a:t>Year</a:t>
            </a:r>
            <a:r>
              <a:rPr lang="en-US" dirty="0"/>
              <a:t> from check-in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Revenue per Stay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5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0C3E70-94A4-4F74-B7FE-AF5EAD659D58}"/>
              </a:ext>
            </a:extLst>
          </p:cNvPr>
          <p:cNvSpPr/>
          <p:nvPr/>
        </p:nvSpPr>
        <p:spPr>
          <a:xfrm>
            <a:off x="618978" y="661182"/>
            <a:ext cx="623902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Analyze Data</a:t>
            </a:r>
          </a:p>
          <a:p>
            <a:r>
              <a:rPr lang="en-US" dirty="0"/>
              <a:t>Common analyses: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Occupancy Rate</a:t>
            </a:r>
            <a:r>
              <a:rPr lang="en-US" dirty="0"/>
              <a:t> by month or season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Revenue Trends</a:t>
            </a:r>
            <a:r>
              <a:rPr lang="en-US" dirty="0"/>
              <a:t> (monthly/quarterly)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Daily Rate (ADR)</a:t>
            </a:r>
            <a:r>
              <a:rPr lang="en-US" dirty="0"/>
              <a:t> = Total Revenue ÷ Total Room Nights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Demographics</a:t>
            </a:r>
            <a:r>
              <a:rPr lang="en-US" dirty="0"/>
              <a:t> (country, customer type)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Booking Channels</a:t>
            </a:r>
            <a:r>
              <a:rPr lang="en-US" dirty="0"/>
              <a:t>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Cancellations</a:t>
            </a:r>
            <a:r>
              <a:rPr lang="en-US" dirty="0"/>
              <a:t> percentage and reasons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4AD27D-461C-4CF5-A620-EA3D5D9142B2}"/>
              </a:ext>
            </a:extLst>
          </p:cNvPr>
          <p:cNvSpPr/>
          <p:nvPr/>
        </p:nvSpPr>
        <p:spPr>
          <a:xfrm>
            <a:off x="787791" y="3246505"/>
            <a:ext cx="607020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>
              <a:highlight>
                <a:srgbClr val="FFFF00"/>
              </a:highlight>
            </a:endParaRPr>
          </a:p>
          <a:p>
            <a:r>
              <a:rPr lang="en-US" sz="2000" b="1" u="sng">
                <a:highlight>
                  <a:srgbClr val="FFFF00"/>
                </a:highlight>
              </a:rPr>
              <a:t>Visualize </a:t>
            </a:r>
            <a:r>
              <a:rPr lang="en-US" sz="2000" b="1" u="sng" dirty="0">
                <a:highlight>
                  <a:srgbClr val="FFFF00"/>
                </a:highlight>
              </a:rPr>
              <a:t>Data</a:t>
            </a:r>
          </a:p>
          <a:p>
            <a:r>
              <a:rPr lang="en-US" dirty="0"/>
              <a:t>Use </a:t>
            </a:r>
            <a:r>
              <a:rPr lang="en-US" b="1" dirty="0"/>
              <a:t>Excel charts or Power BI visuals</a:t>
            </a:r>
            <a:r>
              <a:rPr lang="en-US" dirty="0"/>
              <a:t>, then include in PPT: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chart → Revenue by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chart → Occupancy trend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Pie chart → Customer type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 → Bookings by country</a:t>
            </a:r>
          </a:p>
        </p:txBody>
      </p:sp>
    </p:spTree>
    <p:extLst>
      <p:ext uri="{BB962C8B-B14F-4D97-AF65-F5344CB8AC3E}">
        <p14:creationId xmlns:p14="http://schemas.microsoft.com/office/powerpoint/2010/main" val="363259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701D8B-448B-4119-99B9-797E65FC398D}"/>
              </a:ext>
            </a:extLst>
          </p:cNvPr>
          <p:cNvSpPr/>
          <p:nvPr/>
        </p:nvSpPr>
        <p:spPr>
          <a:xfrm>
            <a:off x="604911" y="689317"/>
            <a:ext cx="625308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Create PowerPoint Slides</a:t>
            </a:r>
          </a:p>
          <a:p>
            <a:r>
              <a:rPr lang="en-US" sz="2000" b="1" u="sng" dirty="0">
                <a:highlight>
                  <a:srgbClr val="FFFF00"/>
                </a:highlight>
              </a:rPr>
              <a:t>Suggested Structure: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Title Slide</a:t>
            </a:r>
            <a:r>
              <a:rPr lang="en-US" dirty="0"/>
              <a:t> – Project name &amp; objective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Introduction</a:t>
            </a:r>
            <a:r>
              <a:rPr lang="en-US" dirty="0"/>
              <a:t> – Why this analysis matters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Dataset Overview</a:t>
            </a:r>
            <a:r>
              <a:rPr lang="en-US" dirty="0"/>
              <a:t> – Rows, columns, key metrics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Analysis &amp; Visualizations</a:t>
            </a:r>
            <a:r>
              <a:rPr lang="en-US" dirty="0"/>
              <a:t> – Charts, tables, insights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Findings &amp; Insights</a:t>
            </a:r>
            <a:r>
              <a:rPr lang="en-US" dirty="0"/>
              <a:t> – Key points in bullet form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Recommendations</a:t>
            </a:r>
            <a:r>
              <a:rPr lang="en-US" dirty="0"/>
              <a:t> – How hotel can improve performance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Conclusion</a:t>
            </a:r>
            <a:r>
              <a:rPr lang="en-US" dirty="0"/>
              <a:t> – Summary of findings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8BC522-0F2F-418B-9093-9A1D0EE4E5E4}"/>
              </a:ext>
            </a:extLst>
          </p:cNvPr>
          <p:cNvSpPr/>
          <p:nvPr/>
        </p:nvSpPr>
        <p:spPr>
          <a:xfrm>
            <a:off x="703385" y="3521806"/>
            <a:ext cx="615461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Add Insights &amp;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“Occupancy drops by 20% in off-season → Suggest promotional packages.”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“Major revenue from Deluxe rooms → Focus marketing there.”</a:t>
            </a:r>
          </a:p>
        </p:txBody>
      </p:sp>
    </p:spTree>
    <p:extLst>
      <p:ext uri="{BB962C8B-B14F-4D97-AF65-F5344CB8AC3E}">
        <p14:creationId xmlns:p14="http://schemas.microsoft.com/office/powerpoint/2010/main" val="70332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A2FD87-E982-49B8-A634-BFA83FF4408A}"/>
              </a:ext>
            </a:extLst>
          </p:cNvPr>
          <p:cNvSpPr/>
          <p:nvPr/>
        </p:nvSpPr>
        <p:spPr>
          <a:xfrm>
            <a:off x="590843" y="647114"/>
            <a:ext cx="626715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highlight>
                  <a:srgbClr val="FFFF00"/>
                </a:highlight>
              </a:rPr>
              <a:t>Occupancy &amp; Booking Trends</a:t>
            </a:r>
          </a:p>
          <a:p>
            <a:endParaRPr lang="en-US" sz="2000" b="1" u="sng" dirty="0">
              <a:highlight>
                <a:srgbClr val="FFFF00"/>
              </a:highlight>
            </a:endParaRPr>
          </a:p>
          <a:p>
            <a:r>
              <a:rPr lang="en-US" b="1" dirty="0"/>
              <a:t>Chart Type:</a:t>
            </a:r>
            <a:r>
              <a:rPr lang="en-US" dirty="0"/>
              <a:t> Line Chart </a:t>
            </a:r>
            <a:br>
              <a:rPr lang="en-US" dirty="0"/>
            </a:br>
            <a:r>
              <a:rPr lang="en-US" b="1" dirty="0"/>
              <a:t>Purpose:</a:t>
            </a:r>
            <a:r>
              <a:rPr lang="en-US" dirty="0"/>
              <a:t> Show occupancy or booking count over time</a:t>
            </a:r>
            <a:br>
              <a:rPr lang="en-US" dirty="0"/>
            </a:br>
            <a:r>
              <a:rPr lang="en-US" b="1" dirty="0"/>
              <a:t>Data Needed: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X-axis → Hotel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Y-axis → Number of Bookings, Sum of ADR , Average of Customer Rating.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E69F7-0033-41CC-8714-E616151D4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6" y="3123028"/>
            <a:ext cx="5247250" cy="25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37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428</TotalTime>
  <Words>805</Words>
  <Application>Microsoft Office PowerPoint</Application>
  <PresentationFormat>On-screen Show (4:3)</PresentationFormat>
  <Paragraphs>140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Garamond</vt:lpstr>
      <vt:lpstr>Times New Roman</vt:lpstr>
      <vt:lpstr>Organic</vt:lpstr>
      <vt:lpstr>Hotel Business 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Business Performance Analysis</dc:title>
  <dc:subject/>
  <dc:creator>Getta Murali</dc:creator>
  <cp:keywords/>
  <dc:description>generated using python-pptx</dc:description>
  <cp:lastModifiedBy>dell</cp:lastModifiedBy>
  <cp:revision>7</cp:revision>
  <dcterms:created xsi:type="dcterms:W3CDTF">2013-01-27T09:14:16Z</dcterms:created>
  <dcterms:modified xsi:type="dcterms:W3CDTF">2025-08-28T23:00:33Z</dcterms:modified>
  <cp:category/>
</cp:coreProperties>
</file>