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G</a:t>
            </a:r>
            <a:r>
              <a:rPr sz="2400" lang="en-US"/>
              <a:t>.</a:t>
            </a:r>
            <a:r>
              <a:rPr sz="2400" lang="en-US"/>
              <a:t>G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lication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. 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f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715273" y="1878838"/>
            <a:ext cx="6280326" cy="4154412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43295" y="1878838"/>
            <a:ext cx="4471979" cy="4198112"/>
          </a:xfrm>
          <a:prstGeom prst="rect"/>
        </p:spPr>
      </p:pic>
      <p:sp>
        <p:nvSpPr>
          <p:cNvPr id="1048712" name=""/>
          <p:cNvSpPr txBox="1"/>
          <p:nvPr/>
        </p:nvSpPr>
        <p:spPr>
          <a:xfrm>
            <a:off x="537619" y="525140"/>
            <a:ext cx="11896079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llin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330870" y="1695450"/>
            <a:ext cx="7256074" cy="475148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755331" y="659130"/>
            <a:ext cx="8584245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"Employee attrition analysis using Excel dashboard provides a powerful tool for organizations to understand and address turnover. By leveraging predictive analytics, interactive visualizations, and real-time insights, businesses can identify high-risk employees, develop targeted retention strategies, and reduce turnover costs. With this solution, HR leaders and managers can make data-driven decisions to improve employee satisfaction, engagement, and retention, ultimately driving organizational success."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10635911" y="265896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1636236" y="1205610"/>
            <a:ext cx="6872124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High employee turnover rates lead to significant recruitment and training costs
- Lack of visibility into attrition trends and patterns hinders proactive retention strategies
- Inefficient use of HR resources due to limited data-driven insights
- Inability to identify high-risk employees and predict turnover
- Limited ability to measure the effectiveness of retention initiatives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739774" y="1695450"/>
            <a:ext cx="7442832" cy="42824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Develop an interactive Excel dashboard to analyze employee attrition trends
- Identify key drivers of turnover and predict high-risk employees
- Provide data-driven insights for proactive retention strategies
- Track and measure the effectiveness of retention initiatives
- Enhance organizational decision-making with actionable analytics and visualizations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699451" y="1409952"/>
            <a:ext cx="7806008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HR Managers
- Talent Management Teams
- Department Heads
- Business Leaders
- Operations Teams
- Analytics Teams
- Organizational Development Teams
- Executive Leadership
These 8 groups will benefit from the insights and visualizations provided by the Excel dashboard.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6" name=""/>
          <p:cNvSpPr txBox="1"/>
          <p:nvPr/>
        </p:nvSpPr>
        <p:spPr>
          <a:xfrm>
            <a:off x="1970517" y="1404621"/>
            <a:ext cx="9682423" cy="679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Our Solution:_
- EmpowerHR - Employee Attrition Analysis Dashboard
_Value Proposition:_
- Reduce turnover costs by up to 50%
- Improve employee satisfaction and engagement
- Enhance leadership development and succession planning
- Inform strategic business decisions with data-driven intelligence
- Boost organizational performance and competitiveness
_Our Dashboard Provides:_
- Interactive visualizations for easy trend identification
- Predictive analytics for proactive retention strategies
- Customizable reports for tailored insights
- Seamless integration with existing HR systems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755332" y="1109344"/>
            <a:ext cx="898201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Employee data: demographics, job details, and tenure
- Attrition data: exit dates, reasons, and notice periods
- HR metrics: training, performance, and engagement scores
- Historical data: 2-3 years of records for trend analysis
- Anonymized data: ensuring confidentiality and compliance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2962239" y="1695450"/>
            <a:ext cx="541941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_Predictive Analytics_
_Interactive Visualizations_
_Real-time Insights_
_Customizable Reports_
_Seamless Integration_
_Actionable Recommendations_
_Cost Savings_
_Enhanced Decision Making_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2024-09-02T09:39:07Z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356a83b8631a48ad992b9e1d28827ab8</vt:lpwstr>
  </property>
</Properties>
</file>