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60" r:id="rId2"/>
    <p:sldId id="4446" r:id="rId3"/>
    <p:sldId id="4445" r:id="rId4"/>
    <p:sldId id="4447" r:id="rId5"/>
    <p:sldId id="4423" r:id="rId6"/>
    <p:sldId id="4448" r:id="rId7"/>
    <p:sldId id="4449" r:id="rId8"/>
    <p:sldId id="4450" r:id="rId9"/>
    <p:sldId id="4451" r:id="rId10"/>
    <p:sldId id="4452" r:id="rId11"/>
    <p:sldId id="4453" r:id="rId12"/>
    <p:sldId id="4454" r:id="rId13"/>
    <p:sldId id="4455" r:id="rId14"/>
    <p:sldId id="4456" r:id="rId15"/>
    <p:sldId id="4457" r:id="rId16"/>
    <p:sldId id="4458" r:id="rId17"/>
    <p:sldId id="4436" r:id="rId18"/>
    <p:sldId id="4437" r:id="rId19"/>
    <p:sldId id="443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V Anjali T" initials="GT" lastIdx="2" clrIdx="0">
    <p:extLst>
      <p:ext uri="{19B8F6BF-5375-455C-9EA6-DF929625EA0E}">
        <p15:presenceInfo xmlns:p15="http://schemas.microsoft.com/office/powerpoint/2012/main" userId="afe95fb3ce2311f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87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V Anjali T" userId="afe95fb3ce2311f4" providerId="LiveId" clId="{0555DC85-A418-42A8-A1A3-168C95540940}"/>
    <pc:docChg chg="undo custSel addSld delSld modSld sldOrd">
      <pc:chgData name="GV Anjali T" userId="afe95fb3ce2311f4" providerId="LiveId" clId="{0555DC85-A418-42A8-A1A3-168C95540940}" dt="2024-09-09T03:36:32.109" v="198" actId="2696"/>
      <pc:docMkLst>
        <pc:docMk/>
      </pc:docMkLst>
      <pc:sldChg chg="del">
        <pc:chgData name="GV Anjali T" userId="afe95fb3ce2311f4" providerId="LiveId" clId="{0555DC85-A418-42A8-A1A3-168C95540940}" dt="2024-09-09T03:07:37.783" v="14" actId="2696"/>
        <pc:sldMkLst>
          <pc:docMk/>
          <pc:sldMk cId="4051022129" sldId="4421"/>
        </pc:sldMkLst>
      </pc:sldChg>
      <pc:sldChg chg="modSp add mod">
        <pc:chgData name="GV Anjali T" userId="afe95fb3ce2311f4" providerId="LiveId" clId="{0555DC85-A418-42A8-A1A3-168C95540940}" dt="2024-09-09T03:10:23.750" v="27" actId="1076"/>
        <pc:sldMkLst>
          <pc:docMk/>
          <pc:sldMk cId="146332522" sldId="4423"/>
        </pc:sldMkLst>
        <pc:spChg chg="mod">
          <ac:chgData name="GV Anjali T" userId="afe95fb3ce2311f4" providerId="LiveId" clId="{0555DC85-A418-42A8-A1A3-168C95540940}" dt="2024-09-09T03:09:56.170" v="20"/>
          <ac:spMkLst>
            <pc:docMk/>
            <pc:sldMk cId="146332522" sldId="4423"/>
            <ac:spMk id="4" creationId="{DC834CDC-2435-88E7-E908-66FF8BBA8773}"/>
          </ac:spMkLst>
        </pc:spChg>
        <pc:picChg chg="mod">
          <ac:chgData name="GV Anjali T" userId="afe95fb3ce2311f4" providerId="LiveId" clId="{0555DC85-A418-42A8-A1A3-168C95540940}" dt="2024-09-09T03:10:02.912" v="22" actId="14100"/>
          <ac:picMkLst>
            <pc:docMk/>
            <pc:sldMk cId="146332522" sldId="4423"/>
            <ac:picMk id="15" creationId="{6E20C892-E576-8278-0F6B-F207C0F8B54A}"/>
          </ac:picMkLst>
        </pc:picChg>
        <pc:picChg chg="mod">
          <ac:chgData name="GV Anjali T" userId="afe95fb3ce2311f4" providerId="LiveId" clId="{0555DC85-A418-42A8-A1A3-168C95540940}" dt="2024-09-09T03:10:12.433" v="24" actId="14100"/>
          <ac:picMkLst>
            <pc:docMk/>
            <pc:sldMk cId="146332522" sldId="4423"/>
            <ac:picMk id="17" creationId="{59650EFB-5A95-DF37-CFB8-30C94867F88F}"/>
          </ac:picMkLst>
        </pc:picChg>
        <pc:picChg chg="mod">
          <ac:chgData name="GV Anjali T" userId="afe95fb3ce2311f4" providerId="LiveId" clId="{0555DC85-A418-42A8-A1A3-168C95540940}" dt="2024-09-09T03:10:20.539" v="26" actId="14100"/>
          <ac:picMkLst>
            <pc:docMk/>
            <pc:sldMk cId="146332522" sldId="4423"/>
            <ac:picMk id="19" creationId="{5C2E07F7-F439-B589-F4A0-BFDD0A1CEBCC}"/>
          </ac:picMkLst>
        </pc:picChg>
        <pc:picChg chg="mod">
          <ac:chgData name="GV Anjali T" userId="afe95fb3ce2311f4" providerId="LiveId" clId="{0555DC85-A418-42A8-A1A3-168C95540940}" dt="2024-09-09T03:10:23.750" v="27" actId="1076"/>
          <ac:picMkLst>
            <pc:docMk/>
            <pc:sldMk cId="146332522" sldId="4423"/>
            <ac:picMk id="21" creationId="{C52CF20F-95A0-01E7-1524-6BF79BF6D0E5}"/>
          </ac:picMkLst>
        </pc:picChg>
      </pc:sldChg>
      <pc:sldChg chg="del">
        <pc:chgData name="GV Anjali T" userId="afe95fb3ce2311f4" providerId="LiveId" clId="{0555DC85-A418-42A8-A1A3-168C95540940}" dt="2024-09-09T03:09:02.423" v="17" actId="2696"/>
        <pc:sldMkLst>
          <pc:docMk/>
          <pc:sldMk cId="886529380" sldId="4423"/>
        </pc:sldMkLst>
      </pc:sldChg>
      <pc:sldChg chg="modSp del mod">
        <pc:chgData name="GV Anjali T" userId="afe95fb3ce2311f4" providerId="LiveId" clId="{0555DC85-A418-42A8-A1A3-168C95540940}" dt="2024-09-09T03:23:21.281" v="109" actId="2696"/>
        <pc:sldMkLst>
          <pc:docMk/>
          <pc:sldMk cId="1079932920" sldId="4424"/>
        </pc:sldMkLst>
        <pc:spChg chg="mod">
          <ac:chgData name="GV Anjali T" userId="afe95fb3ce2311f4" providerId="LiveId" clId="{0555DC85-A418-42A8-A1A3-168C95540940}" dt="2024-09-09T03:22:46.164" v="105" actId="1076"/>
          <ac:spMkLst>
            <pc:docMk/>
            <pc:sldMk cId="1079932920" sldId="4424"/>
            <ac:spMk id="4" creationId="{DC834CDC-2435-88E7-E908-66FF8BBA8773}"/>
          </ac:spMkLst>
        </pc:spChg>
      </pc:sldChg>
      <pc:sldChg chg="del">
        <pc:chgData name="GV Anjali T" userId="afe95fb3ce2311f4" providerId="LiveId" clId="{0555DC85-A418-42A8-A1A3-168C95540940}" dt="2024-09-09T03:22:08.284" v="103" actId="2696"/>
        <pc:sldMkLst>
          <pc:docMk/>
          <pc:sldMk cId="2517535021" sldId="4425"/>
        </pc:sldMkLst>
      </pc:sldChg>
      <pc:sldChg chg="del">
        <pc:chgData name="GV Anjali T" userId="afe95fb3ce2311f4" providerId="LiveId" clId="{0555DC85-A418-42A8-A1A3-168C95540940}" dt="2024-09-09T03:21:19.478" v="96" actId="2696"/>
        <pc:sldMkLst>
          <pc:docMk/>
          <pc:sldMk cId="3235825659" sldId="4426"/>
        </pc:sldMkLst>
      </pc:sldChg>
      <pc:sldChg chg="del">
        <pc:chgData name="GV Anjali T" userId="afe95fb3ce2311f4" providerId="LiveId" clId="{0555DC85-A418-42A8-A1A3-168C95540940}" dt="2024-09-09T03:24:49.807" v="135" actId="2696"/>
        <pc:sldMkLst>
          <pc:docMk/>
          <pc:sldMk cId="890676546" sldId="4430"/>
        </pc:sldMkLst>
      </pc:sldChg>
      <pc:sldChg chg="del">
        <pc:chgData name="GV Anjali T" userId="afe95fb3ce2311f4" providerId="LiveId" clId="{0555DC85-A418-42A8-A1A3-168C95540940}" dt="2024-09-09T03:36:32.109" v="198" actId="2696"/>
        <pc:sldMkLst>
          <pc:docMk/>
          <pc:sldMk cId="46604393" sldId="4431"/>
        </pc:sldMkLst>
      </pc:sldChg>
      <pc:sldChg chg="add del">
        <pc:chgData name="GV Anjali T" userId="afe95fb3ce2311f4" providerId="LiveId" clId="{0555DC85-A418-42A8-A1A3-168C95540940}" dt="2024-09-09T03:35:27.289" v="189" actId="2696"/>
        <pc:sldMkLst>
          <pc:docMk/>
          <pc:sldMk cId="312324871" sldId="4433"/>
        </pc:sldMkLst>
      </pc:sldChg>
      <pc:sldChg chg="modSp del mod">
        <pc:chgData name="GV Anjali T" userId="afe95fb3ce2311f4" providerId="LiveId" clId="{0555DC85-A418-42A8-A1A3-168C95540940}" dt="2024-09-09T03:31:27.598" v="173" actId="2696"/>
        <pc:sldMkLst>
          <pc:docMk/>
          <pc:sldMk cId="3247599556" sldId="4434"/>
        </pc:sldMkLst>
        <pc:spChg chg="mod">
          <ac:chgData name="GV Anjali T" userId="afe95fb3ce2311f4" providerId="LiveId" clId="{0555DC85-A418-42A8-A1A3-168C95540940}" dt="2024-09-09T03:30:03.423" v="166" actId="20577"/>
          <ac:spMkLst>
            <pc:docMk/>
            <pc:sldMk cId="3247599556" sldId="4434"/>
            <ac:spMk id="29" creationId="{FE3526C0-0D62-E999-846D-539DB0F96A06}"/>
          </ac:spMkLst>
        </pc:spChg>
      </pc:sldChg>
      <pc:sldChg chg="modSp del mod">
        <pc:chgData name="GV Anjali T" userId="afe95fb3ce2311f4" providerId="LiveId" clId="{0555DC85-A418-42A8-A1A3-168C95540940}" dt="2024-09-09T03:27:50.919" v="159" actId="2696"/>
        <pc:sldMkLst>
          <pc:docMk/>
          <pc:sldMk cId="1023403367" sldId="4435"/>
        </pc:sldMkLst>
        <pc:spChg chg="mod">
          <ac:chgData name="GV Anjali T" userId="afe95fb3ce2311f4" providerId="LiveId" clId="{0555DC85-A418-42A8-A1A3-168C95540940}" dt="2024-09-09T03:26:57.895" v="152" actId="20577"/>
          <ac:spMkLst>
            <pc:docMk/>
            <pc:sldMk cId="1023403367" sldId="4435"/>
            <ac:spMk id="4" creationId="{DC834CDC-2435-88E7-E908-66FF8BBA8773}"/>
          </ac:spMkLst>
        </pc:spChg>
      </pc:sldChg>
      <pc:sldChg chg="del">
        <pc:chgData name="GV Anjali T" userId="afe95fb3ce2311f4" providerId="LiveId" clId="{0555DC85-A418-42A8-A1A3-168C95540940}" dt="2024-09-09T03:26:02.482" v="143" actId="2696"/>
        <pc:sldMkLst>
          <pc:docMk/>
          <pc:sldMk cId="1051775998" sldId="4436"/>
        </pc:sldMkLst>
      </pc:sldChg>
      <pc:sldChg chg="add ord">
        <pc:chgData name="GV Anjali T" userId="afe95fb3ce2311f4" providerId="LiveId" clId="{0555DC85-A418-42A8-A1A3-168C95540940}" dt="2024-09-09T03:34:12.115" v="185"/>
        <pc:sldMkLst>
          <pc:docMk/>
          <pc:sldMk cId="3029641437" sldId="4436"/>
        </pc:sldMkLst>
      </pc:sldChg>
      <pc:sldChg chg="modSp add mod">
        <pc:chgData name="GV Anjali T" userId="afe95fb3ce2311f4" providerId="LiveId" clId="{0555DC85-A418-42A8-A1A3-168C95540940}" dt="2024-09-09T03:33:03.047" v="178"/>
        <pc:sldMkLst>
          <pc:docMk/>
          <pc:sldMk cId="606459049" sldId="4437"/>
        </pc:sldMkLst>
        <pc:spChg chg="mod">
          <ac:chgData name="GV Anjali T" userId="afe95fb3ce2311f4" providerId="LiveId" clId="{0555DC85-A418-42A8-A1A3-168C95540940}" dt="2024-09-09T03:33:03.047" v="178"/>
          <ac:spMkLst>
            <pc:docMk/>
            <pc:sldMk cId="606459049" sldId="4437"/>
            <ac:spMk id="4" creationId="{DC834CDC-2435-88E7-E908-66FF8BBA8773}"/>
          </ac:spMkLst>
        </pc:spChg>
      </pc:sldChg>
      <pc:sldChg chg="del">
        <pc:chgData name="GV Anjali T" userId="afe95fb3ce2311f4" providerId="LiveId" clId="{0555DC85-A418-42A8-A1A3-168C95540940}" dt="2024-09-09T03:32:10.569" v="176" actId="2696"/>
        <pc:sldMkLst>
          <pc:docMk/>
          <pc:sldMk cId="1695116353" sldId="4437"/>
        </pc:sldMkLst>
      </pc:sldChg>
      <pc:sldChg chg="modSp del mod">
        <pc:chgData name="GV Anjali T" userId="afe95fb3ce2311f4" providerId="LiveId" clId="{0555DC85-A418-42A8-A1A3-168C95540940}" dt="2024-09-09T03:07:06.571" v="12" actId="2696"/>
        <pc:sldMkLst>
          <pc:docMk/>
          <pc:sldMk cId="683915584" sldId="4438"/>
        </pc:sldMkLst>
        <pc:spChg chg="mod">
          <ac:chgData name="GV Anjali T" userId="afe95fb3ce2311f4" providerId="LiveId" clId="{0555DC85-A418-42A8-A1A3-168C95540940}" dt="2024-09-09T03:05:56.108" v="3" actId="14100"/>
          <ac:spMkLst>
            <pc:docMk/>
            <pc:sldMk cId="683915584" sldId="4438"/>
            <ac:spMk id="4" creationId="{DC834CDC-2435-88E7-E908-66FF8BBA8773}"/>
          </ac:spMkLst>
        </pc:spChg>
      </pc:sldChg>
      <pc:sldChg chg="add">
        <pc:chgData name="GV Anjali T" userId="afe95fb3ce2311f4" providerId="LiveId" clId="{0555DC85-A418-42A8-A1A3-168C95540940}" dt="2024-09-09T03:32:01.371" v="175"/>
        <pc:sldMkLst>
          <pc:docMk/>
          <pc:sldMk cId="3745613060" sldId="4438"/>
        </pc:sldMkLst>
      </pc:sldChg>
      <pc:sldChg chg="del">
        <pc:chgData name="GV Anjali T" userId="afe95fb3ce2311f4" providerId="LiveId" clId="{0555DC85-A418-42A8-A1A3-168C95540940}" dt="2024-09-09T03:33:10.437" v="179" actId="2696"/>
        <pc:sldMkLst>
          <pc:docMk/>
          <pc:sldMk cId="4162804137" sldId="4439"/>
        </pc:sldMkLst>
      </pc:sldChg>
      <pc:sldChg chg="del">
        <pc:chgData name="GV Anjali T" userId="afe95fb3ce2311f4" providerId="LiveId" clId="{0555DC85-A418-42A8-A1A3-168C95540940}" dt="2024-09-09T03:34:08.533" v="183" actId="2696"/>
        <pc:sldMkLst>
          <pc:docMk/>
          <pc:sldMk cId="1709264542" sldId="4440"/>
        </pc:sldMkLst>
      </pc:sldChg>
      <pc:sldChg chg="modSp del mod">
        <pc:chgData name="GV Anjali T" userId="afe95fb3ce2311f4" providerId="LiveId" clId="{0555DC85-A418-42A8-A1A3-168C95540940}" dt="2024-09-09T03:10:32.250" v="28" actId="2696"/>
        <pc:sldMkLst>
          <pc:docMk/>
          <pc:sldMk cId="1965941600" sldId="4441"/>
        </pc:sldMkLst>
        <pc:spChg chg="mod">
          <ac:chgData name="GV Anjali T" userId="afe95fb3ce2311f4" providerId="LiveId" clId="{0555DC85-A418-42A8-A1A3-168C95540940}" dt="2024-09-09T03:09:45.301" v="19" actId="1076"/>
          <ac:spMkLst>
            <pc:docMk/>
            <pc:sldMk cId="1965941600" sldId="4441"/>
            <ac:spMk id="4" creationId="{DC834CDC-2435-88E7-E908-66FF8BBA8773}"/>
          </ac:spMkLst>
        </pc:spChg>
      </pc:sldChg>
      <pc:sldChg chg="del">
        <pc:chgData name="GV Anjali T" userId="afe95fb3ce2311f4" providerId="LiveId" clId="{0555DC85-A418-42A8-A1A3-168C95540940}" dt="2024-09-09T03:28:43.919" v="161" actId="2696"/>
        <pc:sldMkLst>
          <pc:docMk/>
          <pc:sldMk cId="1785779216" sldId="4443"/>
        </pc:sldMkLst>
      </pc:sldChg>
      <pc:sldChg chg="del">
        <pc:chgData name="GV Anjali T" userId="afe95fb3ce2311f4" providerId="LiveId" clId="{0555DC85-A418-42A8-A1A3-168C95540940}" dt="2024-09-09T03:11:02.823" v="30" actId="2696"/>
        <pc:sldMkLst>
          <pc:docMk/>
          <pc:sldMk cId="607536245" sldId="4444"/>
        </pc:sldMkLst>
      </pc:sldChg>
      <pc:sldChg chg="add del">
        <pc:chgData name="GV Anjali T" userId="afe95fb3ce2311f4" providerId="LiveId" clId="{0555DC85-A418-42A8-A1A3-168C95540940}" dt="2024-09-09T03:11:39.233" v="32" actId="2696"/>
        <pc:sldMkLst>
          <pc:docMk/>
          <pc:sldMk cId="1524838008" sldId="4444"/>
        </pc:sldMkLst>
      </pc:sldChg>
      <pc:sldChg chg="addSp delSp modSp add mod">
        <pc:chgData name="GV Anjali T" userId="afe95fb3ce2311f4" providerId="LiveId" clId="{0555DC85-A418-42A8-A1A3-168C95540940}" dt="2024-09-09T03:06:54.588" v="11" actId="14100"/>
        <pc:sldMkLst>
          <pc:docMk/>
          <pc:sldMk cId="3562990180" sldId="4445"/>
        </pc:sldMkLst>
        <pc:spChg chg="mod">
          <ac:chgData name="GV Anjali T" userId="afe95fb3ce2311f4" providerId="LiveId" clId="{0555DC85-A418-42A8-A1A3-168C95540940}" dt="2024-09-09T03:06:07.589" v="4"/>
          <ac:spMkLst>
            <pc:docMk/>
            <pc:sldMk cId="3562990180" sldId="4445"/>
            <ac:spMk id="4" creationId="{DC834CDC-2435-88E7-E908-66FF8BBA8773}"/>
          </ac:spMkLst>
        </pc:spChg>
        <pc:picChg chg="add del mod">
          <ac:chgData name="GV Anjali T" userId="afe95fb3ce2311f4" providerId="LiveId" clId="{0555DC85-A418-42A8-A1A3-168C95540940}" dt="2024-09-09T03:06:40.341" v="7" actId="21"/>
          <ac:picMkLst>
            <pc:docMk/>
            <pc:sldMk cId="3562990180" sldId="4445"/>
            <ac:picMk id="5" creationId="{10DC2259-EE97-B8F3-376F-28DE53CC54B2}"/>
          </ac:picMkLst>
        </pc:picChg>
        <pc:picChg chg="del">
          <ac:chgData name="GV Anjali T" userId="afe95fb3ce2311f4" providerId="LiveId" clId="{0555DC85-A418-42A8-A1A3-168C95540940}" dt="2024-09-09T03:06:23.963" v="5" actId="21"/>
          <ac:picMkLst>
            <pc:docMk/>
            <pc:sldMk cId="3562990180" sldId="4445"/>
            <ac:picMk id="7" creationId="{10DC2259-EE97-B8F3-376F-28DE53CC54B2}"/>
          </ac:picMkLst>
        </pc:picChg>
        <pc:picChg chg="add mod">
          <ac:chgData name="GV Anjali T" userId="afe95fb3ce2311f4" providerId="LiveId" clId="{0555DC85-A418-42A8-A1A3-168C95540940}" dt="2024-09-09T03:06:54.588" v="11" actId="14100"/>
          <ac:picMkLst>
            <pc:docMk/>
            <pc:sldMk cId="3562990180" sldId="4445"/>
            <ac:picMk id="8" creationId="{D1BCEA0C-8064-1B92-5DC4-203FAF887FFB}"/>
          </ac:picMkLst>
        </pc:picChg>
      </pc:sldChg>
      <pc:sldChg chg="add">
        <pc:chgData name="GV Anjali T" userId="afe95fb3ce2311f4" providerId="LiveId" clId="{0555DC85-A418-42A8-A1A3-168C95540940}" dt="2024-09-09T03:07:28.245" v="13"/>
        <pc:sldMkLst>
          <pc:docMk/>
          <pc:sldMk cId="1686388294" sldId="4446"/>
        </pc:sldMkLst>
      </pc:sldChg>
      <pc:sldChg chg="modSp add mod">
        <pc:chgData name="GV Anjali T" userId="afe95fb3ce2311f4" providerId="LiveId" clId="{0555DC85-A418-42A8-A1A3-168C95540940}" dt="2024-09-09T03:08:57.611" v="16"/>
        <pc:sldMkLst>
          <pc:docMk/>
          <pc:sldMk cId="457729112" sldId="4447"/>
        </pc:sldMkLst>
        <pc:spChg chg="mod">
          <ac:chgData name="GV Anjali T" userId="afe95fb3ce2311f4" providerId="LiveId" clId="{0555DC85-A418-42A8-A1A3-168C95540940}" dt="2024-09-09T03:08:57.611" v="16"/>
          <ac:spMkLst>
            <pc:docMk/>
            <pc:sldMk cId="457729112" sldId="4447"/>
            <ac:spMk id="4" creationId="{DC834CDC-2435-88E7-E908-66FF8BBA8773}"/>
          </ac:spMkLst>
        </pc:spChg>
      </pc:sldChg>
      <pc:sldChg chg="add">
        <pc:chgData name="GV Anjali T" userId="afe95fb3ce2311f4" providerId="LiveId" clId="{0555DC85-A418-42A8-A1A3-168C95540940}" dt="2024-09-09T03:10:57.252" v="29"/>
        <pc:sldMkLst>
          <pc:docMk/>
          <pc:sldMk cId="1635331316" sldId="4448"/>
        </pc:sldMkLst>
      </pc:sldChg>
      <pc:sldChg chg="addSp delSp modSp add del mod">
        <pc:chgData name="GV Anjali T" userId="afe95fb3ce2311f4" providerId="LiveId" clId="{0555DC85-A418-42A8-A1A3-168C95540940}" dt="2024-09-09T03:13:13.016" v="40" actId="2696"/>
        <pc:sldMkLst>
          <pc:docMk/>
          <pc:sldMk cId="691083167" sldId="4449"/>
        </pc:sldMkLst>
        <pc:spChg chg="del mod">
          <ac:chgData name="GV Anjali T" userId="afe95fb3ce2311f4" providerId="LiveId" clId="{0555DC85-A418-42A8-A1A3-168C95540940}" dt="2024-09-09T03:12:03.412" v="37"/>
          <ac:spMkLst>
            <pc:docMk/>
            <pc:sldMk cId="691083167" sldId="4449"/>
            <ac:spMk id="4" creationId="{DC834CDC-2435-88E7-E908-66FF8BBA8773}"/>
          </ac:spMkLst>
        </pc:spChg>
        <pc:spChg chg="add mod">
          <ac:chgData name="GV Anjali T" userId="afe95fb3ce2311f4" providerId="LiveId" clId="{0555DC85-A418-42A8-A1A3-168C95540940}" dt="2024-09-09T03:12:35.632" v="39" actId="14100"/>
          <ac:spMkLst>
            <pc:docMk/>
            <pc:sldMk cId="691083167" sldId="4449"/>
            <ac:spMk id="7" creationId="{771B24B3-32E9-30B0-EFB8-2A94C4E6CEE1}"/>
          </ac:spMkLst>
        </pc:spChg>
      </pc:sldChg>
      <pc:sldChg chg="addSp delSp modSp add mod">
        <pc:chgData name="GV Anjali T" userId="afe95fb3ce2311f4" providerId="LiveId" clId="{0555DC85-A418-42A8-A1A3-168C95540940}" dt="2024-09-09T03:15:20.770" v="94" actId="14100"/>
        <pc:sldMkLst>
          <pc:docMk/>
          <pc:sldMk cId="3629936369" sldId="4449"/>
        </pc:sldMkLst>
        <pc:spChg chg="mod">
          <ac:chgData name="GV Anjali T" userId="afe95fb3ce2311f4" providerId="LiveId" clId="{0555DC85-A418-42A8-A1A3-168C95540940}" dt="2024-09-09T03:15:13.060" v="93" actId="255"/>
          <ac:spMkLst>
            <pc:docMk/>
            <pc:sldMk cId="3629936369" sldId="4449"/>
            <ac:spMk id="4" creationId="{DC834CDC-2435-88E7-E908-66FF8BBA8773}"/>
          </ac:spMkLst>
        </pc:spChg>
        <pc:picChg chg="add mod">
          <ac:chgData name="GV Anjali T" userId="afe95fb3ce2311f4" providerId="LiveId" clId="{0555DC85-A418-42A8-A1A3-168C95540940}" dt="2024-09-09T03:15:20.770" v="94" actId="14100"/>
          <ac:picMkLst>
            <pc:docMk/>
            <pc:sldMk cId="3629936369" sldId="4449"/>
            <ac:picMk id="5" creationId="{76050120-C0E6-F977-F4C5-CA544DA62D9E}"/>
          </ac:picMkLst>
        </pc:picChg>
        <pc:picChg chg="del">
          <ac:chgData name="GV Anjali T" userId="afe95fb3ce2311f4" providerId="LiveId" clId="{0555DC85-A418-42A8-A1A3-168C95540940}" dt="2024-09-09T03:14:35.760" v="88" actId="21"/>
          <ac:picMkLst>
            <pc:docMk/>
            <pc:sldMk cId="3629936369" sldId="4449"/>
            <ac:picMk id="11" creationId="{6BB865BC-846D-4AD9-B309-33713FB52FD2}"/>
          </ac:picMkLst>
        </pc:picChg>
      </pc:sldChg>
      <pc:sldChg chg="addSp delSp modSp add mod">
        <pc:chgData name="GV Anjali T" userId="afe95fb3ce2311f4" providerId="LiveId" clId="{0555DC85-A418-42A8-A1A3-168C95540940}" dt="2024-09-09T03:21:57.084" v="102" actId="14100"/>
        <pc:sldMkLst>
          <pc:docMk/>
          <pc:sldMk cId="3787795120" sldId="4450"/>
        </pc:sldMkLst>
        <pc:spChg chg="mod">
          <ac:chgData name="GV Anjali T" userId="afe95fb3ce2311f4" providerId="LiveId" clId="{0555DC85-A418-42A8-A1A3-168C95540940}" dt="2024-09-09T03:21:35.364" v="97"/>
          <ac:spMkLst>
            <pc:docMk/>
            <pc:sldMk cId="3787795120" sldId="4450"/>
            <ac:spMk id="4" creationId="{DC834CDC-2435-88E7-E908-66FF8BBA8773}"/>
          </ac:spMkLst>
        </pc:spChg>
        <pc:picChg chg="del">
          <ac:chgData name="GV Anjali T" userId="afe95fb3ce2311f4" providerId="LiveId" clId="{0555DC85-A418-42A8-A1A3-168C95540940}" dt="2024-09-09T03:21:46.709" v="99" actId="21"/>
          <ac:picMkLst>
            <pc:docMk/>
            <pc:sldMk cId="3787795120" sldId="4450"/>
            <ac:picMk id="5" creationId="{76050120-C0E6-F977-F4C5-CA544DA62D9E}"/>
          </ac:picMkLst>
        </pc:picChg>
        <pc:picChg chg="add mod">
          <ac:chgData name="GV Anjali T" userId="afe95fb3ce2311f4" providerId="LiveId" clId="{0555DC85-A418-42A8-A1A3-168C95540940}" dt="2024-09-09T03:21:57.084" v="102" actId="14100"/>
          <ac:picMkLst>
            <pc:docMk/>
            <pc:sldMk cId="3787795120" sldId="4450"/>
            <ac:picMk id="7" creationId="{9780881D-8691-FB30-320B-6A94C40C0504}"/>
          </ac:picMkLst>
        </pc:picChg>
      </pc:sldChg>
      <pc:sldChg chg="addSp delSp modSp add mod">
        <pc:chgData name="GV Anjali T" userId="afe95fb3ce2311f4" providerId="LiveId" clId="{0555DC85-A418-42A8-A1A3-168C95540940}" dt="2024-09-09T03:23:27.405" v="110" actId="14100"/>
        <pc:sldMkLst>
          <pc:docMk/>
          <pc:sldMk cId="72837427" sldId="4451"/>
        </pc:sldMkLst>
        <pc:spChg chg="mod">
          <ac:chgData name="GV Anjali T" userId="afe95fb3ce2311f4" providerId="LiveId" clId="{0555DC85-A418-42A8-A1A3-168C95540940}" dt="2024-09-09T03:22:58.296" v="106"/>
          <ac:spMkLst>
            <pc:docMk/>
            <pc:sldMk cId="72837427" sldId="4451"/>
            <ac:spMk id="4" creationId="{DC834CDC-2435-88E7-E908-66FF8BBA8773}"/>
          </ac:spMkLst>
        </pc:spChg>
        <pc:picChg chg="add mod">
          <ac:chgData name="GV Anjali T" userId="afe95fb3ce2311f4" providerId="LiveId" clId="{0555DC85-A418-42A8-A1A3-168C95540940}" dt="2024-09-09T03:23:27.405" v="110" actId="14100"/>
          <ac:picMkLst>
            <pc:docMk/>
            <pc:sldMk cId="72837427" sldId="4451"/>
            <ac:picMk id="5" creationId="{790774BF-0B3E-9A41-611C-7BC8E5EE1786}"/>
          </ac:picMkLst>
        </pc:picChg>
        <pc:picChg chg="del">
          <ac:chgData name="GV Anjali T" userId="afe95fb3ce2311f4" providerId="LiveId" clId="{0555DC85-A418-42A8-A1A3-168C95540940}" dt="2024-09-09T03:23:16.192" v="108" actId="21"/>
          <ac:picMkLst>
            <pc:docMk/>
            <pc:sldMk cId="72837427" sldId="4451"/>
            <ac:picMk id="7" creationId="{9780881D-8691-FB30-320B-6A94C40C0504}"/>
          </ac:picMkLst>
        </pc:picChg>
      </pc:sldChg>
      <pc:sldChg chg="addSp delSp modSp add mod">
        <pc:chgData name="GV Anjali T" userId="afe95fb3ce2311f4" providerId="LiveId" clId="{0555DC85-A418-42A8-A1A3-168C95540940}" dt="2024-09-09T03:24:39.818" v="134" actId="14100"/>
        <pc:sldMkLst>
          <pc:docMk/>
          <pc:sldMk cId="1534377016" sldId="4452"/>
        </pc:sldMkLst>
        <pc:spChg chg="mod">
          <ac:chgData name="GV Anjali T" userId="afe95fb3ce2311f4" providerId="LiveId" clId="{0555DC85-A418-42A8-A1A3-168C95540940}" dt="2024-09-09T03:24:11.369" v="113"/>
          <ac:spMkLst>
            <pc:docMk/>
            <pc:sldMk cId="1534377016" sldId="4452"/>
            <ac:spMk id="4" creationId="{DC834CDC-2435-88E7-E908-66FF8BBA8773}"/>
          </ac:spMkLst>
        </pc:spChg>
        <pc:spChg chg="mod">
          <ac:chgData name="GV Anjali T" userId="afe95fb3ce2311f4" providerId="LiveId" clId="{0555DC85-A418-42A8-A1A3-168C95540940}" dt="2024-09-09T03:24:39.818" v="134" actId="14100"/>
          <ac:spMkLst>
            <pc:docMk/>
            <pc:sldMk cId="1534377016" sldId="4452"/>
            <ac:spMk id="29" creationId="{FE3526C0-0D62-E999-846D-539DB0F96A06}"/>
          </ac:spMkLst>
        </pc:spChg>
        <pc:picChg chg="del">
          <ac:chgData name="GV Anjali T" userId="afe95fb3ce2311f4" providerId="LiveId" clId="{0555DC85-A418-42A8-A1A3-168C95540940}" dt="2024-09-09T03:24:21.850" v="115" actId="21"/>
          <ac:picMkLst>
            <pc:docMk/>
            <pc:sldMk cId="1534377016" sldId="4452"/>
            <ac:picMk id="5" creationId="{790774BF-0B3E-9A41-611C-7BC8E5EE1786}"/>
          </ac:picMkLst>
        </pc:picChg>
        <pc:picChg chg="add mod">
          <ac:chgData name="GV Anjali T" userId="afe95fb3ce2311f4" providerId="LiveId" clId="{0555DC85-A418-42A8-A1A3-168C95540940}" dt="2024-09-09T03:24:18.641" v="114"/>
          <ac:picMkLst>
            <pc:docMk/>
            <pc:sldMk cId="1534377016" sldId="4452"/>
            <ac:picMk id="7" creationId="{3D065031-E7A1-8E07-4F92-CF5B4AC63EFC}"/>
          </ac:picMkLst>
        </pc:picChg>
      </pc:sldChg>
      <pc:sldChg chg="addSp delSp modSp add mod">
        <pc:chgData name="GV Anjali T" userId="afe95fb3ce2311f4" providerId="LiveId" clId="{0555DC85-A418-42A8-A1A3-168C95540940}" dt="2024-09-09T03:26:27.295" v="145" actId="14100"/>
        <pc:sldMkLst>
          <pc:docMk/>
          <pc:sldMk cId="1069544472" sldId="4453"/>
        </pc:sldMkLst>
        <pc:spChg chg="mod">
          <ac:chgData name="GV Anjali T" userId="afe95fb3ce2311f4" providerId="LiveId" clId="{0555DC85-A418-42A8-A1A3-168C95540940}" dt="2024-09-09T03:25:23.919" v="137"/>
          <ac:spMkLst>
            <pc:docMk/>
            <pc:sldMk cId="1069544472" sldId="4453"/>
            <ac:spMk id="4" creationId="{DC834CDC-2435-88E7-E908-66FF8BBA8773}"/>
          </ac:spMkLst>
        </pc:spChg>
        <pc:spChg chg="mod">
          <ac:chgData name="GV Anjali T" userId="afe95fb3ce2311f4" providerId="LiveId" clId="{0555DC85-A418-42A8-A1A3-168C95540940}" dt="2024-09-09T03:25:55.936" v="142"/>
          <ac:spMkLst>
            <pc:docMk/>
            <pc:sldMk cId="1069544472" sldId="4453"/>
            <ac:spMk id="29" creationId="{FE3526C0-0D62-E999-846D-539DB0F96A06}"/>
          </ac:spMkLst>
        </pc:spChg>
        <pc:picChg chg="add mod">
          <ac:chgData name="GV Anjali T" userId="afe95fb3ce2311f4" providerId="LiveId" clId="{0555DC85-A418-42A8-A1A3-168C95540940}" dt="2024-09-09T03:26:27.295" v="145" actId="14100"/>
          <ac:picMkLst>
            <pc:docMk/>
            <pc:sldMk cId="1069544472" sldId="4453"/>
            <ac:picMk id="5" creationId="{80766E47-9C1B-82EC-F3CF-E03FAF96B476}"/>
          </ac:picMkLst>
        </pc:picChg>
        <pc:picChg chg="del">
          <ac:chgData name="GV Anjali T" userId="afe95fb3ce2311f4" providerId="LiveId" clId="{0555DC85-A418-42A8-A1A3-168C95540940}" dt="2024-09-09T03:25:35.444" v="139" actId="21"/>
          <ac:picMkLst>
            <pc:docMk/>
            <pc:sldMk cId="1069544472" sldId="4453"/>
            <ac:picMk id="7" creationId="{3D065031-E7A1-8E07-4F92-CF5B4AC63EFC}"/>
          </ac:picMkLst>
        </pc:picChg>
      </pc:sldChg>
      <pc:sldChg chg="addSp delSp modSp add mod">
        <pc:chgData name="GV Anjali T" userId="afe95fb3ce2311f4" providerId="LiveId" clId="{0555DC85-A418-42A8-A1A3-168C95540940}" dt="2024-09-09T03:27:43.939" v="158" actId="14100"/>
        <pc:sldMkLst>
          <pc:docMk/>
          <pc:sldMk cId="1210284639" sldId="4454"/>
        </pc:sldMkLst>
        <pc:spChg chg="mod">
          <ac:chgData name="GV Anjali T" userId="afe95fb3ce2311f4" providerId="LiveId" clId="{0555DC85-A418-42A8-A1A3-168C95540940}" dt="2024-09-09T03:27:12.826" v="153"/>
          <ac:spMkLst>
            <pc:docMk/>
            <pc:sldMk cId="1210284639" sldId="4454"/>
            <ac:spMk id="4" creationId="{DC834CDC-2435-88E7-E908-66FF8BBA8773}"/>
          </ac:spMkLst>
        </pc:spChg>
        <pc:picChg chg="del">
          <ac:chgData name="GV Anjali T" userId="afe95fb3ce2311f4" providerId="LiveId" clId="{0555DC85-A418-42A8-A1A3-168C95540940}" dt="2024-09-09T03:27:30.813" v="155" actId="21"/>
          <ac:picMkLst>
            <pc:docMk/>
            <pc:sldMk cId="1210284639" sldId="4454"/>
            <ac:picMk id="5" creationId="{80766E47-9C1B-82EC-F3CF-E03FAF96B476}"/>
          </ac:picMkLst>
        </pc:picChg>
        <pc:picChg chg="add mod">
          <ac:chgData name="GV Anjali T" userId="afe95fb3ce2311f4" providerId="LiveId" clId="{0555DC85-A418-42A8-A1A3-168C95540940}" dt="2024-09-09T03:27:22.865" v="154"/>
          <ac:picMkLst>
            <pc:docMk/>
            <pc:sldMk cId="1210284639" sldId="4454"/>
            <ac:picMk id="7" creationId="{A0DAF6DD-DCB1-C642-F23C-B36DA740DA7D}"/>
          </ac:picMkLst>
        </pc:picChg>
        <pc:picChg chg="add mod">
          <ac:chgData name="GV Anjali T" userId="afe95fb3ce2311f4" providerId="LiveId" clId="{0555DC85-A418-42A8-A1A3-168C95540940}" dt="2024-09-09T03:27:43.939" v="158" actId="14100"/>
          <ac:picMkLst>
            <pc:docMk/>
            <pc:sldMk cId="1210284639" sldId="4454"/>
            <ac:picMk id="8" creationId="{0AF6CE74-B3C3-8DC8-652E-1B67935102D7}"/>
          </ac:picMkLst>
        </pc:picChg>
      </pc:sldChg>
      <pc:sldChg chg="add">
        <pc:chgData name="GV Anjali T" userId="afe95fb3ce2311f4" providerId="LiveId" clId="{0555DC85-A418-42A8-A1A3-168C95540940}" dt="2024-09-09T03:28:38.178" v="160"/>
        <pc:sldMkLst>
          <pc:docMk/>
          <pc:sldMk cId="98059488" sldId="4455"/>
        </pc:sldMkLst>
      </pc:sldChg>
      <pc:sldChg chg="add del">
        <pc:chgData name="GV Anjali T" userId="afe95fb3ce2311f4" providerId="LiveId" clId="{0555DC85-A418-42A8-A1A3-168C95540940}" dt="2024-09-09T03:29:23.713" v="163" actId="2696"/>
        <pc:sldMkLst>
          <pc:docMk/>
          <pc:sldMk cId="3888336482" sldId="4456"/>
        </pc:sldMkLst>
      </pc:sldChg>
      <pc:sldChg chg="addSp delSp modSp add mod">
        <pc:chgData name="GV Anjali T" userId="afe95fb3ce2311f4" providerId="LiveId" clId="{0555DC85-A418-42A8-A1A3-168C95540940}" dt="2024-09-09T03:31:23.356" v="172" actId="14100"/>
        <pc:sldMkLst>
          <pc:docMk/>
          <pc:sldMk cId="3975773312" sldId="4456"/>
        </pc:sldMkLst>
        <pc:spChg chg="mod">
          <ac:chgData name="GV Anjali T" userId="afe95fb3ce2311f4" providerId="LiveId" clId="{0555DC85-A418-42A8-A1A3-168C95540940}" dt="2024-09-09T03:29:52.859" v="165"/>
          <ac:spMkLst>
            <pc:docMk/>
            <pc:sldMk cId="3975773312" sldId="4456"/>
            <ac:spMk id="4" creationId="{DC834CDC-2435-88E7-E908-66FF8BBA8773}"/>
          </ac:spMkLst>
        </pc:spChg>
        <pc:spChg chg="mod">
          <ac:chgData name="GV Anjali T" userId="afe95fb3ce2311f4" providerId="LiveId" clId="{0555DC85-A418-42A8-A1A3-168C95540940}" dt="2024-09-09T03:30:15.029" v="167"/>
          <ac:spMkLst>
            <pc:docMk/>
            <pc:sldMk cId="3975773312" sldId="4456"/>
            <ac:spMk id="29" creationId="{FE3526C0-0D62-E999-846D-539DB0F96A06}"/>
          </ac:spMkLst>
        </pc:spChg>
        <pc:picChg chg="add mod">
          <ac:chgData name="GV Anjali T" userId="afe95fb3ce2311f4" providerId="LiveId" clId="{0555DC85-A418-42A8-A1A3-168C95540940}" dt="2024-09-09T03:31:23.356" v="172" actId="14100"/>
          <ac:picMkLst>
            <pc:docMk/>
            <pc:sldMk cId="3975773312" sldId="4456"/>
            <ac:picMk id="5" creationId="{7DD0A9CD-3572-83D8-6CE2-359D9057BD20}"/>
          </ac:picMkLst>
        </pc:picChg>
        <pc:picChg chg="del">
          <ac:chgData name="GV Anjali T" userId="afe95fb3ce2311f4" providerId="LiveId" clId="{0555DC85-A418-42A8-A1A3-168C95540940}" dt="2024-09-09T03:30:31.316" v="168" actId="21"/>
          <ac:picMkLst>
            <pc:docMk/>
            <pc:sldMk cId="3975773312" sldId="4456"/>
            <ac:picMk id="8" creationId="{0AF6CE74-B3C3-8DC8-652E-1B67935102D7}"/>
          </ac:picMkLst>
        </pc:picChg>
      </pc:sldChg>
      <pc:sldChg chg="modSp add mod">
        <pc:chgData name="GV Anjali T" userId="afe95fb3ce2311f4" providerId="LiveId" clId="{0555DC85-A418-42A8-A1A3-168C95540940}" dt="2024-09-09T03:35:21.194" v="188"/>
        <pc:sldMkLst>
          <pc:docMk/>
          <pc:sldMk cId="1657487263" sldId="4457"/>
        </pc:sldMkLst>
        <pc:spChg chg="mod">
          <ac:chgData name="GV Anjali T" userId="afe95fb3ce2311f4" providerId="LiveId" clId="{0555DC85-A418-42A8-A1A3-168C95540940}" dt="2024-09-09T03:35:07.085" v="187"/>
          <ac:spMkLst>
            <pc:docMk/>
            <pc:sldMk cId="1657487263" sldId="4457"/>
            <ac:spMk id="4" creationId="{DC834CDC-2435-88E7-E908-66FF8BBA8773}"/>
          </ac:spMkLst>
        </pc:spChg>
        <pc:spChg chg="mod">
          <ac:chgData name="GV Anjali T" userId="afe95fb3ce2311f4" providerId="LiveId" clId="{0555DC85-A418-42A8-A1A3-168C95540940}" dt="2024-09-09T03:35:21.194" v="188"/>
          <ac:spMkLst>
            <pc:docMk/>
            <pc:sldMk cId="1657487263" sldId="4457"/>
            <ac:spMk id="29" creationId="{FE3526C0-0D62-E999-846D-539DB0F96A06}"/>
          </ac:spMkLst>
        </pc:spChg>
      </pc:sldChg>
      <pc:sldChg chg="add del">
        <pc:chgData name="GV Anjali T" userId="afe95fb3ce2311f4" providerId="LiveId" clId="{0555DC85-A418-42A8-A1A3-168C95540940}" dt="2024-09-09T03:31:33.010" v="174" actId="2696"/>
        <pc:sldMkLst>
          <pc:docMk/>
          <pc:sldMk cId="3670294098" sldId="4457"/>
        </pc:sldMkLst>
      </pc:sldChg>
      <pc:sldChg chg="addSp modSp add mod">
        <pc:chgData name="GV Anjali T" userId="afe95fb3ce2311f4" providerId="LiveId" clId="{0555DC85-A418-42A8-A1A3-168C95540940}" dt="2024-09-09T03:36:28.113" v="197" actId="14100"/>
        <pc:sldMkLst>
          <pc:docMk/>
          <pc:sldMk cId="2226273808" sldId="4458"/>
        </pc:sldMkLst>
        <pc:spChg chg="mod">
          <ac:chgData name="GV Anjali T" userId="afe95fb3ce2311f4" providerId="LiveId" clId="{0555DC85-A418-42A8-A1A3-168C95540940}" dt="2024-09-09T03:35:55.324" v="192" actId="20577"/>
          <ac:spMkLst>
            <pc:docMk/>
            <pc:sldMk cId="2226273808" sldId="4458"/>
            <ac:spMk id="4" creationId="{DC834CDC-2435-88E7-E908-66FF8BBA8773}"/>
          </ac:spMkLst>
        </pc:spChg>
        <pc:spChg chg="mod">
          <ac:chgData name="GV Anjali T" userId="afe95fb3ce2311f4" providerId="LiveId" clId="{0555DC85-A418-42A8-A1A3-168C95540940}" dt="2024-09-09T03:36:10.916" v="193"/>
          <ac:spMkLst>
            <pc:docMk/>
            <pc:sldMk cId="2226273808" sldId="4458"/>
            <ac:spMk id="29" creationId="{FE3526C0-0D62-E999-846D-539DB0F96A06}"/>
          </ac:spMkLst>
        </pc:spChg>
        <pc:picChg chg="add mod">
          <ac:chgData name="GV Anjali T" userId="afe95fb3ce2311f4" providerId="LiveId" clId="{0555DC85-A418-42A8-A1A3-168C95540940}" dt="2024-09-09T03:36:28.113" v="197" actId="14100"/>
          <ac:picMkLst>
            <pc:docMk/>
            <pc:sldMk cId="2226273808" sldId="4458"/>
            <ac:picMk id="7" creationId="{9E35BBC7-0DDC-F4C6-627E-4254AE09B7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F83ABB-A641-41B3-815B-0BF716117969}" type="datetimeFigureOut">
              <a:rPr lang="en-US" smtClean="0"/>
              <a:t>9/9/2024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464667-E269-4945-B7C0-AD99F8954A9B}" type="slidenum">
              <a:rPr lang="en-US" smtClean="0"/>
              <a:t>‹#›</a:t>
            </a:fld>
            <a:endParaRPr lang="en-US"/>
          </a:p>
        </p:txBody>
      </p:sp>
    </p:spTree>
    <p:extLst>
      <p:ext uri="{BB962C8B-B14F-4D97-AF65-F5344CB8AC3E}">
        <p14:creationId xmlns:p14="http://schemas.microsoft.com/office/powerpoint/2010/main" val="33468914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2225B-E41B-77C0-1A23-7FE91583AB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2A84B7F-BF54-53DE-5ED7-2CDED8A4B9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D18E42-7938-EBF6-0BBB-C03E98259DAE}"/>
              </a:ext>
            </a:extLst>
          </p:cNvPr>
          <p:cNvSpPr>
            <a:spLocks noGrp="1"/>
          </p:cNvSpPr>
          <p:nvPr>
            <p:ph type="dt" sz="half" idx="10"/>
          </p:nvPr>
        </p:nvSpPr>
        <p:spPr/>
        <p:txBody>
          <a:bodyPr/>
          <a:lstStyle/>
          <a:p>
            <a:fld id="{D66C86BF-26DF-47F2-BBA6-FB99F1E1025C}" type="datetimeFigureOut">
              <a:rPr lang="en-US" smtClean="0"/>
              <a:t>9/9/2024</a:t>
            </a:fld>
            <a:endParaRPr lang="en-US"/>
          </a:p>
        </p:txBody>
      </p:sp>
      <p:sp>
        <p:nvSpPr>
          <p:cNvPr id="5" name="Footer Placeholder 4">
            <a:extLst>
              <a:ext uri="{FF2B5EF4-FFF2-40B4-BE49-F238E27FC236}">
                <a16:creationId xmlns:a16="http://schemas.microsoft.com/office/drawing/2014/main" id="{9274C66D-7C77-1BC2-E297-5581F607B8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C71FE2-01D7-8CFA-F772-2A12DADA9511}"/>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3418976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79BFA-EF8F-EA09-32AE-D64B8AE7D94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D6459FB-C2B4-23D4-5E49-19DBA37F4E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F53C33-E5A3-B4F5-E8BF-0885DE881848}"/>
              </a:ext>
            </a:extLst>
          </p:cNvPr>
          <p:cNvSpPr>
            <a:spLocks noGrp="1"/>
          </p:cNvSpPr>
          <p:nvPr>
            <p:ph type="dt" sz="half" idx="10"/>
          </p:nvPr>
        </p:nvSpPr>
        <p:spPr/>
        <p:txBody>
          <a:bodyPr/>
          <a:lstStyle/>
          <a:p>
            <a:fld id="{D66C86BF-26DF-47F2-BBA6-FB99F1E1025C}" type="datetimeFigureOut">
              <a:rPr lang="en-US" smtClean="0"/>
              <a:t>9/9/2024</a:t>
            </a:fld>
            <a:endParaRPr lang="en-US"/>
          </a:p>
        </p:txBody>
      </p:sp>
      <p:sp>
        <p:nvSpPr>
          <p:cNvPr id="5" name="Footer Placeholder 4">
            <a:extLst>
              <a:ext uri="{FF2B5EF4-FFF2-40B4-BE49-F238E27FC236}">
                <a16:creationId xmlns:a16="http://schemas.microsoft.com/office/drawing/2014/main" id="{39B3BEFD-E011-F7CA-9B31-F27B739193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199C5A-F8B7-9E90-F8CD-0F9D22014070}"/>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3725137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C63739-7054-0E76-0B25-A01771D40C1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38EBE8-732F-CBA6-F8BB-30CF1BAE2D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19432A-8B6F-76F0-0D7B-30A66B9629A3}"/>
              </a:ext>
            </a:extLst>
          </p:cNvPr>
          <p:cNvSpPr>
            <a:spLocks noGrp="1"/>
          </p:cNvSpPr>
          <p:nvPr>
            <p:ph type="dt" sz="half" idx="10"/>
          </p:nvPr>
        </p:nvSpPr>
        <p:spPr/>
        <p:txBody>
          <a:bodyPr/>
          <a:lstStyle/>
          <a:p>
            <a:fld id="{D66C86BF-26DF-47F2-BBA6-FB99F1E1025C}" type="datetimeFigureOut">
              <a:rPr lang="en-US" smtClean="0"/>
              <a:t>9/9/2024</a:t>
            </a:fld>
            <a:endParaRPr lang="en-US"/>
          </a:p>
        </p:txBody>
      </p:sp>
      <p:sp>
        <p:nvSpPr>
          <p:cNvPr id="5" name="Footer Placeholder 4">
            <a:extLst>
              <a:ext uri="{FF2B5EF4-FFF2-40B4-BE49-F238E27FC236}">
                <a16:creationId xmlns:a16="http://schemas.microsoft.com/office/drawing/2014/main" id="{82C8D616-BCA7-5689-02D1-3CA3EA8840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983D8B-7730-9BA0-75AA-DC12AF5D041B}"/>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4041253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69414-E7DE-B18D-3123-DBD0283DAB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9AEC70-B92A-CC7C-576E-A961A566DF5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40CFBF-3986-2ECA-DC6E-B0EB5EEAE220}"/>
              </a:ext>
            </a:extLst>
          </p:cNvPr>
          <p:cNvSpPr>
            <a:spLocks noGrp="1"/>
          </p:cNvSpPr>
          <p:nvPr>
            <p:ph type="dt" sz="half" idx="10"/>
          </p:nvPr>
        </p:nvSpPr>
        <p:spPr/>
        <p:txBody>
          <a:bodyPr/>
          <a:lstStyle/>
          <a:p>
            <a:fld id="{D66C86BF-26DF-47F2-BBA6-FB99F1E1025C}" type="datetimeFigureOut">
              <a:rPr lang="en-US" smtClean="0"/>
              <a:t>9/9/2024</a:t>
            </a:fld>
            <a:endParaRPr lang="en-US"/>
          </a:p>
        </p:txBody>
      </p:sp>
      <p:sp>
        <p:nvSpPr>
          <p:cNvPr id="5" name="Footer Placeholder 4">
            <a:extLst>
              <a:ext uri="{FF2B5EF4-FFF2-40B4-BE49-F238E27FC236}">
                <a16:creationId xmlns:a16="http://schemas.microsoft.com/office/drawing/2014/main" id="{BB5622A7-D018-3314-6712-AC0A3E326F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DF858B-9E65-33C3-1330-DDC559B7F2B8}"/>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111714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99EF2-BE12-339C-53A6-D7F37ED5DF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95EA9B6-8FA8-149E-9646-FB301CFB14E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0325791-C68A-6622-2CC5-3C0B283338D8}"/>
              </a:ext>
            </a:extLst>
          </p:cNvPr>
          <p:cNvSpPr>
            <a:spLocks noGrp="1"/>
          </p:cNvSpPr>
          <p:nvPr>
            <p:ph type="dt" sz="half" idx="10"/>
          </p:nvPr>
        </p:nvSpPr>
        <p:spPr/>
        <p:txBody>
          <a:bodyPr/>
          <a:lstStyle/>
          <a:p>
            <a:fld id="{D66C86BF-26DF-47F2-BBA6-FB99F1E1025C}" type="datetimeFigureOut">
              <a:rPr lang="en-US" smtClean="0"/>
              <a:t>9/9/2024</a:t>
            </a:fld>
            <a:endParaRPr lang="en-US"/>
          </a:p>
        </p:txBody>
      </p:sp>
      <p:sp>
        <p:nvSpPr>
          <p:cNvPr id="5" name="Footer Placeholder 4">
            <a:extLst>
              <a:ext uri="{FF2B5EF4-FFF2-40B4-BE49-F238E27FC236}">
                <a16:creationId xmlns:a16="http://schemas.microsoft.com/office/drawing/2014/main" id="{797CB1C5-90B9-0823-9015-AF5F09CF9B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39B8B6-BAA6-240F-60BE-518B08A68FF3}"/>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1263101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E3121-A2A6-067F-9BB5-431330CD0C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B61458-6F42-1FC6-02A5-B26BB0448D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40A9E45-D816-7EFD-3CAA-178E16FA00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F34DE17-8AF8-1452-3C2B-1E8AC11C05C7}"/>
              </a:ext>
            </a:extLst>
          </p:cNvPr>
          <p:cNvSpPr>
            <a:spLocks noGrp="1"/>
          </p:cNvSpPr>
          <p:nvPr>
            <p:ph type="dt" sz="half" idx="10"/>
          </p:nvPr>
        </p:nvSpPr>
        <p:spPr/>
        <p:txBody>
          <a:bodyPr/>
          <a:lstStyle/>
          <a:p>
            <a:fld id="{D66C86BF-26DF-47F2-BBA6-FB99F1E1025C}" type="datetimeFigureOut">
              <a:rPr lang="en-US" smtClean="0"/>
              <a:t>9/9/2024</a:t>
            </a:fld>
            <a:endParaRPr lang="en-US"/>
          </a:p>
        </p:txBody>
      </p:sp>
      <p:sp>
        <p:nvSpPr>
          <p:cNvPr id="6" name="Footer Placeholder 5">
            <a:extLst>
              <a:ext uri="{FF2B5EF4-FFF2-40B4-BE49-F238E27FC236}">
                <a16:creationId xmlns:a16="http://schemas.microsoft.com/office/drawing/2014/main" id="{F8F04EE6-8A95-F57F-A192-3DE3AA4138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37B0C8-4507-0579-A941-6A255E92B46F}"/>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731883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D41E2-A077-4FE6-C0D3-E53AD769299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68D9F13-A5D4-37A3-1493-299424981A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F5EE514-EB19-276A-D5A5-AD3B452852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A4ECFBA-4BCE-DB10-1A82-A2D64F058E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CFB50E7-10C2-3309-2CDC-0F66334ED7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91554FF-26AD-988B-1BE6-17295ED2C712}"/>
              </a:ext>
            </a:extLst>
          </p:cNvPr>
          <p:cNvSpPr>
            <a:spLocks noGrp="1"/>
          </p:cNvSpPr>
          <p:nvPr>
            <p:ph type="dt" sz="half" idx="10"/>
          </p:nvPr>
        </p:nvSpPr>
        <p:spPr/>
        <p:txBody>
          <a:bodyPr/>
          <a:lstStyle/>
          <a:p>
            <a:fld id="{D66C86BF-26DF-47F2-BBA6-FB99F1E1025C}" type="datetimeFigureOut">
              <a:rPr lang="en-US" smtClean="0"/>
              <a:t>9/9/2024</a:t>
            </a:fld>
            <a:endParaRPr lang="en-US"/>
          </a:p>
        </p:txBody>
      </p:sp>
      <p:sp>
        <p:nvSpPr>
          <p:cNvPr id="8" name="Footer Placeholder 7">
            <a:extLst>
              <a:ext uri="{FF2B5EF4-FFF2-40B4-BE49-F238E27FC236}">
                <a16:creationId xmlns:a16="http://schemas.microsoft.com/office/drawing/2014/main" id="{62EB7DB9-3BFA-EEC0-380B-FF6C9131A6B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B18BED0-2F21-3460-79B8-7290A76A4675}"/>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3447078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70D88-D9A6-E2BA-4D07-31B2E1E8C5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79C88D8-4119-A0E3-1E19-520074B60AB6}"/>
              </a:ext>
            </a:extLst>
          </p:cNvPr>
          <p:cNvSpPr>
            <a:spLocks noGrp="1"/>
          </p:cNvSpPr>
          <p:nvPr>
            <p:ph type="dt" sz="half" idx="10"/>
          </p:nvPr>
        </p:nvSpPr>
        <p:spPr/>
        <p:txBody>
          <a:bodyPr/>
          <a:lstStyle/>
          <a:p>
            <a:fld id="{D66C86BF-26DF-47F2-BBA6-FB99F1E1025C}" type="datetimeFigureOut">
              <a:rPr lang="en-US" smtClean="0"/>
              <a:t>9/9/2024</a:t>
            </a:fld>
            <a:endParaRPr lang="en-US"/>
          </a:p>
        </p:txBody>
      </p:sp>
      <p:sp>
        <p:nvSpPr>
          <p:cNvPr id="4" name="Footer Placeholder 3">
            <a:extLst>
              <a:ext uri="{FF2B5EF4-FFF2-40B4-BE49-F238E27FC236}">
                <a16:creationId xmlns:a16="http://schemas.microsoft.com/office/drawing/2014/main" id="{4EBD6728-10D0-DD4F-070F-D8887DC4079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1F0AF4-0EB8-E3C6-BC9D-0F225B0D6689}"/>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3137913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6305AF-CB28-6234-0989-07022337F2C8}"/>
              </a:ext>
            </a:extLst>
          </p:cNvPr>
          <p:cNvSpPr>
            <a:spLocks noGrp="1"/>
          </p:cNvSpPr>
          <p:nvPr>
            <p:ph type="dt" sz="half" idx="10"/>
          </p:nvPr>
        </p:nvSpPr>
        <p:spPr/>
        <p:txBody>
          <a:bodyPr/>
          <a:lstStyle/>
          <a:p>
            <a:fld id="{D66C86BF-26DF-47F2-BBA6-FB99F1E1025C}" type="datetimeFigureOut">
              <a:rPr lang="en-US" smtClean="0"/>
              <a:t>9/9/2024</a:t>
            </a:fld>
            <a:endParaRPr lang="en-US"/>
          </a:p>
        </p:txBody>
      </p:sp>
      <p:sp>
        <p:nvSpPr>
          <p:cNvPr id="3" name="Footer Placeholder 2">
            <a:extLst>
              <a:ext uri="{FF2B5EF4-FFF2-40B4-BE49-F238E27FC236}">
                <a16:creationId xmlns:a16="http://schemas.microsoft.com/office/drawing/2014/main" id="{F25B88D4-A6C0-E1B7-8994-A86076DAC34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02BBE91-403E-73E0-6DB4-5910441B780C}"/>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2957680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51ACB-DC8B-620D-E3BF-7FA852E0A2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CC1B764-533F-1B5D-0611-138F699344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8B5571B-161E-E09A-5698-4A40CFD312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D211E9-C5AE-278A-0394-D5A3F4277B48}"/>
              </a:ext>
            </a:extLst>
          </p:cNvPr>
          <p:cNvSpPr>
            <a:spLocks noGrp="1"/>
          </p:cNvSpPr>
          <p:nvPr>
            <p:ph type="dt" sz="half" idx="10"/>
          </p:nvPr>
        </p:nvSpPr>
        <p:spPr/>
        <p:txBody>
          <a:bodyPr/>
          <a:lstStyle/>
          <a:p>
            <a:fld id="{D66C86BF-26DF-47F2-BBA6-FB99F1E1025C}" type="datetimeFigureOut">
              <a:rPr lang="en-US" smtClean="0"/>
              <a:t>9/9/2024</a:t>
            </a:fld>
            <a:endParaRPr lang="en-US"/>
          </a:p>
        </p:txBody>
      </p:sp>
      <p:sp>
        <p:nvSpPr>
          <p:cNvPr id="6" name="Footer Placeholder 5">
            <a:extLst>
              <a:ext uri="{FF2B5EF4-FFF2-40B4-BE49-F238E27FC236}">
                <a16:creationId xmlns:a16="http://schemas.microsoft.com/office/drawing/2014/main" id="{437A9B3E-94F2-61BE-DDC5-42C0513840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552E40-E8E1-BD3E-81E3-532D7B29B082}"/>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2672400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F0294-46E3-230A-33FB-B650A56B89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2C59121-E297-856F-8ED2-F9B862BEEC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B44B73E-5B9E-91E2-5353-C491A0CF95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24E462-7BB8-F752-941C-B91D00225E13}"/>
              </a:ext>
            </a:extLst>
          </p:cNvPr>
          <p:cNvSpPr>
            <a:spLocks noGrp="1"/>
          </p:cNvSpPr>
          <p:nvPr>
            <p:ph type="dt" sz="half" idx="10"/>
          </p:nvPr>
        </p:nvSpPr>
        <p:spPr/>
        <p:txBody>
          <a:bodyPr/>
          <a:lstStyle/>
          <a:p>
            <a:fld id="{D66C86BF-26DF-47F2-BBA6-FB99F1E1025C}" type="datetimeFigureOut">
              <a:rPr lang="en-US" smtClean="0"/>
              <a:t>9/9/2024</a:t>
            </a:fld>
            <a:endParaRPr lang="en-US"/>
          </a:p>
        </p:txBody>
      </p:sp>
      <p:sp>
        <p:nvSpPr>
          <p:cNvPr id="6" name="Footer Placeholder 5">
            <a:extLst>
              <a:ext uri="{FF2B5EF4-FFF2-40B4-BE49-F238E27FC236}">
                <a16:creationId xmlns:a16="http://schemas.microsoft.com/office/drawing/2014/main" id="{EDC8DAB4-C59B-C493-7D76-5E1C91DA55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1DC2E0-CCB3-2997-598A-4720CC284C29}"/>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3207103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BEEC88-9CA5-4612-35B7-82E0244A79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3ADCC53-C329-CE13-38A1-EB94C1E16C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D1CA58-D0E5-D20E-2F11-B1014BAA02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66C86BF-26DF-47F2-BBA6-FB99F1E1025C}" type="datetimeFigureOut">
              <a:rPr lang="en-US" smtClean="0"/>
              <a:t>9/9/2024</a:t>
            </a:fld>
            <a:endParaRPr lang="en-US"/>
          </a:p>
        </p:txBody>
      </p:sp>
      <p:sp>
        <p:nvSpPr>
          <p:cNvPr id="5" name="Footer Placeholder 4">
            <a:extLst>
              <a:ext uri="{FF2B5EF4-FFF2-40B4-BE49-F238E27FC236}">
                <a16:creationId xmlns:a16="http://schemas.microsoft.com/office/drawing/2014/main" id="{4E54645D-A023-304B-CF92-E94304A16A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BE39631-FBA3-5F80-C564-B320E69D3D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8F35010-364B-470B-BB6C-DCBBE63D2E54}" type="slidenum">
              <a:rPr lang="en-US" smtClean="0"/>
              <a:t>‹#›</a:t>
            </a:fld>
            <a:endParaRPr lang="en-US"/>
          </a:p>
        </p:txBody>
      </p:sp>
    </p:spTree>
    <p:extLst>
      <p:ext uri="{BB962C8B-B14F-4D97-AF65-F5344CB8AC3E}">
        <p14:creationId xmlns:p14="http://schemas.microsoft.com/office/powerpoint/2010/main" val="34116530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187CC"/>
        </a:solidFill>
        <a:effectLst/>
      </p:bgPr>
    </p:bg>
    <p:spTree>
      <p:nvGrpSpPr>
        <p:cNvPr id="1" name=""/>
        <p:cNvGrpSpPr/>
        <p:nvPr/>
      </p:nvGrpSpPr>
      <p:grpSpPr>
        <a:xfrm>
          <a:off x="0" y="0"/>
          <a:ext cx="0" cy="0"/>
          <a:chOff x="0" y="0"/>
          <a:chExt cx="0" cy="0"/>
        </a:xfrm>
      </p:grpSpPr>
      <p:pic>
        <p:nvPicPr>
          <p:cNvPr id="4" name="Picture 4"/>
          <p:cNvPicPr>
            <a:picLocks noChangeAspect="1"/>
          </p:cNvPicPr>
          <p:nvPr/>
        </p:nvPicPr>
        <p:blipFill rotWithShape="1">
          <a:blip r:embed="rId2"/>
          <a:srcRect l="1" r="-387" b="18588"/>
          <a:stretch/>
        </p:blipFill>
        <p:spPr>
          <a:xfrm>
            <a:off x="366227" y="237669"/>
            <a:ext cx="1212311" cy="788699"/>
          </a:xfrm>
          <a:prstGeom prst="rect">
            <a:avLst/>
          </a:prstGeom>
        </p:spPr>
      </p:pic>
      <p:sp>
        <p:nvSpPr>
          <p:cNvPr id="6" name="TextBox 6"/>
          <p:cNvSpPr txBox="1"/>
          <p:nvPr/>
        </p:nvSpPr>
        <p:spPr>
          <a:xfrm>
            <a:off x="366227" y="1503753"/>
            <a:ext cx="11555519" cy="998863"/>
          </a:xfrm>
          <a:prstGeom prst="rect">
            <a:avLst/>
          </a:prstGeom>
        </p:spPr>
        <p:txBody>
          <a:bodyPr wrap="square" lIns="0" tIns="0" rIns="0" bIns="0" rtlCol="0" anchor="t">
            <a:spAutoFit/>
          </a:bodyPr>
          <a:lstStyle/>
          <a:p>
            <a:pPr>
              <a:lnSpc>
                <a:spcPts val="9425"/>
              </a:lnSpc>
              <a:spcBef>
                <a:spcPct val="0"/>
              </a:spcBef>
            </a:pPr>
            <a:r>
              <a:rPr lang="en-US" sz="2800" dirty="0">
                <a:solidFill>
                  <a:srgbClr val="FFFFFF"/>
                </a:solidFill>
                <a:latin typeface="Calibri" panose="020F0502020204030204" pitchFamily="34" charset="0"/>
                <a:ea typeface="Calibri" panose="020F0502020204030204" pitchFamily="34" charset="0"/>
                <a:cs typeface="Calibri" panose="020F0502020204030204" pitchFamily="34" charset="0"/>
              </a:rPr>
              <a:t>WIPRO NGA Program –  SDET – Batch No: 1</a:t>
            </a:r>
          </a:p>
        </p:txBody>
      </p:sp>
      <p:sp>
        <p:nvSpPr>
          <p:cNvPr id="7" name="TextBox 7"/>
          <p:cNvSpPr txBox="1"/>
          <p:nvPr/>
        </p:nvSpPr>
        <p:spPr>
          <a:xfrm>
            <a:off x="366227" y="3275236"/>
            <a:ext cx="6780319" cy="292837"/>
          </a:xfrm>
          <a:prstGeom prst="rect">
            <a:avLst/>
          </a:prstGeom>
        </p:spPr>
        <p:txBody>
          <a:bodyPr wrap="square" lIns="0" tIns="0" rIns="0" bIns="0" rtlCol="0" anchor="t">
            <a:spAutoFit/>
          </a:bodyPr>
          <a:lstStyle/>
          <a:p>
            <a:pPr algn="just">
              <a:lnSpc>
                <a:spcPts val="2239"/>
              </a:lnSpc>
              <a:spcBef>
                <a:spcPct val="0"/>
              </a:spcBef>
            </a:pPr>
            <a:r>
              <a:rPr lang="en-US" sz="2400" dirty="0">
                <a:solidFill>
                  <a:srgbClr val="FFFFFF"/>
                </a:solidFill>
                <a:latin typeface="HK Grotesk" pitchFamily="2" charset="77"/>
              </a:rPr>
              <a:t>Capstone Project Presentation – 6</a:t>
            </a:r>
            <a:r>
              <a:rPr lang="en-US" sz="2400" baseline="30000" dirty="0">
                <a:solidFill>
                  <a:srgbClr val="FFFFFF"/>
                </a:solidFill>
                <a:latin typeface="HK Grotesk" pitchFamily="2" charset="77"/>
              </a:rPr>
              <a:t>th</a:t>
            </a:r>
            <a:r>
              <a:rPr lang="en-US" sz="2400" dirty="0">
                <a:solidFill>
                  <a:srgbClr val="FFFFFF"/>
                </a:solidFill>
                <a:latin typeface="HK Grotesk" pitchFamily="2" charset="77"/>
              </a:rPr>
              <a:t> and 9</a:t>
            </a:r>
            <a:r>
              <a:rPr lang="en-US" sz="2400" baseline="30000" dirty="0">
                <a:solidFill>
                  <a:srgbClr val="FFFFFF"/>
                </a:solidFill>
                <a:latin typeface="HK Grotesk" pitchFamily="2" charset="77"/>
              </a:rPr>
              <a:t>th</a:t>
            </a:r>
            <a:r>
              <a:rPr lang="en-US" sz="2400" dirty="0">
                <a:solidFill>
                  <a:srgbClr val="FFFFFF"/>
                </a:solidFill>
                <a:latin typeface="HK Grotesk" pitchFamily="2" charset="77"/>
              </a:rPr>
              <a:t> Sept 2024</a:t>
            </a:r>
          </a:p>
        </p:txBody>
      </p:sp>
      <p:sp>
        <p:nvSpPr>
          <p:cNvPr id="8" name="TextBox 8"/>
          <p:cNvSpPr txBox="1"/>
          <p:nvPr/>
        </p:nvSpPr>
        <p:spPr>
          <a:xfrm>
            <a:off x="366226" y="6140450"/>
            <a:ext cx="4172935" cy="221664"/>
          </a:xfrm>
          <a:prstGeom prst="rect">
            <a:avLst/>
          </a:prstGeom>
        </p:spPr>
        <p:txBody>
          <a:bodyPr lIns="0" tIns="0" rIns="0" bIns="0" rtlCol="0" anchor="t">
            <a:spAutoFit/>
          </a:bodyPr>
          <a:lstStyle/>
          <a:p>
            <a:pPr algn="just">
              <a:lnSpc>
                <a:spcPts val="1867"/>
              </a:lnSpc>
              <a:spcBef>
                <a:spcPct val="0"/>
              </a:spcBef>
            </a:pPr>
            <a:r>
              <a:rPr lang="en-US" sz="1333" spc="133" dirty="0">
                <a:solidFill>
                  <a:srgbClr val="FFFFFF"/>
                </a:solidFill>
                <a:latin typeface="HK Grotesk Light Bold"/>
              </a:rPr>
              <a:t>www.rpsconsulting.in</a:t>
            </a:r>
          </a:p>
        </p:txBody>
      </p:sp>
      <p:sp>
        <p:nvSpPr>
          <p:cNvPr id="2" name="TextBox 7">
            <a:extLst>
              <a:ext uri="{FF2B5EF4-FFF2-40B4-BE49-F238E27FC236}">
                <a16:creationId xmlns:a16="http://schemas.microsoft.com/office/drawing/2014/main" id="{ED66556B-B256-8D8D-E60E-0C5895B5FFA5}"/>
              </a:ext>
            </a:extLst>
          </p:cNvPr>
          <p:cNvSpPr txBox="1"/>
          <p:nvPr/>
        </p:nvSpPr>
        <p:spPr>
          <a:xfrm>
            <a:off x="366226" y="5061410"/>
            <a:ext cx="6780319" cy="292837"/>
          </a:xfrm>
          <a:prstGeom prst="rect">
            <a:avLst/>
          </a:prstGeom>
        </p:spPr>
        <p:txBody>
          <a:bodyPr wrap="square" lIns="0" tIns="0" rIns="0" bIns="0" rtlCol="0" anchor="t">
            <a:spAutoFit/>
          </a:bodyPr>
          <a:lstStyle/>
          <a:p>
            <a:pPr algn="just">
              <a:lnSpc>
                <a:spcPts val="2239"/>
              </a:lnSpc>
              <a:spcBef>
                <a:spcPct val="0"/>
              </a:spcBef>
            </a:pPr>
            <a:r>
              <a:rPr lang="en-US" sz="2400" dirty="0">
                <a:solidFill>
                  <a:srgbClr val="FFFFFF"/>
                </a:solidFill>
                <a:latin typeface="HK Grotesk" pitchFamily="2" charset="77"/>
              </a:rPr>
              <a:t>Presented by –</a:t>
            </a:r>
            <a:r>
              <a:rPr lang="en-US" sz="2400" dirty="0" err="1">
                <a:solidFill>
                  <a:srgbClr val="FFFFFF"/>
                </a:solidFill>
                <a:latin typeface="HK Grotesk" pitchFamily="2" charset="77"/>
              </a:rPr>
              <a:t>Tummuri</a:t>
            </a:r>
            <a:r>
              <a:rPr lang="en-US" sz="2400" dirty="0">
                <a:solidFill>
                  <a:srgbClr val="FFFFFF"/>
                </a:solidFill>
                <a:latin typeface="HK Grotesk" pitchFamily="2" charset="77"/>
              </a:rPr>
              <a:t> Geetha </a:t>
            </a:r>
            <a:r>
              <a:rPr lang="en-US" sz="2400" dirty="0" err="1">
                <a:solidFill>
                  <a:srgbClr val="FFFFFF"/>
                </a:solidFill>
                <a:latin typeface="HK Grotesk" pitchFamily="2" charset="77"/>
              </a:rPr>
              <a:t>Vijayanjali</a:t>
            </a:r>
            <a:r>
              <a:rPr lang="en-US" sz="2400" dirty="0">
                <a:solidFill>
                  <a:srgbClr val="FFFFFF"/>
                </a:solidFill>
                <a:latin typeface="HK Grotesk" pitchFamily="2" charset="77"/>
              </a:rPr>
              <a:t> </a:t>
            </a:r>
          </a:p>
        </p:txBody>
      </p:sp>
      <p:sp>
        <p:nvSpPr>
          <p:cNvPr id="3" name="TextBox 7">
            <a:extLst>
              <a:ext uri="{FF2B5EF4-FFF2-40B4-BE49-F238E27FC236}">
                <a16:creationId xmlns:a16="http://schemas.microsoft.com/office/drawing/2014/main" id="{21F87AA7-2FEF-9248-CC8B-6951622F8F14}"/>
              </a:ext>
            </a:extLst>
          </p:cNvPr>
          <p:cNvSpPr txBox="1"/>
          <p:nvPr/>
        </p:nvSpPr>
        <p:spPr>
          <a:xfrm>
            <a:off x="366225" y="4093343"/>
            <a:ext cx="10257783" cy="574966"/>
          </a:xfrm>
          <a:prstGeom prst="rect">
            <a:avLst/>
          </a:prstGeom>
        </p:spPr>
        <p:txBody>
          <a:bodyPr wrap="square" lIns="0" tIns="0" rIns="0" bIns="0" rtlCol="0" anchor="t">
            <a:spAutoFit/>
          </a:bodyPr>
          <a:lstStyle/>
          <a:p>
            <a:pPr algn="just">
              <a:lnSpc>
                <a:spcPts val="2239"/>
              </a:lnSpc>
              <a:spcBef>
                <a:spcPct val="0"/>
              </a:spcBef>
            </a:pPr>
            <a:r>
              <a:rPr lang="en-US" sz="2400" dirty="0">
                <a:solidFill>
                  <a:srgbClr val="FFFFFF"/>
                </a:solidFill>
                <a:latin typeface="HK Grotesk" pitchFamily="2" charset="77"/>
              </a:rPr>
              <a:t>Project Title Here – Automated Testing of MakeMyTrip.com</a:t>
            </a:r>
            <a:endParaRPr lang="en-IN" sz="2000" dirty="0">
              <a:solidFill>
                <a:schemeClr val="bg1"/>
              </a:solidFill>
              <a:effectLst/>
              <a:latin typeface="HK Grotesk"/>
              <a:ea typeface="Calibri" panose="020F0502020204030204" pitchFamily="34" charset="0"/>
              <a:cs typeface="Times New Roman" panose="02020603050405020304" pitchFamily="18" charset="0"/>
            </a:endParaRPr>
          </a:p>
          <a:p>
            <a:pPr algn="just">
              <a:lnSpc>
                <a:spcPts val="2239"/>
              </a:lnSpc>
              <a:spcBef>
                <a:spcPct val="0"/>
              </a:spcBef>
            </a:pPr>
            <a:endParaRPr lang="en-US" sz="2400" dirty="0">
              <a:solidFill>
                <a:srgbClr val="FFFFFF"/>
              </a:solidFill>
              <a:latin typeface="HK Grotesk" pitchFamily="2" charset="77"/>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B7AE17-255B-EFAF-AB19-35D5726D4935}"/>
            </a:ext>
          </a:extLst>
        </p:cNvPr>
        <p:cNvGrpSpPr/>
        <p:nvPr/>
      </p:nvGrpSpPr>
      <p:grpSpPr>
        <a:xfrm>
          <a:off x="0" y="0"/>
          <a:ext cx="0" cy="0"/>
          <a:chOff x="0" y="0"/>
          <a:chExt cx="0" cy="0"/>
        </a:xfrm>
      </p:grpSpPr>
      <p:sp>
        <p:nvSpPr>
          <p:cNvPr id="29" name="Rectangle 155">
            <a:extLst>
              <a:ext uri="{FF2B5EF4-FFF2-40B4-BE49-F238E27FC236}">
                <a16:creationId xmlns:a16="http://schemas.microsoft.com/office/drawing/2014/main" id="{FE3526C0-0D62-E999-846D-539DB0F96A06}"/>
              </a:ext>
            </a:extLst>
          </p:cNvPr>
          <p:cNvSpPr/>
          <p:nvPr/>
        </p:nvSpPr>
        <p:spPr>
          <a:xfrm>
            <a:off x="603315" y="211475"/>
            <a:ext cx="9772325" cy="492443"/>
          </a:xfrm>
          <a:prstGeom prst="rect">
            <a:avLst/>
          </a:prstGeom>
        </p:spPr>
        <p:txBody>
          <a:bodyPr wrap="square" lIns="0" tIns="0" rIns="0" bIns="0">
            <a:spAutoFit/>
          </a:bodyPr>
          <a:lstStyle/>
          <a:p>
            <a:pPr>
              <a:spcBef>
                <a:spcPct val="0"/>
              </a:spcBef>
            </a:pPr>
            <a:r>
              <a:rPr lang="en-US" sz="3200" b="1" dirty="0">
                <a:solidFill>
                  <a:srgbClr val="0187CC"/>
                </a:solidFill>
                <a:latin typeface="HK Grotesk Bold"/>
              </a:rPr>
              <a:t>Jira</a:t>
            </a:r>
          </a:p>
        </p:txBody>
      </p:sp>
      <p:pic>
        <p:nvPicPr>
          <p:cNvPr id="2" name="Picture 1" descr="Logo&#10;&#10;Description automatically generated">
            <a:extLst>
              <a:ext uri="{FF2B5EF4-FFF2-40B4-BE49-F238E27FC236}">
                <a16:creationId xmlns:a16="http://schemas.microsoft.com/office/drawing/2014/main" id="{CE32E4E7-27A9-CE4B-8AB0-AA5E86AA8E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3" name="TextBox 5">
            <a:extLst>
              <a:ext uri="{FF2B5EF4-FFF2-40B4-BE49-F238E27FC236}">
                <a16:creationId xmlns:a16="http://schemas.microsoft.com/office/drawing/2014/main" id="{3222EB71-F821-F852-BAE8-F9C461EA6C98}"/>
              </a:ext>
            </a:extLst>
          </p:cNvPr>
          <p:cNvSpPr txBox="1"/>
          <p:nvPr/>
        </p:nvSpPr>
        <p:spPr>
          <a:xfrm>
            <a:off x="4424757" y="6418579"/>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2024 - RPS Consulting all rights reserved</a:t>
            </a:r>
          </a:p>
        </p:txBody>
      </p:sp>
      <p:sp>
        <p:nvSpPr>
          <p:cNvPr id="6" name="Slide Number Placeholder 5">
            <a:extLst>
              <a:ext uri="{FF2B5EF4-FFF2-40B4-BE49-F238E27FC236}">
                <a16:creationId xmlns:a16="http://schemas.microsoft.com/office/drawing/2014/main" id="{CB6264C8-542D-6BAC-F31C-291E314EAB7E}"/>
              </a:ext>
            </a:extLst>
          </p:cNvPr>
          <p:cNvSpPr>
            <a:spLocks noGrp="1"/>
          </p:cNvSpPr>
          <p:nvPr>
            <p:ph type="sldNum" sz="quarter" idx="12"/>
          </p:nvPr>
        </p:nvSpPr>
        <p:spPr/>
        <p:txBody>
          <a:bodyPr/>
          <a:lstStyle/>
          <a:p>
            <a:fld id="{C8F35010-364B-470B-BB6C-DCBBE63D2E54}" type="slidenum">
              <a:rPr lang="en-US" smtClean="0">
                <a:solidFill>
                  <a:schemeClr val="tx1"/>
                </a:solidFill>
              </a:rPr>
              <a:t>10</a:t>
            </a:fld>
            <a:endParaRPr lang="en-US" dirty="0">
              <a:solidFill>
                <a:schemeClr val="tx1"/>
              </a:solidFill>
            </a:endParaRPr>
          </a:p>
        </p:txBody>
      </p:sp>
      <p:sp>
        <p:nvSpPr>
          <p:cNvPr id="4" name="TextBox 3">
            <a:extLst>
              <a:ext uri="{FF2B5EF4-FFF2-40B4-BE49-F238E27FC236}">
                <a16:creationId xmlns:a16="http://schemas.microsoft.com/office/drawing/2014/main" id="{DC834CDC-2435-88E7-E908-66FF8BBA8773}"/>
              </a:ext>
            </a:extLst>
          </p:cNvPr>
          <p:cNvSpPr txBox="1"/>
          <p:nvPr/>
        </p:nvSpPr>
        <p:spPr>
          <a:xfrm>
            <a:off x="273075" y="973605"/>
            <a:ext cx="12083370" cy="704808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latin typeface="HK Grotesk"/>
              </a:rPr>
              <a:t>Defect Tracking and Management :</a:t>
            </a:r>
          </a:p>
          <a:p>
            <a:r>
              <a:rPr lang="en-US" sz="2000" dirty="0">
                <a:latin typeface="HK Grotesk"/>
              </a:rPr>
              <a:t>   Utilized Jira as the primary tool for tracking defects and managing project workflows. Logged defects with detailed descriptions, including steps for reproduction, expected outcomes, and severity levels, ensuring accurate reporting . Imported my detailed Excel worksheet, which contained test cases and test steps, into a .csv file. Using Zephyr within Jira, I successfully imported the CSV, ensuring a smooth transition of test cases into the system for streamlined execution.</a:t>
            </a:r>
          </a:p>
          <a:p>
            <a:endParaRPr lang="en-US" sz="2000" dirty="0">
              <a:latin typeface="HK Grotesk"/>
            </a:endParaRPr>
          </a:p>
          <a:p>
            <a:r>
              <a:rPr lang="en-US" sz="2400" b="1" dirty="0"/>
              <a:t>       </a:t>
            </a:r>
          </a:p>
          <a:p>
            <a:r>
              <a:rPr lang="en-US" sz="2400" dirty="0"/>
              <a:t>                      </a:t>
            </a:r>
            <a:endParaRPr lang="en-US" sz="2400" dirty="0">
              <a:latin typeface="HK Grotesk"/>
            </a:endParaRPr>
          </a:p>
          <a:p>
            <a:r>
              <a:rPr lang="en-US" sz="2400" b="1" dirty="0">
                <a:latin typeface="HK Grotesk"/>
              </a:rPr>
              <a:t>                                          </a:t>
            </a:r>
            <a:endParaRPr lang="en-US" sz="2400" dirty="0">
              <a:latin typeface="HK Grotesk"/>
            </a:endParaRPr>
          </a:p>
          <a:p>
            <a:r>
              <a:rPr lang="en-US" sz="2400" dirty="0"/>
              <a:t>   </a:t>
            </a:r>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p:txBody>
      </p:sp>
      <p:pic>
        <p:nvPicPr>
          <p:cNvPr id="7" name="Picture 6">
            <a:extLst>
              <a:ext uri="{FF2B5EF4-FFF2-40B4-BE49-F238E27FC236}">
                <a16:creationId xmlns:a16="http://schemas.microsoft.com/office/drawing/2014/main" id="{3D065031-E7A1-8E07-4F92-CF5B4AC63E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4052" y="3063712"/>
            <a:ext cx="6768548" cy="3073138"/>
          </a:xfrm>
          <a:prstGeom prst="rect">
            <a:avLst/>
          </a:prstGeom>
        </p:spPr>
      </p:pic>
    </p:spTree>
    <p:extLst>
      <p:ext uri="{BB962C8B-B14F-4D97-AF65-F5344CB8AC3E}">
        <p14:creationId xmlns:p14="http://schemas.microsoft.com/office/powerpoint/2010/main" val="1534377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B7AE17-255B-EFAF-AB19-35D5726D4935}"/>
            </a:ext>
          </a:extLst>
        </p:cNvPr>
        <p:cNvGrpSpPr/>
        <p:nvPr/>
      </p:nvGrpSpPr>
      <p:grpSpPr>
        <a:xfrm>
          <a:off x="0" y="0"/>
          <a:ext cx="0" cy="0"/>
          <a:chOff x="0" y="0"/>
          <a:chExt cx="0" cy="0"/>
        </a:xfrm>
      </p:grpSpPr>
      <p:sp>
        <p:nvSpPr>
          <p:cNvPr id="29" name="Rectangle 155">
            <a:extLst>
              <a:ext uri="{FF2B5EF4-FFF2-40B4-BE49-F238E27FC236}">
                <a16:creationId xmlns:a16="http://schemas.microsoft.com/office/drawing/2014/main" id="{FE3526C0-0D62-E999-846D-539DB0F96A06}"/>
              </a:ext>
            </a:extLst>
          </p:cNvPr>
          <p:cNvSpPr/>
          <p:nvPr/>
        </p:nvSpPr>
        <p:spPr>
          <a:xfrm>
            <a:off x="603315" y="211475"/>
            <a:ext cx="9772325" cy="492443"/>
          </a:xfrm>
          <a:prstGeom prst="rect">
            <a:avLst/>
          </a:prstGeom>
        </p:spPr>
        <p:txBody>
          <a:bodyPr wrap="square" lIns="0" tIns="0" rIns="0" bIns="0">
            <a:spAutoFit/>
          </a:bodyPr>
          <a:lstStyle/>
          <a:p>
            <a:pPr>
              <a:spcBef>
                <a:spcPct val="0"/>
              </a:spcBef>
            </a:pPr>
            <a:r>
              <a:rPr lang="en-US" sz="3200" b="1" dirty="0">
                <a:solidFill>
                  <a:srgbClr val="0187CC"/>
                </a:solidFill>
                <a:latin typeface="HK Grotesk Bold"/>
              </a:rPr>
              <a:t>Selenium BDD with Cucumber</a:t>
            </a:r>
          </a:p>
        </p:txBody>
      </p:sp>
      <p:pic>
        <p:nvPicPr>
          <p:cNvPr id="2" name="Picture 1" descr="Logo&#10;&#10;Description automatically generated">
            <a:extLst>
              <a:ext uri="{FF2B5EF4-FFF2-40B4-BE49-F238E27FC236}">
                <a16:creationId xmlns:a16="http://schemas.microsoft.com/office/drawing/2014/main" id="{CE32E4E7-27A9-CE4B-8AB0-AA5E86AA8E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3" name="TextBox 5">
            <a:extLst>
              <a:ext uri="{FF2B5EF4-FFF2-40B4-BE49-F238E27FC236}">
                <a16:creationId xmlns:a16="http://schemas.microsoft.com/office/drawing/2014/main" id="{3222EB71-F821-F852-BAE8-F9C461EA6C98}"/>
              </a:ext>
            </a:extLst>
          </p:cNvPr>
          <p:cNvSpPr txBox="1"/>
          <p:nvPr/>
        </p:nvSpPr>
        <p:spPr>
          <a:xfrm>
            <a:off x="4424757" y="6418579"/>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2024 - RPS Consulting all rights reserved</a:t>
            </a:r>
          </a:p>
        </p:txBody>
      </p:sp>
      <p:sp>
        <p:nvSpPr>
          <p:cNvPr id="6" name="Slide Number Placeholder 5">
            <a:extLst>
              <a:ext uri="{FF2B5EF4-FFF2-40B4-BE49-F238E27FC236}">
                <a16:creationId xmlns:a16="http://schemas.microsoft.com/office/drawing/2014/main" id="{CB6264C8-542D-6BAC-F31C-291E314EAB7E}"/>
              </a:ext>
            </a:extLst>
          </p:cNvPr>
          <p:cNvSpPr>
            <a:spLocks noGrp="1"/>
          </p:cNvSpPr>
          <p:nvPr>
            <p:ph type="sldNum" sz="quarter" idx="12"/>
          </p:nvPr>
        </p:nvSpPr>
        <p:spPr/>
        <p:txBody>
          <a:bodyPr/>
          <a:lstStyle/>
          <a:p>
            <a:fld id="{C8F35010-364B-470B-BB6C-DCBBE63D2E54}" type="slidenum">
              <a:rPr lang="en-US" smtClean="0">
                <a:solidFill>
                  <a:schemeClr val="tx1"/>
                </a:solidFill>
              </a:rPr>
              <a:t>11</a:t>
            </a:fld>
            <a:endParaRPr lang="en-US" dirty="0">
              <a:solidFill>
                <a:schemeClr val="tx1"/>
              </a:solidFill>
            </a:endParaRPr>
          </a:p>
        </p:txBody>
      </p:sp>
      <p:sp>
        <p:nvSpPr>
          <p:cNvPr id="4" name="TextBox 3">
            <a:extLst>
              <a:ext uri="{FF2B5EF4-FFF2-40B4-BE49-F238E27FC236}">
                <a16:creationId xmlns:a16="http://schemas.microsoft.com/office/drawing/2014/main" id="{DC834CDC-2435-88E7-E908-66FF8BBA8773}"/>
              </a:ext>
            </a:extLst>
          </p:cNvPr>
          <p:cNvSpPr txBox="1"/>
          <p:nvPr/>
        </p:nvSpPr>
        <p:spPr>
          <a:xfrm>
            <a:off x="273075" y="973605"/>
            <a:ext cx="12083370" cy="797141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latin typeface="HK Grotesk"/>
              </a:rPr>
              <a:t>Automation Framework Development:</a:t>
            </a:r>
          </a:p>
          <a:p>
            <a:r>
              <a:rPr lang="en-US" sz="2000" dirty="0">
                <a:latin typeface="HK Grotesk"/>
              </a:rPr>
              <a:t>             Built an automation framework using Selenium WebDriver integrated with BDD Cucumber, following the Page Object Model to ensure code reusability and maintainability across test scripts. The framework was designed with simplicity, allowing for easy updates and scalability as the project grows.</a:t>
            </a:r>
          </a:p>
          <a:p>
            <a:r>
              <a:rPr lang="en-US" sz="2000" b="1" dirty="0">
                <a:latin typeface="HK Grotesk"/>
              </a:rPr>
              <a:t>Scenario Creation</a:t>
            </a:r>
            <a:r>
              <a:rPr lang="en-US" sz="2000" dirty="0">
                <a:latin typeface="HK Grotesk"/>
              </a:rPr>
              <a:t>:</a:t>
            </a:r>
          </a:p>
          <a:p>
            <a:r>
              <a:rPr lang="en-US" sz="2000" dirty="0">
                <a:latin typeface="HK Grotesk"/>
              </a:rPr>
              <a:t>Created feature field for scenarios such as booking for flight, hotel, and holiday packages. Each scenario was designed to simulate real user journeys, ensuring that the application performed as expected under various conditions.</a:t>
            </a:r>
          </a:p>
          <a:p>
            <a:endParaRPr lang="en-US" sz="2000" dirty="0">
              <a:latin typeface="HK Grotesk"/>
            </a:endParaRPr>
          </a:p>
          <a:p>
            <a:endParaRPr lang="en-US" sz="2000" dirty="0">
              <a:latin typeface="HK Grotesk"/>
            </a:endParaRPr>
          </a:p>
          <a:p>
            <a:r>
              <a:rPr lang="en-US" sz="2400" b="1" dirty="0"/>
              <a:t>       </a:t>
            </a:r>
          </a:p>
          <a:p>
            <a:r>
              <a:rPr lang="en-US" sz="2400" dirty="0"/>
              <a:t>                      </a:t>
            </a:r>
            <a:endParaRPr lang="en-US" sz="2400" dirty="0">
              <a:latin typeface="HK Grotesk"/>
            </a:endParaRPr>
          </a:p>
          <a:p>
            <a:r>
              <a:rPr lang="en-US" sz="2400" b="1" dirty="0">
                <a:latin typeface="HK Grotesk"/>
              </a:rPr>
              <a:t>                                          </a:t>
            </a:r>
            <a:endParaRPr lang="en-US" sz="2400" dirty="0">
              <a:latin typeface="HK Grotesk"/>
            </a:endParaRPr>
          </a:p>
          <a:p>
            <a:r>
              <a:rPr lang="en-US" sz="2400" dirty="0"/>
              <a:t>   </a:t>
            </a:r>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p:txBody>
      </p:sp>
      <p:pic>
        <p:nvPicPr>
          <p:cNvPr id="5" name="Picture 4">
            <a:extLst>
              <a:ext uri="{FF2B5EF4-FFF2-40B4-BE49-F238E27FC236}">
                <a16:creationId xmlns:a16="http://schemas.microsoft.com/office/drawing/2014/main" id="{80766E47-9C1B-82EC-F3CF-E03FAF96B4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6445" y="3591611"/>
            <a:ext cx="8395982" cy="2292783"/>
          </a:xfrm>
          <a:prstGeom prst="rect">
            <a:avLst/>
          </a:prstGeom>
        </p:spPr>
      </p:pic>
    </p:spTree>
    <p:extLst>
      <p:ext uri="{BB962C8B-B14F-4D97-AF65-F5344CB8AC3E}">
        <p14:creationId xmlns:p14="http://schemas.microsoft.com/office/powerpoint/2010/main" val="1069544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B7AE17-255B-EFAF-AB19-35D5726D4935}"/>
            </a:ext>
          </a:extLst>
        </p:cNvPr>
        <p:cNvGrpSpPr/>
        <p:nvPr/>
      </p:nvGrpSpPr>
      <p:grpSpPr>
        <a:xfrm>
          <a:off x="0" y="0"/>
          <a:ext cx="0" cy="0"/>
          <a:chOff x="0" y="0"/>
          <a:chExt cx="0" cy="0"/>
        </a:xfrm>
      </p:grpSpPr>
      <p:sp>
        <p:nvSpPr>
          <p:cNvPr id="29" name="Rectangle 155">
            <a:extLst>
              <a:ext uri="{FF2B5EF4-FFF2-40B4-BE49-F238E27FC236}">
                <a16:creationId xmlns:a16="http://schemas.microsoft.com/office/drawing/2014/main" id="{FE3526C0-0D62-E999-846D-539DB0F96A06}"/>
              </a:ext>
            </a:extLst>
          </p:cNvPr>
          <p:cNvSpPr/>
          <p:nvPr/>
        </p:nvSpPr>
        <p:spPr>
          <a:xfrm>
            <a:off x="603315" y="211475"/>
            <a:ext cx="9772325" cy="492443"/>
          </a:xfrm>
          <a:prstGeom prst="rect">
            <a:avLst/>
          </a:prstGeom>
        </p:spPr>
        <p:txBody>
          <a:bodyPr wrap="square" lIns="0" tIns="0" rIns="0" bIns="0">
            <a:spAutoFit/>
          </a:bodyPr>
          <a:lstStyle/>
          <a:p>
            <a:pPr>
              <a:spcBef>
                <a:spcPct val="0"/>
              </a:spcBef>
            </a:pPr>
            <a:r>
              <a:rPr lang="en-US" sz="3200" b="1" dirty="0">
                <a:solidFill>
                  <a:srgbClr val="0187CC"/>
                </a:solidFill>
                <a:latin typeface="HK Grotesk Bold"/>
              </a:rPr>
              <a:t>Selenium BDD with Cucumber</a:t>
            </a:r>
          </a:p>
        </p:txBody>
      </p:sp>
      <p:pic>
        <p:nvPicPr>
          <p:cNvPr id="2" name="Picture 1" descr="Logo&#10;&#10;Description automatically generated">
            <a:extLst>
              <a:ext uri="{FF2B5EF4-FFF2-40B4-BE49-F238E27FC236}">
                <a16:creationId xmlns:a16="http://schemas.microsoft.com/office/drawing/2014/main" id="{CE32E4E7-27A9-CE4B-8AB0-AA5E86AA8E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3" name="TextBox 5">
            <a:extLst>
              <a:ext uri="{FF2B5EF4-FFF2-40B4-BE49-F238E27FC236}">
                <a16:creationId xmlns:a16="http://schemas.microsoft.com/office/drawing/2014/main" id="{3222EB71-F821-F852-BAE8-F9C461EA6C98}"/>
              </a:ext>
            </a:extLst>
          </p:cNvPr>
          <p:cNvSpPr txBox="1"/>
          <p:nvPr/>
        </p:nvSpPr>
        <p:spPr>
          <a:xfrm>
            <a:off x="4424757" y="6418579"/>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2024 - RPS Consulting all rights reserved</a:t>
            </a:r>
          </a:p>
        </p:txBody>
      </p:sp>
      <p:sp>
        <p:nvSpPr>
          <p:cNvPr id="6" name="Slide Number Placeholder 5">
            <a:extLst>
              <a:ext uri="{FF2B5EF4-FFF2-40B4-BE49-F238E27FC236}">
                <a16:creationId xmlns:a16="http://schemas.microsoft.com/office/drawing/2014/main" id="{CB6264C8-542D-6BAC-F31C-291E314EAB7E}"/>
              </a:ext>
            </a:extLst>
          </p:cNvPr>
          <p:cNvSpPr>
            <a:spLocks noGrp="1"/>
          </p:cNvSpPr>
          <p:nvPr>
            <p:ph type="sldNum" sz="quarter" idx="12"/>
          </p:nvPr>
        </p:nvSpPr>
        <p:spPr/>
        <p:txBody>
          <a:bodyPr/>
          <a:lstStyle/>
          <a:p>
            <a:fld id="{C8F35010-364B-470B-BB6C-DCBBE63D2E54}" type="slidenum">
              <a:rPr lang="en-US" smtClean="0">
                <a:solidFill>
                  <a:schemeClr val="tx1"/>
                </a:solidFill>
              </a:rPr>
              <a:t>12</a:t>
            </a:fld>
            <a:endParaRPr lang="en-US" dirty="0">
              <a:solidFill>
                <a:schemeClr val="tx1"/>
              </a:solidFill>
            </a:endParaRPr>
          </a:p>
        </p:txBody>
      </p:sp>
      <p:sp>
        <p:nvSpPr>
          <p:cNvPr id="4" name="TextBox 3">
            <a:extLst>
              <a:ext uri="{FF2B5EF4-FFF2-40B4-BE49-F238E27FC236}">
                <a16:creationId xmlns:a16="http://schemas.microsoft.com/office/drawing/2014/main" id="{DC834CDC-2435-88E7-E908-66FF8BBA8773}"/>
              </a:ext>
            </a:extLst>
          </p:cNvPr>
          <p:cNvSpPr txBox="1"/>
          <p:nvPr/>
        </p:nvSpPr>
        <p:spPr>
          <a:xfrm>
            <a:off x="273075" y="973605"/>
            <a:ext cx="12083370" cy="674030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latin typeface="HK Grotesk"/>
              </a:rPr>
              <a:t>Integration with Extend Report:</a:t>
            </a:r>
          </a:p>
          <a:p>
            <a:r>
              <a:rPr lang="en-US" sz="2000" dirty="0">
                <a:latin typeface="HK Grotesk"/>
              </a:rPr>
              <a:t>                   Integrated Extent Reports to generate detailed reports of the test execution. These reports provided insights Into test results, logs, screenshots, and execution times, aiding in clear communication of outcomes to stakeholders.</a:t>
            </a:r>
          </a:p>
          <a:p>
            <a:endParaRPr lang="en-US" sz="2000" dirty="0">
              <a:latin typeface="HK Grotesk"/>
            </a:endParaRPr>
          </a:p>
          <a:p>
            <a:endParaRPr lang="en-US" sz="2000" dirty="0">
              <a:latin typeface="HK Grotesk"/>
            </a:endParaRPr>
          </a:p>
          <a:p>
            <a:r>
              <a:rPr lang="en-US" sz="2400" b="1" dirty="0"/>
              <a:t>       </a:t>
            </a:r>
          </a:p>
          <a:p>
            <a:r>
              <a:rPr lang="en-US" sz="2400" dirty="0"/>
              <a:t>                      </a:t>
            </a:r>
            <a:endParaRPr lang="en-US" sz="2400" dirty="0">
              <a:latin typeface="HK Grotesk"/>
            </a:endParaRPr>
          </a:p>
          <a:p>
            <a:r>
              <a:rPr lang="en-US" sz="2400" b="1" dirty="0">
                <a:latin typeface="HK Grotesk"/>
              </a:rPr>
              <a:t>                                          </a:t>
            </a:r>
            <a:endParaRPr lang="en-US" sz="2400" dirty="0">
              <a:latin typeface="HK Grotesk"/>
            </a:endParaRPr>
          </a:p>
          <a:p>
            <a:r>
              <a:rPr lang="en-US" sz="2400" dirty="0"/>
              <a:t>   </a:t>
            </a:r>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p:txBody>
      </p:sp>
      <p:pic>
        <p:nvPicPr>
          <p:cNvPr id="8" name="Picture 7">
            <a:extLst>
              <a:ext uri="{FF2B5EF4-FFF2-40B4-BE49-F238E27FC236}">
                <a16:creationId xmlns:a16="http://schemas.microsoft.com/office/drawing/2014/main" id="{0AF6CE74-B3C3-8DC8-652E-1B67935102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8924" y="2696067"/>
            <a:ext cx="9304255" cy="3452825"/>
          </a:xfrm>
          <a:prstGeom prst="rect">
            <a:avLst/>
          </a:prstGeom>
        </p:spPr>
      </p:pic>
    </p:spTree>
    <p:extLst>
      <p:ext uri="{BB962C8B-B14F-4D97-AF65-F5344CB8AC3E}">
        <p14:creationId xmlns:p14="http://schemas.microsoft.com/office/powerpoint/2010/main" val="1210284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B7AE17-255B-EFAF-AB19-35D5726D4935}"/>
            </a:ext>
          </a:extLst>
        </p:cNvPr>
        <p:cNvGrpSpPr/>
        <p:nvPr/>
      </p:nvGrpSpPr>
      <p:grpSpPr>
        <a:xfrm>
          <a:off x="0" y="0"/>
          <a:ext cx="0" cy="0"/>
          <a:chOff x="0" y="0"/>
          <a:chExt cx="0" cy="0"/>
        </a:xfrm>
      </p:grpSpPr>
      <p:sp>
        <p:nvSpPr>
          <p:cNvPr id="29" name="Rectangle 155">
            <a:extLst>
              <a:ext uri="{FF2B5EF4-FFF2-40B4-BE49-F238E27FC236}">
                <a16:creationId xmlns:a16="http://schemas.microsoft.com/office/drawing/2014/main" id="{FE3526C0-0D62-E999-846D-539DB0F96A06}"/>
              </a:ext>
            </a:extLst>
          </p:cNvPr>
          <p:cNvSpPr/>
          <p:nvPr/>
        </p:nvSpPr>
        <p:spPr>
          <a:xfrm>
            <a:off x="273075" y="211475"/>
            <a:ext cx="10102565" cy="492443"/>
          </a:xfrm>
          <a:prstGeom prst="rect">
            <a:avLst/>
          </a:prstGeom>
        </p:spPr>
        <p:txBody>
          <a:bodyPr wrap="square" lIns="0" tIns="0" rIns="0" bIns="0">
            <a:spAutoFit/>
          </a:bodyPr>
          <a:lstStyle/>
          <a:p>
            <a:pPr>
              <a:spcBef>
                <a:spcPct val="0"/>
              </a:spcBef>
            </a:pPr>
            <a:r>
              <a:rPr lang="en-US" sz="3200" b="1" dirty="0">
                <a:solidFill>
                  <a:srgbClr val="0187CC"/>
                </a:solidFill>
                <a:latin typeface="HK Grotesk Bold"/>
              </a:rPr>
              <a:t>API Testing for Jsonplaceholder</a:t>
            </a:r>
          </a:p>
        </p:txBody>
      </p:sp>
      <p:pic>
        <p:nvPicPr>
          <p:cNvPr id="2" name="Picture 1" descr="Logo&#10;&#10;Description automatically generated">
            <a:extLst>
              <a:ext uri="{FF2B5EF4-FFF2-40B4-BE49-F238E27FC236}">
                <a16:creationId xmlns:a16="http://schemas.microsoft.com/office/drawing/2014/main" id="{CE32E4E7-27A9-CE4B-8AB0-AA5E86AA8E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3" name="TextBox 5">
            <a:extLst>
              <a:ext uri="{FF2B5EF4-FFF2-40B4-BE49-F238E27FC236}">
                <a16:creationId xmlns:a16="http://schemas.microsoft.com/office/drawing/2014/main" id="{3222EB71-F821-F852-BAE8-F9C461EA6C98}"/>
              </a:ext>
            </a:extLst>
          </p:cNvPr>
          <p:cNvSpPr txBox="1"/>
          <p:nvPr/>
        </p:nvSpPr>
        <p:spPr>
          <a:xfrm>
            <a:off x="4424757" y="6418579"/>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2024 - RPS Consulting all rights reserved</a:t>
            </a:r>
          </a:p>
        </p:txBody>
      </p:sp>
      <p:sp>
        <p:nvSpPr>
          <p:cNvPr id="6" name="Slide Number Placeholder 5">
            <a:extLst>
              <a:ext uri="{FF2B5EF4-FFF2-40B4-BE49-F238E27FC236}">
                <a16:creationId xmlns:a16="http://schemas.microsoft.com/office/drawing/2014/main" id="{CB6264C8-542D-6BAC-F31C-291E314EAB7E}"/>
              </a:ext>
            </a:extLst>
          </p:cNvPr>
          <p:cNvSpPr>
            <a:spLocks noGrp="1"/>
          </p:cNvSpPr>
          <p:nvPr>
            <p:ph type="sldNum" sz="quarter" idx="12"/>
          </p:nvPr>
        </p:nvSpPr>
        <p:spPr/>
        <p:txBody>
          <a:bodyPr/>
          <a:lstStyle/>
          <a:p>
            <a:fld id="{C8F35010-364B-470B-BB6C-DCBBE63D2E54}" type="slidenum">
              <a:rPr lang="en-US" smtClean="0">
                <a:solidFill>
                  <a:schemeClr val="tx1"/>
                </a:solidFill>
              </a:rPr>
              <a:t>13</a:t>
            </a:fld>
            <a:endParaRPr lang="en-US" dirty="0">
              <a:solidFill>
                <a:schemeClr val="tx1"/>
              </a:solidFill>
            </a:endParaRPr>
          </a:p>
        </p:txBody>
      </p:sp>
      <p:sp>
        <p:nvSpPr>
          <p:cNvPr id="4" name="TextBox 3">
            <a:extLst>
              <a:ext uri="{FF2B5EF4-FFF2-40B4-BE49-F238E27FC236}">
                <a16:creationId xmlns:a16="http://schemas.microsoft.com/office/drawing/2014/main" id="{DC834CDC-2435-88E7-E908-66FF8BBA8773}"/>
              </a:ext>
            </a:extLst>
          </p:cNvPr>
          <p:cNvSpPr txBox="1"/>
          <p:nvPr/>
        </p:nvSpPr>
        <p:spPr>
          <a:xfrm>
            <a:off x="191795" y="784333"/>
            <a:ext cx="10817712" cy="480131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HK Grotesk"/>
              </a:rPr>
              <a:t>API testing is a type of software testing that involves testing application programming interfaces directly and as part of integration testing to determine if they meet expectations for functionality, reliability, performance and security.</a:t>
            </a:r>
          </a:p>
          <a:p>
            <a:r>
              <a:rPr lang="en-US" b="1" dirty="0">
                <a:solidFill>
                  <a:srgbClr val="0187CC"/>
                </a:solidFill>
                <a:latin typeface="HK Grotesk"/>
              </a:rPr>
              <a:t>Tools:</a:t>
            </a:r>
            <a:r>
              <a:rPr lang="en-US" dirty="0">
                <a:solidFill>
                  <a:srgbClr val="0187CC"/>
                </a:solidFill>
                <a:latin typeface="HK Grotesk"/>
              </a:rPr>
              <a:t> </a:t>
            </a:r>
            <a:r>
              <a:rPr lang="en-US" dirty="0">
                <a:latin typeface="HK Grotesk"/>
              </a:rPr>
              <a:t>Postman, Rest Assured.</a:t>
            </a:r>
          </a:p>
          <a:p>
            <a:r>
              <a:rPr lang="en-US" b="1" dirty="0">
                <a:solidFill>
                  <a:srgbClr val="0187CC"/>
                </a:solidFill>
                <a:latin typeface="HK Grotesk"/>
              </a:rPr>
              <a:t>Purpose:</a:t>
            </a:r>
            <a:r>
              <a:rPr lang="en-US" dirty="0">
                <a:solidFill>
                  <a:srgbClr val="0187CC"/>
                </a:solidFill>
                <a:latin typeface="HK Grotesk"/>
              </a:rPr>
              <a:t> </a:t>
            </a:r>
            <a:r>
              <a:rPr lang="en-US" dirty="0">
                <a:latin typeface="HK Grotesk"/>
              </a:rPr>
              <a:t>Validate API responses and behaviour using JSONPlaceholder for learning and prototyping.</a:t>
            </a:r>
          </a:p>
          <a:p>
            <a:r>
              <a:rPr lang="en-US" b="1" dirty="0">
                <a:solidFill>
                  <a:srgbClr val="0187CC"/>
                </a:solidFill>
                <a:latin typeface="HK Grotesk"/>
              </a:rPr>
              <a:t>Requests: </a:t>
            </a:r>
          </a:p>
          <a:p>
            <a:pPr marL="285750" indent="-285750">
              <a:buFont typeface="Arial" panose="020B0604020202020204" pitchFamily="34" charset="0"/>
              <a:buChar char="•"/>
            </a:pPr>
            <a:r>
              <a:rPr lang="en-US" dirty="0">
                <a:latin typeface="HK Grotesk"/>
              </a:rPr>
              <a:t>GET: Retrieve posts.</a:t>
            </a:r>
          </a:p>
          <a:p>
            <a:pPr marL="285750" indent="-285750">
              <a:buFont typeface="Arial" panose="020B0604020202020204" pitchFamily="34" charset="0"/>
              <a:buChar char="•"/>
            </a:pPr>
            <a:r>
              <a:rPr lang="en-US" dirty="0">
                <a:latin typeface="HK Grotesk"/>
              </a:rPr>
              <a:t>POST: Create a new post.</a:t>
            </a:r>
          </a:p>
          <a:p>
            <a:pPr marL="285750" indent="-285750">
              <a:buFont typeface="Arial" panose="020B0604020202020204" pitchFamily="34" charset="0"/>
              <a:buChar char="•"/>
            </a:pPr>
            <a:r>
              <a:rPr lang="en-US" dirty="0">
                <a:latin typeface="HK Grotesk"/>
              </a:rPr>
              <a:t>PUT: Update a post.</a:t>
            </a:r>
          </a:p>
          <a:p>
            <a:pPr marL="285750" indent="-285750">
              <a:buFont typeface="Arial" panose="020B0604020202020204" pitchFamily="34" charset="0"/>
              <a:buChar char="•"/>
            </a:pPr>
            <a:r>
              <a:rPr lang="en-US" dirty="0">
                <a:latin typeface="HK Grotesk"/>
              </a:rPr>
              <a:t>DELETE: Remove a post.</a:t>
            </a:r>
          </a:p>
          <a:p>
            <a:pPr marL="285750" indent="-285750">
              <a:buFont typeface="Wingdings" panose="05000000000000000000" pitchFamily="2" charset="2"/>
              <a:buChar char="§"/>
            </a:pPr>
            <a:endParaRPr lang="en-US" dirty="0">
              <a:solidFill>
                <a:srgbClr val="0187CC"/>
              </a:solidFill>
              <a:latin typeface="HK Grotesk"/>
            </a:endParaRPr>
          </a:p>
          <a:p>
            <a:r>
              <a:rPr lang="en-US" b="1" dirty="0">
                <a:solidFill>
                  <a:srgbClr val="0187CC"/>
                </a:solidFill>
                <a:latin typeface="HK Grotesk"/>
              </a:rPr>
              <a:t>Best Practices:</a:t>
            </a:r>
          </a:p>
          <a:p>
            <a:pPr marL="285750" indent="-285750">
              <a:buFont typeface="Arial" panose="020B0604020202020204" pitchFamily="34" charset="0"/>
              <a:buChar char="•"/>
            </a:pPr>
            <a:r>
              <a:rPr lang="en-US" dirty="0">
                <a:latin typeface="HK Grotesk"/>
              </a:rPr>
              <a:t>Validation: Ensure correct status codes and response structures.</a:t>
            </a:r>
          </a:p>
          <a:p>
            <a:pPr marL="285750" indent="-285750">
              <a:buFont typeface="Arial" panose="020B0604020202020204" pitchFamily="34" charset="0"/>
              <a:buChar char="•"/>
            </a:pPr>
            <a:r>
              <a:rPr lang="en-US" dirty="0">
                <a:latin typeface="HK Grotesk"/>
              </a:rPr>
              <a:t>Automation: Use automation scripts to run tests consistently. </a:t>
            </a:r>
          </a:p>
          <a:p>
            <a:pPr marL="285750" indent="-285750">
              <a:buFont typeface="Arial" panose="020B0604020202020204" pitchFamily="34" charset="0"/>
              <a:buChar char="•"/>
            </a:pPr>
            <a:r>
              <a:rPr lang="en-US" dirty="0">
                <a:latin typeface="HK Grotesk"/>
              </a:rPr>
              <a:t>Report issues: Document bugs found during testing for further analysis.</a:t>
            </a:r>
          </a:p>
          <a:p>
            <a:pPr marL="285750" indent="-285750">
              <a:buFont typeface="Arial" panose="020B0604020202020204" pitchFamily="34" charset="0"/>
              <a:buChar char="•"/>
            </a:pPr>
            <a:r>
              <a:rPr lang="en-US" dirty="0">
                <a:latin typeface="HK Grotesk"/>
              </a:rPr>
              <a:t>Documentation: Maintain clear records of test cases and outcomes.</a:t>
            </a:r>
          </a:p>
          <a:p>
            <a:endParaRPr lang="en-US" dirty="0">
              <a:latin typeface="HK Grotesk"/>
            </a:endParaRPr>
          </a:p>
        </p:txBody>
      </p:sp>
      <p:pic>
        <p:nvPicPr>
          <p:cNvPr id="7" name="Picture 6">
            <a:extLst>
              <a:ext uri="{FF2B5EF4-FFF2-40B4-BE49-F238E27FC236}">
                <a16:creationId xmlns:a16="http://schemas.microsoft.com/office/drawing/2014/main" id="{E747E536-AFA8-964F-A0E1-652F1156AE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5734" y="2336629"/>
            <a:ext cx="4896464" cy="3167738"/>
          </a:xfrm>
          <a:prstGeom prst="rect">
            <a:avLst/>
          </a:prstGeom>
        </p:spPr>
      </p:pic>
    </p:spTree>
    <p:extLst>
      <p:ext uri="{BB962C8B-B14F-4D97-AF65-F5344CB8AC3E}">
        <p14:creationId xmlns:p14="http://schemas.microsoft.com/office/powerpoint/2010/main" val="980594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B7AE17-255B-EFAF-AB19-35D5726D4935}"/>
            </a:ext>
          </a:extLst>
        </p:cNvPr>
        <p:cNvGrpSpPr/>
        <p:nvPr/>
      </p:nvGrpSpPr>
      <p:grpSpPr>
        <a:xfrm>
          <a:off x="0" y="0"/>
          <a:ext cx="0" cy="0"/>
          <a:chOff x="0" y="0"/>
          <a:chExt cx="0" cy="0"/>
        </a:xfrm>
      </p:grpSpPr>
      <p:sp>
        <p:nvSpPr>
          <p:cNvPr id="29" name="Rectangle 155">
            <a:extLst>
              <a:ext uri="{FF2B5EF4-FFF2-40B4-BE49-F238E27FC236}">
                <a16:creationId xmlns:a16="http://schemas.microsoft.com/office/drawing/2014/main" id="{FE3526C0-0D62-E999-846D-539DB0F96A06}"/>
              </a:ext>
            </a:extLst>
          </p:cNvPr>
          <p:cNvSpPr/>
          <p:nvPr/>
        </p:nvSpPr>
        <p:spPr>
          <a:xfrm>
            <a:off x="603315" y="211475"/>
            <a:ext cx="9772325" cy="492443"/>
          </a:xfrm>
          <a:prstGeom prst="rect">
            <a:avLst/>
          </a:prstGeom>
        </p:spPr>
        <p:txBody>
          <a:bodyPr wrap="square" lIns="0" tIns="0" rIns="0" bIns="0">
            <a:spAutoFit/>
          </a:bodyPr>
          <a:lstStyle/>
          <a:p>
            <a:pPr>
              <a:spcBef>
                <a:spcPct val="0"/>
              </a:spcBef>
            </a:pPr>
            <a:r>
              <a:rPr lang="en-US" sz="3200" b="1" dirty="0">
                <a:solidFill>
                  <a:srgbClr val="0187CC"/>
                </a:solidFill>
                <a:latin typeface="HK Grotesk Bold"/>
              </a:rPr>
              <a:t>API Testing</a:t>
            </a:r>
          </a:p>
        </p:txBody>
      </p:sp>
      <p:pic>
        <p:nvPicPr>
          <p:cNvPr id="2" name="Picture 1" descr="Logo&#10;&#10;Description automatically generated">
            <a:extLst>
              <a:ext uri="{FF2B5EF4-FFF2-40B4-BE49-F238E27FC236}">
                <a16:creationId xmlns:a16="http://schemas.microsoft.com/office/drawing/2014/main" id="{CE32E4E7-27A9-CE4B-8AB0-AA5E86AA8E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3" name="TextBox 5">
            <a:extLst>
              <a:ext uri="{FF2B5EF4-FFF2-40B4-BE49-F238E27FC236}">
                <a16:creationId xmlns:a16="http://schemas.microsoft.com/office/drawing/2014/main" id="{3222EB71-F821-F852-BAE8-F9C461EA6C98}"/>
              </a:ext>
            </a:extLst>
          </p:cNvPr>
          <p:cNvSpPr txBox="1"/>
          <p:nvPr/>
        </p:nvSpPr>
        <p:spPr>
          <a:xfrm>
            <a:off x="4424757" y="6418579"/>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2024 - RPS Consulting all rights reserved</a:t>
            </a:r>
          </a:p>
        </p:txBody>
      </p:sp>
      <p:sp>
        <p:nvSpPr>
          <p:cNvPr id="6" name="Slide Number Placeholder 5">
            <a:extLst>
              <a:ext uri="{FF2B5EF4-FFF2-40B4-BE49-F238E27FC236}">
                <a16:creationId xmlns:a16="http://schemas.microsoft.com/office/drawing/2014/main" id="{CB6264C8-542D-6BAC-F31C-291E314EAB7E}"/>
              </a:ext>
            </a:extLst>
          </p:cNvPr>
          <p:cNvSpPr>
            <a:spLocks noGrp="1"/>
          </p:cNvSpPr>
          <p:nvPr>
            <p:ph type="sldNum" sz="quarter" idx="12"/>
          </p:nvPr>
        </p:nvSpPr>
        <p:spPr/>
        <p:txBody>
          <a:bodyPr/>
          <a:lstStyle/>
          <a:p>
            <a:fld id="{C8F35010-364B-470B-BB6C-DCBBE63D2E54}" type="slidenum">
              <a:rPr lang="en-US" smtClean="0">
                <a:solidFill>
                  <a:schemeClr val="tx1"/>
                </a:solidFill>
              </a:rPr>
              <a:t>14</a:t>
            </a:fld>
            <a:endParaRPr lang="en-US" dirty="0">
              <a:solidFill>
                <a:schemeClr val="tx1"/>
              </a:solidFill>
            </a:endParaRPr>
          </a:p>
        </p:txBody>
      </p:sp>
      <p:sp>
        <p:nvSpPr>
          <p:cNvPr id="4" name="TextBox 3">
            <a:extLst>
              <a:ext uri="{FF2B5EF4-FFF2-40B4-BE49-F238E27FC236}">
                <a16:creationId xmlns:a16="http://schemas.microsoft.com/office/drawing/2014/main" id="{DC834CDC-2435-88E7-E908-66FF8BBA8773}"/>
              </a:ext>
            </a:extLst>
          </p:cNvPr>
          <p:cNvSpPr txBox="1"/>
          <p:nvPr/>
        </p:nvSpPr>
        <p:spPr>
          <a:xfrm>
            <a:off x="273075" y="973605"/>
            <a:ext cx="12083370" cy="643253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latin typeface="HK Grotesk"/>
              </a:rPr>
              <a:t>Extent Reports Integration:</a:t>
            </a:r>
          </a:p>
          <a:p>
            <a:r>
              <a:rPr lang="en-US" sz="2000" dirty="0">
                <a:latin typeface="HK Grotesk"/>
              </a:rPr>
              <a:t>                  Integrated Extent Reports to generate detailed reports for API test execution. The reports included logs, pass/fail status, and any errors, which provided valuable insights.</a:t>
            </a:r>
          </a:p>
          <a:p>
            <a:endParaRPr lang="en-US" sz="2000" dirty="0">
              <a:latin typeface="HK Grotesk"/>
            </a:endParaRPr>
          </a:p>
          <a:p>
            <a:endParaRPr lang="en-US" sz="2000" dirty="0">
              <a:latin typeface="HK Grotesk"/>
            </a:endParaRPr>
          </a:p>
          <a:p>
            <a:r>
              <a:rPr lang="en-US" sz="2400" b="1" dirty="0"/>
              <a:t>       </a:t>
            </a:r>
          </a:p>
          <a:p>
            <a:r>
              <a:rPr lang="en-US" sz="2400" dirty="0"/>
              <a:t>                      </a:t>
            </a:r>
            <a:endParaRPr lang="en-US" sz="2400" dirty="0">
              <a:latin typeface="HK Grotesk"/>
            </a:endParaRPr>
          </a:p>
          <a:p>
            <a:r>
              <a:rPr lang="en-US" sz="2400" b="1" dirty="0">
                <a:latin typeface="HK Grotesk"/>
              </a:rPr>
              <a:t>                                          </a:t>
            </a:r>
            <a:endParaRPr lang="en-US" sz="2400" dirty="0">
              <a:latin typeface="HK Grotesk"/>
            </a:endParaRPr>
          </a:p>
          <a:p>
            <a:r>
              <a:rPr lang="en-US" sz="2400" dirty="0"/>
              <a:t>   </a:t>
            </a:r>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p:txBody>
      </p:sp>
      <p:pic>
        <p:nvPicPr>
          <p:cNvPr id="5" name="Picture 4">
            <a:extLst>
              <a:ext uri="{FF2B5EF4-FFF2-40B4-BE49-F238E27FC236}">
                <a16:creationId xmlns:a16="http://schemas.microsoft.com/office/drawing/2014/main" id="{7DD0A9CD-3572-83D8-6CE2-359D9057BD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1410" y="2828042"/>
            <a:ext cx="7890235" cy="3056353"/>
          </a:xfrm>
          <a:prstGeom prst="rect">
            <a:avLst/>
          </a:prstGeom>
        </p:spPr>
      </p:pic>
    </p:spTree>
    <p:extLst>
      <p:ext uri="{BB962C8B-B14F-4D97-AF65-F5344CB8AC3E}">
        <p14:creationId xmlns:p14="http://schemas.microsoft.com/office/powerpoint/2010/main" val="39757733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B7AE17-255B-EFAF-AB19-35D5726D4935}"/>
            </a:ext>
          </a:extLst>
        </p:cNvPr>
        <p:cNvGrpSpPr/>
        <p:nvPr/>
      </p:nvGrpSpPr>
      <p:grpSpPr>
        <a:xfrm>
          <a:off x="0" y="0"/>
          <a:ext cx="0" cy="0"/>
          <a:chOff x="0" y="0"/>
          <a:chExt cx="0" cy="0"/>
        </a:xfrm>
      </p:grpSpPr>
      <p:sp>
        <p:nvSpPr>
          <p:cNvPr id="29" name="Rectangle 155">
            <a:extLst>
              <a:ext uri="{FF2B5EF4-FFF2-40B4-BE49-F238E27FC236}">
                <a16:creationId xmlns:a16="http://schemas.microsoft.com/office/drawing/2014/main" id="{FE3526C0-0D62-E999-846D-539DB0F96A06}"/>
              </a:ext>
            </a:extLst>
          </p:cNvPr>
          <p:cNvSpPr/>
          <p:nvPr/>
        </p:nvSpPr>
        <p:spPr>
          <a:xfrm>
            <a:off x="273075" y="211475"/>
            <a:ext cx="10102565" cy="492443"/>
          </a:xfrm>
          <a:prstGeom prst="rect">
            <a:avLst/>
          </a:prstGeom>
        </p:spPr>
        <p:txBody>
          <a:bodyPr wrap="square" lIns="0" tIns="0" rIns="0" bIns="0">
            <a:spAutoFit/>
          </a:bodyPr>
          <a:lstStyle/>
          <a:p>
            <a:pPr>
              <a:spcBef>
                <a:spcPct val="0"/>
              </a:spcBef>
            </a:pPr>
            <a:r>
              <a:rPr lang="en-US" sz="3200" b="1" dirty="0">
                <a:solidFill>
                  <a:srgbClr val="0187CC"/>
                </a:solidFill>
                <a:latin typeface="HK Grotesk Bold"/>
              </a:rPr>
              <a:t>Approach</a:t>
            </a:r>
          </a:p>
        </p:txBody>
      </p:sp>
      <p:pic>
        <p:nvPicPr>
          <p:cNvPr id="2" name="Picture 1" descr="Logo&#10;&#10;Description automatically generated">
            <a:extLst>
              <a:ext uri="{FF2B5EF4-FFF2-40B4-BE49-F238E27FC236}">
                <a16:creationId xmlns:a16="http://schemas.microsoft.com/office/drawing/2014/main" id="{CE32E4E7-27A9-CE4B-8AB0-AA5E86AA8E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3" name="TextBox 5">
            <a:extLst>
              <a:ext uri="{FF2B5EF4-FFF2-40B4-BE49-F238E27FC236}">
                <a16:creationId xmlns:a16="http://schemas.microsoft.com/office/drawing/2014/main" id="{3222EB71-F821-F852-BAE8-F9C461EA6C98}"/>
              </a:ext>
            </a:extLst>
          </p:cNvPr>
          <p:cNvSpPr txBox="1"/>
          <p:nvPr/>
        </p:nvSpPr>
        <p:spPr>
          <a:xfrm>
            <a:off x="4424757" y="6418579"/>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2024 - RPS Consulting all rights reserved</a:t>
            </a:r>
          </a:p>
        </p:txBody>
      </p:sp>
      <p:sp>
        <p:nvSpPr>
          <p:cNvPr id="6" name="Slide Number Placeholder 5">
            <a:extLst>
              <a:ext uri="{FF2B5EF4-FFF2-40B4-BE49-F238E27FC236}">
                <a16:creationId xmlns:a16="http://schemas.microsoft.com/office/drawing/2014/main" id="{CB6264C8-542D-6BAC-F31C-291E314EAB7E}"/>
              </a:ext>
            </a:extLst>
          </p:cNvPr>
          <p:cNvSpPr>
            <a:spLocks noGrp="1"/>
          </p:cNvSpPr>
          <p:nvPr>
            <p:ph type="sldNum" sz="quarter" idx="12"/>
          </p:nvPr>
        </p:nvSpPr>
        <p:spPr/>
        <p:txBody>
          <a:bodyPr/>
          <a:lstStyle/>
          <a:p>
            <a:fld id="{C8F35010-364B-470B-BB6C-DCBBE63D2E54}" type="slidenum">
              <a:rPr lang="en-US" smtClean="0">
                <a:solidFill>
                  <a:schemeClr val="tx1"/>
                </a:solidFill>
              </a:rPr>
              <a:t>15</a:t>
            </a:fld>
            <a:endParaRPr lang="en-US" dirty="0">
              <a:solidFill>
                <a:schemeClr val="tx1"/>
              </a:solidFill>
            </a:endParaRPr>
          </a:p>
        </p:txBody>
      </p:sp>
      <p:sp>
        <p:nvSpPr>
          <p:cNvPr id="4" name="TextBox 3">
            <a:extLst>
              <a:ext uri="{FF2B5EF4-FFF2-40B4-BE49-F238E27FC236}">
                <a16:creationId xmlns:a16="http://schemas.microsoft.com/office/drawing/2014/main" id="{DC834CDC-2435-88E7-E908-66FF8BBA8773}"/>
              </a:ext>
            </a:extLst>
          </p:cNvPr>
          <p:cNvSpPr txBox="1"/>
          <p:nvPr/>
        </p:nvSpPr>
        <p:spPr>
          <a:xfrm>
            <a:off x="108630" y="828493"/>
            <a:ext cx="11974740" cy="87100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latin typeface="HK Grotesk"/>
              </a:rPr>
              <a:t>Manual Testing</a:t>
            </a:r>
            <a:r>
              <a:rPr lang="en-US" sz="2000" dirty="0">
                <a:latin typeface="HK Grotesk"/>
              </a:rPr>
              <a:t>:</a:t>
            </a:r>
          </a:p>
          <a:p>
            <a:pPr marL="342900" indent="-342900">
              <a:buFont typeface="Wingdings" panose="05000000000000000000" pitchFamily="2" charset="2"/>
              <a:buChar char="Ø"/>
            </a:pPr>
            <a:r>
              <a:rPr lang="en-US" sz="2000" dirty="0">
                <a:latin typeface="HK Grotesk"/>
              </a:rPr>
              <a:t>Created detailed test cases in Excel with test scenarios, test steps, expected results, and actual results.</a:t>
            </a:r>
          </a:p>
          <a:p>
            <a:pPr marL="342900" indent="-342900">
              <a:buFont typeface="Wingdings" panose="05000000000000000000" pitchFamily="2" charset="2"/>
              <a:buChar char="Ø"/>
            </a:pPr>
            <a:r>
              <a:rPr lang="en-US" sz="2000" dirty="0">
                <a:latin typeface="HK Grotesk"/>
              </a:rPr>
              <a:t> Imported detailed test case report into the JIRA by converting excel into csv</a:t>
            </a:r>
          </a:p>
          <a:p>
            <a:pPr marL="342900" indent="-342900">
              <a:buFont typeface="Wingdings" panose="05000000000000000000" pitchFamily="2" charset="2"/>
              <a:buChar char="Ø"/>
            </a:pPr>
            <a:r>
              <a:rPr lang="en-US" sz="2000" dirty="0">
                <a:latin typeface="HK Grotesk"/>
              </a:rPr>
              <a:t> Using Zephyr manually tested the test cases by following test steps and test data, and raised the bugs in JIRA If they fail. </a:t>
            </a:r>
          </a:p>
          <a:p>
            <a:pPr marL="342900" indent="-342900">
              <a:buFont typeface="Wingdings" panose="05000000000000000000" pitchFamily="2" charset="2"/>
              <a:buChar char="Ø"/>
            </a:pPr>
            <a:endParaRPr lang="en-US" sz="2000" dirty="0">
              <a:latin typeface="HK Grotesk"/>
            </a:endParaRPr>
          </a:p>
          <a:p>
            <a:endParaRPr lang="en-US" sz="2000" dirty="0">
              <a:latin typeface="HK Grotesk"/>
            </a:endParaRPr>
          </a:p>
          <a:p>
            <a:r>
              <a:rPr lang="en-US" sz="2000" b="1" dirty="0">
                <a:latin typeface="HK Grotesk"/>
              </a:rPr>
              <a:t>Automation Testing</a:t>
            </a:r>
            <a:r>
              <a:rPr lang="en-US" sz="2000" dirty="0">
                <a:latin typeface="HK Grotesk"/>
              </a:rPr>
              <a:t>:</a:t>
            </a:r>
          </a:p>
          <a:p>
            <a:pPr marL="342900" indent="-342900">
              <a:buFont typeface="Wingdings" panose="05000000000000000000" pitchFamily="2" charset="2"/>
              <a:buChar char="Ø"/>
            </a:pPr>
            <a:r>
              <a:rPr lang="en-US" sz="2000" dirty="0">
                <a:latin typeface="HK Grotesk"/>
              </a:rPr>
              <a:t>Create page File for each scenario like booking for flight, hotels and holiday packages and filters for hotels and holiday packages in that created methods for each test step.</a:t>
            </a:r>
          </a:p>
          <a:p>
            <a:pPr marL="342900" indent="-342900">
              <a:buFont typeface="Wingdings" panose="05000000000000000000" pitchFamily="2" charset="2"/>
              <a:buChar char="Ø"/>
            </a:pPr>
            <a:r>
              <a:rPr lang="en-US" sz="2000" dirty="0">
                <a:latin typeface="HK Grotesk"/>
              </a:rPr>
              <a:t> Created feature file for each scenario using gherkin keywords and generated step definitions files for each scenario, created the object of the page by importing methods in step definition.</a:t>
            </a:r>
          </a:p>
          <a:p>
            <a:pPr marL="342900" indent="-342900">
              <a:buFont typeface="Wingdings" panose="05000000000000000000" pitchFamily="2" charset="2"/>
              <a:buChar char="Ø"/>
            </a:pPr>
            <a:r>
              <a:rPr lang="en-US" sz="2000" dirty="0">
                <a:latin typeface="HK Grotesk"/>
              </a:rPr>
              <a:t> Integrated extent report for each step scenario whether pass or fail.</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endParaRPr lang="en-US" sz="2000" dirty="0">
              <a:latin typeface="HK Grotesk"/>
            </a:endParaRPr>
          </a:p>
          <a:p>
            <a:endParaRPr lang="en-US" sz="2000" dirty="0">
              <a:latin typeface="HK Grotesk"/>
            </a:endParaRPr>
          </a:p>
          <a:p>
            <a:endParaRPr lang="en-US" sz="2000" dirty="0">
              <a:latin typeface="HK Grotesk"/>
            </a:endParaRPr>
          </a:p>
          <a:p>
            <a:endParaRPr lang="en-US" sz="2000" dirty="0">
              <a:latin typeface="HK Grotesk"/>
            </a:endParaRPr>
          </a:p>
          <a:p>
            <a:endParaRPr lang="en-US" sz="2000" dirty="0">
              <a:latin typeface="HK Grotesk"/>
            </a:endParaRPr>
          </a:p>
          <a:p>
            <a:endParaRPr lang="en-US" sz="2000" dirty="0">
              <a:latin typeface="HK Grotesk"/>
            </a:endParaRPr>
          </a:p>
          <a:p>
            <a:endParaRPr lang="en-US" sz="2000" dirty="0">
              <a:latin typeface="HK Grotesk"/>
            </a:endParaRPr>
          </a:p>
          <a:p>
            <a:endParaRPr lang="en-US" sz="2000" dirty="0">
              <a:latin typeface="HK Grotesk"/>
            </a:endParaRPr>
          </a:p>
          <a:p>
            <a:endParaRPr lang="en-US" sz="2000" dirty="0">
              <a:latin typeface="HK Grotesk"/>
            </a:endParaRPr>
          </a:p>
          <a:p>
            <a:endParaRPr lang="en-US" sz="2000" dirty="0">
              <a:latin typeface="HK Grotesk"/>
            </a:endParaRPr>
          </a:p>
          <a:p>
            <a:endParaRPr lang="en-US" sz="2000" dirty="0">
              <a:latin typeface="HK Grotesk"/>
            </a:endParaRPr>
          </a:p>
          <a:p>
            <a:endParaRPr lang="en-US" sz="2000" dirty="0">
              <a:latin typeface="HK Grotesk"/>
            </a:endParaRPr>
          </a:p>
          <a:p>
            <a:endParaRPr lang="en-US" sz="2000" dirty="0">
              <a:latin typeface="HK Grotesk"/>
            </a:endParaRPr>
          </a:p>
          <a:p>
            <a:endParaRPr lang="en-US" sz="2000" dirty="0">
              <a:latin typeface="HK Grotesk"/>
            </a:endParaRPr>
          </a:p>
        </p:txBody>
      </p:sp>
      <p:sp>
        <p:nvSpPr>
          <p:cNvPr id="8" name="Rectangle 1">
            <a:extLst>
              <a:ext uri="{FF2B5EF4-FFF2-40B4-BE49-F238E27FC236}">
                <a16:creationId xmlns:a16="http://schemas.microsoft.com/office/drawing/2014/main" id="{E474FB2C-639A-F832-4058-31D5D9479B61}"/>
              </a:ext>
            </a:extLst>
          </p:cNvPr>
          <p:cNvSpPr>
            <a:spLocks noChangeArrowheads="1"/>
          </p:cNvSpPr>
          <p:nvPr/>
        </p:nvSpPr>
        <p:spPr bwMode="auto">
          <a:xfrm>
            <a:off x="0" y="-184667"/>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
        <p:nvSpPr>
          <p:cNvPr id="5" name="Rectangle 1">
            <a:extLst>
              <a:ext uri="{FF2B5EF4-FFF2-40B4-BE49-F238E27FC236}">
                <a16:creationId xmlns:a16="http://schemas.microsoft.com/office/drawing/2014/main" id="{9A5B1243-173F-FC70-CB40-50015DF531AA}"/>
              </a:ext>
            </a:extLst>
          </p:cNvPr>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2">
            <a:extLst>
              <a:ext uri="{FF2B5EF4-FFF2-40B4-BE49-F238E27FC236}">
                <a16:creationId xmlns:a16="http://schemas.microsoft.com/office/drawing/2014/main" id="{5344E07A-4F8D-4413-0ED8-476339D7A2FB}"/>
              </a:ext>
            </a:extLst>
          </p:cNvPr>
          <p:cNvSpPr>
            <a:spLocks noChangeArrowheads="1"/>
          </p:cNvSpPr>
          <p:nvPr/>
        </p:nvSpPr>
        <p:spPr bwMode="auto">
          <a:xfrm>
            <a:off x="0" y="-184666"/>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16574872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B7AE17-255B-EFAF-AB19-35D5726D4935}"/>
            </a:ext>
          </a:extLst>
        </p:cNvPr>
        <p:cNvGrpSpPr/>
        <p:nvPr/>
      </p:nvGrpSpPr>
      <p:grpSpPr>
        <a:xfrm>
          <a:off x="0" y="0"/>
          <a:ext cx="0" cy="0"/>
          <a:chOff x="0" y="0"/>
          <a:chExt cx="0" cy="0"/>
        </a:xfrm>
      </p:grpSpPr>
      <p:sp>
        <p:nvSpPr>
          <p:cNvPr id="29" name="Rectangle 155">
            <a:extLst>
              <a:ext uri="{FF2B5EF4-FFF2-40B4-BE49-F238E27FC236}">
                <a16:creationId xmlns:a16="http://schemas.microsoft.com/office/drawing/2014/main" id="{FE3526C0-0D62-E999-846D-539DB0F96A06}"/>
              </a:ext>
            </a:extLst>
          </p:cNvPr>
          <p:cNvSpPr/>
          <p:nvPr/>
        </p:nvSpPr>
        <p:spPr>
          <a:xfrm>
            <a:off x="273075" y="211475"/>
            <a:ext cx="10102565" cy="492443"/>
          </a:xfrm>
          <a:prstGeom prst="rect">
            <a:avLst/>
          </a:prstGeom>
        </p:spPr>
        <p:txBody>
          <a:bodyPr wrap="square" lIns="0" tIns="0" rIns="0" bIns="0">
            <a:spAutoFit/>
          </a:bodyPr>
          <a:lstStyle/>
          <a:p>
            <a:pPr>
              <a:spcBef>
                <a:spcPct val="0"/>
              </a:spcBef>
            </a:pPr>
            <a:r>
              <a:rPr lang="en-US" sz="3200" b="1" dirty="0">
                <a:solidFill>
                  <a:srgbClr val="0187CC"/>
                </a:solidFill>
                <a:latin typeface="HK Grotesk Bold"/>
              </a:rPr>
              <a:t>Defects found</a:t>
            </a:r>
          </a:p>
        </p:txBody>
      </p:sp>
      <p:pic>
        <p:nvPicPr>
          <p:cNvPr id="2" name="Picture 1" descr="Logo&#10;&#10;Description automatically generated">
            <a:extLst>
              <a:ext uri="{FF2B5EF4-FFF2-40B4-BE49-F238E27FC236}">
                <a16:creationId xmlns:a16="http://schemas.microsoft.com/office/drawing/2014/main" id="{CE32E4E7-27A9-CE4B-8AB0-AA5E86AA8E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3" name="TextBox 5">
            <a:extLst>
              <a:ext uri="{FF2B5EF4-FFF2-40B4-BE49-F238E27FC236}">
                <a16:creationId xmlns:a16="http://schemas.microsoft.com/office/drawing/2014/main" id="{3222EB71-F821-F852-BAE8-F9C461EA6C98}"/>
              </a:ext>
            </a:extLst>
          </p:cNvPr>
          <p:cNvSpPr txBox="1"/>
          <p:nvPr/>
        </p:nvSpPr>
        <p:spPr>
          <a:xfrm>
            <a:off x="4424757" y="6418579"/>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2024 - RPS Consulting all rights reserved</a:t>
            </a:r>
          </a:p>
        </p:txBody>
      </p:sp>
      <p:sp>
        <p:nvSpPr>
          <p:cNvPr id="6" name="Slide Number Placeholder 5">
            <a:extLst>
              <a:ext uri="{FF2B5EF4-FFF2-40B4-BE49-F238E27FC236}">
                <a16:creationId xmlns:a16="http://schemas.microsoft.com/office/drawing/2014/main" id="{CB6264C8-542D-6BAC-F31C-291E314EAB7E}"/>
              </a:ext>
            </a:extLst>
          </p:cNvPr>
          <p:cNvSpPr>
            <a:spLocks noGrp="1"/>
          </p:cNvSpPr>
          <p:nvPr>
            <p:ph type="sldNum" sz="quarter" idx="12"/>
          </p:nvPr>
        </p:nvSpPr>
        <p:spPr/>
        <p:txBody>
          <a:bodyPr/>
          <a:lstStyle/>
          <a:p>
            <a:fld id="{C8F35010-364B-470B-BB6C-DCBBE63D2E54}" type="slidenum">
              <a:rPr lang="en-US" smtClean="0">
                <a:solidFill>
                  <a:schemeClr val="tx1"/>
                </a:solidFill>
              </a:rPr>
              <a:t>16</a:t>
            </a:fld>
            <a:endParaRPr lang="en-US" dirty="0">
              <a:solidFill>
                <a:schemeClr val="tx1"/>
              </a:solidFill>
            </a:endParaRPr>
          </a:p>
        </p:txBody>
      </p:sp>
      <p:sp>
        <p:nvSpPr>
          <p:cNvPr id="4" name="TextBox 3">
            <a:extLst>
              <a:ext uri="{FF2B5EF4-FFF2-40B4-BE49-F238E27FC236}">
                <a16:creationId xmlns:a16="http://schemas.microsoft.com/office/drawing/2014/main" id="{DC834CDC-2435-88E7-E908-66FF8BBA8773}"/>
              </a:ext>
            </a:extLst>
          </p:cNvPr>
          <p:cNvSpPr txBox="1"/>
          <p:nvPr/>
        </p:nvSpPr>
        <p:spPr>
          <a:xfrm>
            <a:off x="108630" y="828493"/>
            <a:ext cx="11974740" cy="594008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latin typeface="HK Grotesk"/>
              </a:rPr>
              <a:t>Bug Reporting : Identified defects during testing and raised bugs directly in Jira, providing detailed descriptions, reproduction steps, and severity levels. This allowed for effective tracking and resolution of issues by the development team.</a:t>
            </a:r>
          </a:p>
          <a:p>
            <a:endParaRPr lang="en-IN" sz="2000" dirty="0"/>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endParaRPr lang="en-US" sz="2000" dirty="0">
              <a:latin typeface="HK Grotesk"/>
            </a:endParaRPr>
          </a:p>
          <a:p>
            <a:endParaRPr lang="en-US" sz="2000" dirty="0">
              <a:latin typeface="HK Grotesk"/>
            </a:endParaRPr>
          </a:p>
          <a:p>
            <a:endParaRPr lang="en-US" sz="2000" dirty="0">
              <a:latin typeface="HK Grotesk"/>
            </a:endParaRPr>
          </a:p>
          <a:p>
            <a:endParaRPr lang="en-US" sz="2000" dirty="0">
              <a:latin typeface="HK Grotesk"/>
            </a:endParaRPr>
          </a:p>
          <a:p>
            <a:endParaRPr lang="en-US" sz="2000" dirty="0">
              <a:latin typeface="HK Grotesk"/>
            </a:endParaRPr>
          </a:p>
          <a:p>
            <a:endParaRPr lang="en-US" sz="2000" dirty="0">
              <a:latin typeface="HK Grotesk"/>
            </a:endParaRPr>
          </a:p>
          <a:p>
            <a:endParaRPr lang="en-US" sz="2000" dirty="0">
              <a:latin typeface="HK Grotesk"/>
            </a:endParaRPr>
          </a:p>
          <a:p>
            <a:endParaRPr lang="en-US" sz="2000" dirty="0">
              <a:latin typeface="HK Grotesk"/>
            </a:endParaRPr>
          </a:p>
          <a:p>
            <a:endParaRPr lang="en-US" sz="2000" dirty="0">
              <a:latin typeface="HK Grotesk"/>
            </a:endParaRPr>
          </a:p>
          <a:p>
            <a:endParaRPr lang="en-US" sz="2000" dirty="0">
              <a:latin typeface="HK Grotesk"/>
            </a:endParaRPr>
          </a:p>
          <a:p>
            <a:endParaRPr lang="en-US" sz="2000" dirty="0">
              <a:latin typeface="HK Grotesk"/>
            </a:endParaRPr>
          </a:p>
          <a:p>
            <a:endParaRPr lang="en-US" sz="2000" dirty="0">
              <a:latin typeface="HK Grotesk"/>
            </a:endParaRPr>
          </a:p>
          <a:p>
            <a:endParaRPr lang="en-US" sz="2000" dirty="0">
              <a:latin typeface="HK Grotesk"/>
            </a:endParaRPr>
          </a:p>
          <a:p>
            <a:endParaRPr lang="en-US" sz="2000" dirty="0">
              <a:latin typeface="HK Grotesk"/>
            </a:endParaRPr>
          </a:p>
        </p:txBody>
      </p:sp>
      <p:sp>
        <p:nvSpPr>
          <p:cNvPr id="8" name="Rectangle 1">
            <a:extLst>
              <a:ext uri="{FF2B5EF4-FFF2-40B4-BE49-F238E27FC236}">
                <a16:creationId xmlns:a16="http://schemas.microsoft.com/office/drawing/2014/main" id="{E474FB2C-639A-F832-4058-31D5D9479B61}"/>
              </a:ext>
            </a:extLst>
          </p:cNvPr>
          <p:cNvSpPr>
            <a:spLocks noChangeArrowheads="1"/>
          </p:cNvSpPr>
          <p:nvPr/>
        </p:nvSpPr>
        <p:spPr bwMode="auto">
          <a:xfrm>
            <a:off x="0" y="-184667"/>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
        <p:nvSpPr>
          <p:cNvPr id="5" name="Rectangle 1">
            <a:extLst>
              <a:ext uri="{FF2B5EF4-FFF2-40B4-BE49-F238E27FC236}">
                <a16:creationId xmlns:a16="http://schemas.microsoft.com/office/drawing/2014/main" id="{9A5B1243-173F-FC70-CB40-50015DF531AA}"/>
              </a:ext>
            </a:extLst>
          </p:cNvPr>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2">
            <a:extLst>
              <a:ext uri="{FF2B5EF4-FFF2-40B4-BE49-F238E27FC236}">
                <a16:creationId xmlns:a16="http://schemas.microsoft.com/office/drawing/2014/main" id="{5344E07A-4F8D-4413-0ED8-476339D7A2FB}"/>
              </a:ext>
            </a:extLst>
          </p:cNvPr>
          <p:cNvSpPr>
            <a:spLocks noChangeArrowheads="1"/>
          </p:cNvSpPr>
          <p:nvPr/>
        </p:nvSpPr>
        <p:spPr bwMode="auto">
          <a:xfrm>
            <a:off x="0" y="-184666"/>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pic>
        <p:nvPicPr>
          <p:cNvPr id="7" name="Picture 6">
            <a:extLst>
              <a:ext uri="{FF2B5EF4-FFF2-40B4-BE49-F238E27FC236}">
                <a16:creationId xmlns:a16="http://schemas.microsoft.com/office/drawing/2014/main" id="{9E35BBC7-0DDC-F4C6-627E-4254AE09B7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4276" y="2714920"/>
            <a:ext cx="8540685" cy="2969443"/>
          </a:xfrm>
          <a:prstGeom prst="rect">
            <a:avLst/>
          </a:prstGeom>
        </p:spPr>
      </p:pic>
    </p:spTree>
    <p:extLst>
      <p:ext uri="{BB962C8B-B14F-4D97-AF65-F5344CB8AC3E}">
        <p14:creationId xmlns:p14="http://schemas.microsoft.com/office/powerpoint/2010/main" val="22262738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B7AE17-255B-EFAF-AB19-35D5726D4935}"/>
            </a:ext>
          </a:extLst>
        </p:cNvPr>
        <p:cNvGrpSpPr/>
        <p:nvPr/>
      </p:nvGrpSpPr>
      <p:grpSpPr>
        <a:xfrm>
          <a:off x="0" y="0"/>
          <a:ext cx="0" cy="0"/>
          <a:chOff x="0" y="0"/>
          <a:chExt cx="0" cy="0"/>
        </a:xfrm>
      </p:grpSpPr>
      <p:sp>
        <p:nvSpPr>
          <p:cNvPr id="29" name="Rectangle 155">
            <a:extLst>
              <a:ext uri="{FF2B5EF4-FFF2-40B4-BE49-F238E27FC236}">
                <a16:creationId xmlns:a16="http://schemas.microsoft.com/office/drawing/2014/main" id="{FE3526C0-0D62-E999-846D-539DB0F96A06}"/>
              </a:ext>
            </a:extLst>
          </p:cNvPr>
          <p:cNvSpPr/>
          <p:nvPr/>
        </p:nvSpPr>
        <p:spPr>
          <a:xfrm>
            <a:off x="273075" y="211475"/>
            <a:ext cx="10102565" cy="492443"/>
          </a:xfrm>
          <a:prstGeom prst="rect">
            <a:avLst/>
          </a:prstGeom>
        </p:spPr>
        <p:txBody>
          <a:bodyPr wrap="square" lIns="0" tIns="0" rIns="0" bIns="0">
            <a:spAutoFit/>
          </a:bodyPr>
          <a:lstStyle/>
          <a:p>
            <a:pPr>
              <a:spcBef>
                <a:spcPct val="0"/>
              </a:spcBef>
            </a:pPr>
            <a:r>
              <a:rPr lang="en-US" sz="3200" b="1" dirty="0">
                <a:solidFill>
                  <a:srgbClr val="0187CC"/>
                </a:solidFill>
                <a:latin typeface="HK Grotesk Bold"/>
              </a:rPr>
              <a:t>Challenges and Overcome</a:t>
            </a:r>
          </a:p>
        </p:txBody>
      </p:sp>
      <p:pic>
        <p:nvPicPr>
          <p:cNvPr id="2" name="Picture 1" descr="Logo&#10;&#10;Description automatically generated">
            <a:extLst>
              <a:ext uri="{FF2B5EF4-FFF2-40B4-BE49-F238E27FC236}">
                <a16:creationId xmlns:a16="http://schemas.microsoft.com/office/drawing/2014/main" id="{CE32E4E7-27A9-CE4B-8AB0-AA5E86AA8E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3" name="TextBox 5">
            <a:extLst>
              <a:ext uri="{FF2B5EF4-FFF2-40B4-BE49-F238E27FC236}">
                <a16:creationId xmlns:a16="http://schemas.microsoft.com/office/drawing/2014/main" id="{3222EB71-F821-F852-BAE8-F9C461EA6C98}"/>
              </a:ext>
            </a:extLst>
          </p:cNvPr>
          <p:cNvSpPr txBox="1"/>
          <p:nvPr/>
        </p:nvSpPr>
        <p:spPr>
          <a:xfrm>
            <a:off x="4424757" y="6418579"/>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2024 - RPS Consulting all rights reserved</a:t>
            </a:r>
          </a:p>
        </p:txBody>
      </p:sp>
      <p:sp>
        <p:nvSpPr>
          <p:cNvPr id="6" name="Slide Number Placeholder 5">
            <a:extLst>
              <a:ext uri="{FF2B5EF4-FFF2-40B4-BE49-F238E27FC236}">
                <a16:creationId xmlns:a16="http://schemas.microsoft.com/office/drawing/2014/main" id="{CB6264C8-542D-6BAC-F31C-291E314EAB7E}"/>
              </a:ext>
            </a:extLst>
          </p:cNvPr>
          <p:cNvSpPr>
            <a:spLocks noGrp="1"/>
          </p:cNvSpPr>
          <p:nvPr>
            <p:ph type="sldNum" sz="quarter" idx="12"/>
          </p:nvPr>
        </p:nvSpPr>
        <p:spPr/>
        <p:txBody>
          <a:bodyPr/>
          <a:lstStyle/>
          <a:p>
            <a:fld id="{C8F35010-364B-470B-BB6C-DCBBE63D2E54}" type="slidenum">
              <a:rPr lang="en-US" smtClean="0">
                <a:solidFill>
                  <a:schemeClr val="tx1"/>
                </a:solidFill>
              </a:rPr>
              <a:t>17</a:t>
            </a:fld>
            <a:endParaRPr lang="en-US" dirty="0">
              <a:solidFill>
                <a:schemeClr val="tx1"/>
              </a:solidFill>
            </a:endParaRPr>
          </a:p>
        </p:txBody>
      </p:sp>
      <p:sp>
        <p:nvSpPr>
          <p:cNvPr id="4" name="TextBox 3">
            <a:extLst>
              <a:ext uri="{FF2B5EF4-FFF2-40B4-BE49-F238E27FC236}">
                <a16:creationId xmlns:a16="http://schemas.microsoft.com/office/drawing/2014/main" id="{DC834CDC-2435-88E7-E908-66FF8BBA8773}"/>
              </a:ext>
            </a:extLst>
          </p:cNvPr>
          <p:cNvSpPr txBox="1"/>
          <p:nvPr/>
        </p:nvSpPr>
        <p:spPr>
          <a:xfrm>
            <a:off x="108630" y="828493"/>
            <a:ext cx="11974740" cy="87100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000" b="1" dirty="0"/>
              <a:t>Handling User Interactions</a:t>
            </a:r>
            <a:r>
              <a:rPr lang="en-US" sz="2000" b="1" dirty="0">
                <a:latin typeface="HK Grotesk"/>
              </a:rPr>
              <a:t>:</a:t>
            </a:r>
          </a:p>
          <a:p>
            <a:endParaRPr lang="en-US" sz="2000" b="1" dirty="0">
              <a:latin typeface="HK Grotesk"/>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Arial" panose="020B0604020202020204" pitchFamily="34" charset="0"/>
              </a:rPr>
              <a:t>         Challenge</a:t>
            </a:r>
            <a:r>
              <a:rPr kumimoji="0" lang="en-US" altLang="en-US" sz="2000" b="0" i="0" u="none" strike="noStrike" cap="none" normalizeH="0" baseline="0" dirty="0">
                <a:ln>
                  <a:noFill/>
                </a:ln>
                <a:solidFill>
                  <a:schemeClr val="tx1"/>
                </a:solidFill>
                <a:effectLst/>
                <a:latin typeface="Arial" panose="020B0604020202020204" pitchFamily="34" charset="0"/>
              </a:rPr>
              <a:t>: Simulating user interactions (like clicks or text input) might not always work as     expected due to timing issues or pop-ups.</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Arial" panose="020B0604020202020204" pitchFamily="34" charset="0"/>
              </a:rPr>
              <a:t>        Overcome</a:t>
            </a:r>
            <a:r>
              <a:rPr kumimoji="0" lang="en-US" altLang="en-US" sz="2000" b="0" i="0" u="none" strike="noStrike" cap="none" normalizeH="0" baseline="0" dirty="0">
                <a:ln>
                  <a:noFill/>
                </a:ln>
                <a:solidFill>
                  <a:schemeClr val="tx1"/>
                </a:solidFill>
                <a:effectLst/>
                <a:latin typeface="Arial" panose="020B0604020202020204" pitchFamily="34" charset="0"/>
              </a:rPr>
              <a:t>: Implement explicit waits to ensure elements are interactable before performing </a:t>
            </a:r>
            <a:r>
              <a:rPr lang="en-US" sz="2000" dirty="0"/>
              <a:t>actions. Use actions libraries (like Selenium’s Actions class) for complex interactions.</a:t>
            </a:r>
            <a:r>
              <a:rPr kumimoji="0" lang="en-US" altLang="en-US" sz="20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endParaRPr lang="en-US" altLang="en-US" sz="20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r>
              <a:rPr lang="en-IN" sz="2000" b="1" dirty="0"/>
              <a:t>Error Handling and Validation:</a:t>
            </a:r>
          </a:p>
          <a:p>
            <a:endParaRPr lang="en-IN" sz="2000" dirty="0"/>
          </a:p>
          <a:p>
            <a:r>
              <a:rPr lang="en-IN" sz="2000" b="1" dirty="0"/>
              <a:t>              Challenge</a:t>
            </a:r>
            <a:r>
              <a:rPr lang="en-IN" sz="2000" dirty="0"/>
              <a:t>: Error messages or validation feedback might not be consistent or visible.</a:t>
            </a:r>
          </a:p>
          <a:p>
            <a:r>
              <a:rPr lang="en-IN" sz="2000" b="1" dirty="0"/>
              <a:t>               Overcome</a:t>
            </a:r>
            <a:r>
              <a:rPr lang="en-IN" sz="2000" dirty="0"/>
              <a:t>: Validate error handling by deliberately entering incorrect data and verify the presence and correctness of error messages.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endParaRPr lang="en-US" sz="2000" dirty="0">
              <a:latin typeface="HK Grotesk"/>
            </a:endParaRPr>
          </a:p>
          <a:p>
            <a:endParaRPr lang="en-US" sz="2000" dirty="0">
              <a:latin typeface="HK Grotesk"/>
            </a:endParaRPr>
          </a:p>
          <a:p>
            <a:endParaRPr lang="en-US" sz="2000" dirty="0">
              <a:latin typeface="HK Grotesk"/>
            </a:endParaRPr>
          </a:p>
          <a:p>
            <a:endParaRPr lang="en-US" sz="2000" dirty="0">
              <a:latin typeface="HK Grotesk"/>
            </a:endParaRPr>
          </a:p>
          <a:p>
            <a:endParaRPr lang="en-US" sz="2000" dirty="0">
              <a:latin typeface="HK Grotesk"/>
            </a:endParaRPr>
          </a:p>
          <a:p>
            <a:endParaRPr lang="en-US" sz="2000" dirty="0">
              <a:latin typeface="HK Grotesk"/>
            </a:endParaRPr>
          </a:p>
          <a:p>
            <a:endParaRPr lang="en-US" sz="2000" dirty="0">
              <a:latin typeface="HK Grotesk"/>
            </a:endParaRPr>
          </a:p>
          <a:p>
            <a:endParaRPr lang="en-US" sz="2000" dirty="0">
              <a:latin typeface="HK Grotesk"/>
            </a:endParaRPr>
          </a:p>
          <a:p>
            <a:endParaRPr lang="en-US" sz="2000" dirty="0">
              <a:latin typeface="HK Grotesk"/>
            </a:endParaRPr>
          </a:p>
          <a:p>
            <a:endParaRPr lang="en-US" sz="2000" dirty="0">
              <a:latin typeface="HK Grotesk"/>
            </a:endParaRPr>
          </a:p>
          <a:p>
            <a:endParaRPr lang="en-US" sz="2000" dirty="0">
              <a:latin typeface="HK Grotesk"/>
            </a:endParaRPr>
          </a:p>
          <a:p>
            <a:endParaRPr lang="en-US" sz="2000" dirty="0">
              <a:latin typeface="HK Grotesk"/>
            </a:endParaRPr>
          </a:p>
          <a:p>
            <a:endParaRPr lang="en-US" sz="2000" dirty="0">
              <a:latin typeface="HK Grotesk"/>
            </a:endParaRPr>
          </a:p>
          <a:p>
            <a:endParaRPr lang="en-US" sz="2000" dirty="0">
              <a:latin typeface="HK Grotesk"/>
            </a:endParaRPr>
          </a:p>
        </p:txBody>
      </p:sp>
      <p:sp>
        <p:nvSpPr>
          <p:cNvPr id="8" name="Rectangle 1">
            <a:extLst>
              <a:ext uri="{FF2B5EF4-FFF2-40B4-BE49-F238E27FC236}">
                <a16:creationId xmlns:a16="http://schemas.microsoft.com/office/drawing/2014/main" id="{E474FB2C-639A-F832-4058-31D5D9479B61}"/>
              </a:ext>
            </a:extLst>
          </p:cNvPr>
          <p:cNvSpPr>
            <a:spLocks noChangeArrowheads="1"/>
          </p:cNvSpPr>
          <p:nvPr/>
        </p:nvSpPr>
        <p:spPr bwMode="auto">
          <a:xfrm>
            <a:off x="0" y="-184667"/>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
        <p:nvSpPr>
          <p:cNvPr id="5" name="Rectangle 1">
            <a:extLst>
              <a:ext uri="{FF2B5EF4-FFF2-40B4-BE49-F238E27FC236}">
                <a16:creationId xmlns:a16="http://schemas.microsoft.com/office/drawing/2014/main" id="{9A5B1243-173F-FC70-CB40-50015DF531AA}"/>
              </a:ext>
            </a:extLst>
          </p:cNvPr>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2">
            <a:extLst>
              <a:ext uri="{FF2B5EF4-FFF2-40B4-BE49-F238E27FC236}">
                <a16:creationId xmlns:a16="http://schemas.microsoft.com/office/drawing/2014/main" id="{5344E07A-4F8D-4413-0ED8-476339D7A2FB}"/>
              </a:ext>
            </a:extLst>
          </p:cNvPr>
          <p:cNvSpPr>
            <a:spLocks noChangeArrowheads="1"/>
          </p:cNvSpPr>
          <p:nvPr/>
        </p:nvSpPr>
        <p:spPr bwMode="auto">
          <a:xfrm>
            <a:off x="0" y="-184666"/>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30296414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B7AE17-255B-EFAF-AB19-35D5726D4935}"/>
            </a:ext>
          </a:extLst>
        </p:cNvPr>
        <p:cNvGrpSpPr/>
        <p:nvPr/>
      </p:nvGrpSpPr>
      <p:grpSpPr>
        <a:xfrm>
          <a:off x="0" y="0"/>
          <a:ext cx="0" cy="0"/>
          <a:chOff x="0" y="0"/>
          <a:chExt cx="0" cy="0"/>
        </a:xfrm>
      </p:grpSpPr>
      <p:sp>
        <p:nvSpPr>
          <p:cNvPr id="29" name="Rectangle 155">
            <a:extLst>
              <a:ext uri="{FF2B5EF4-FFF2-40B4-BE49-F238E27FC236}">
                <a16:creationId xmlns:a16="http://schemas.microsoft.com/office/drawing/2014/main" id="{FE3526C0-0D62-E999-846D-539DB0F96A06}"/>
              </a:ext>
            </a:extLst>
          </p:cNvPr>
          <p:cNvSpPr/>
          <p:nvPr/>
        </p:nvSpPr>
        <p:spPr>
          <a:xfrm>
            <a:off x="273075" y="211475"/>
            <a:ext cx="10102565" cy="492443"/>
          </a:xfrm>
          <a:prstGeom prst="rect">
            <a:avLst/>
          </a:prstGeom>
        </p:spPr>
        <p:txBody>
          <a:bodyPr wrap="square" lIns="0" tIns="0" rIns="0" bIns="0">
            <a:spAutoFit/>
          </a:bodyPr>
          <a:lstStyle/>
          <a:p>
            <a:pPr>
              <a:spcBef>
                <a:spcPct val="0"/>
              </a:spcBef>
            </a:pPr>
            <a:r>
              <a:rPr lang="en-US" sz="3200" b="1" dirty="0">
                <a:solidFill>
                  <a:srgbClr val="0187CC"/>
                </a:solidFill>
                <a:latin typeface="HK Grotesk Bold"/>
              </a:rPr>
              <a:t>Conclusion</a:t>
            </a:r>
          </a:p>
        </p:txBody>
      </p:sp>
      <p:pic>
        <p:nvPicPr>
          <p:cNvPr id="2" name="Picture 1" descr="Logo&#10;&#10;Description automatically generated">
            <a:extLst>
              <a:ext uri="{FF2B5EF4-FFF2-40B4-BE49-F238E27FC236}">
                <a16:creationId xmlns:a16="http://schemas.microsoft.com/office/drawing/2014/main" id="{CE32E4E7-27A9-CE4B-8AB0-AA5E86AA8E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3" name="TextBox 5">
            <a:extLst>
              <a:ext uri="{FF2B5EF4-FFF2-40B4-BE49-F238E27FC236}">
                <a16:creationId xmlns:a16="http://schemas.microsoft.com/office/drawing/2014/main" id="{3222EB71-F821-F852-BAE8-F9C461EA6C98}"/>
              </a:ext>
            </a:extLst>
          </p:cNvPr>
          <p:cNvSpPr txBox="1"/>
          <p:nvPr/>
        </p:nvSpPr>
        <p:spPr>
          <a:xfrm>
            <a:off x="4424757" y="6418579"/>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2024 - RPS Consulting all rights reserved</a:t>
            </a:r>
          </a:p>
        </p:txBody>
      </p:sp>
      <p:sp>
        <p:nvSpPr>
          <p:cNvPr id="6" name="Slide Number Placeholder 5">
            <a:extLst>
              <a:ext uri="{FF2B5EF4-FFF2-40B4-BE49-F238E27FC236}">
                <a16:creationId xmlns:a16="http://schemas.microsoft.com/office/drawing/2014/main" id="{CB6264C8-542D-6BAC-F31C-291E314EAB7E}"/>
              </a:ext>
            </a:extLst>
          </p:cNvPr>
          <p:cNvSpPr>
            <a:spLocks noGrp="1"/>
          </p:cNvSpPr>
          <p:nvPr>
            <p:ph type="sldNum" sz="quarter" idx="12"/>
          </p:nvPr>
        </p:nvSpPr>
        <p:spPr/>
        <p:txBody>
          <a:bodyPr/>
          <a:lstStyle/>
          <a:p>
            <a:fld id="{C8F35010-364B-470B-BB6C-DCBBE63D2E54}" type="slidenum">
              <a:rPr lang="en-US" smtClean="0">
                <a:solidFill>
                  <a:schemeClr val="tx1"/>
                </a:solidFill>
              </a:rPr>
              <a:t>18</a:t>
            </a:fld>
            <a:endParaRPr lang="en-US" dirty="0">
              <a:solidFill>
                <a:schemeClr val="tx1"/>
              </a:solidFill>
            </a:endParaRPr>
          </a:p>
        </p:txBody>
      </p:sp>
      <p:sp>
        <p:nvSpPr>
          <p:cNvPr id="4" name="TextBox 3">
            <a:extLst>
              <a:ext uri="{FF2B5EF4-FFF2-40B4-BE49-F238E27FC236}">
                <a16:creationId xmlns:a16="http://schemas.microsoft.com/office/drawing/2014/main" id="{DC834CDC-2435-88E7-E908-66FF8BBA8773}"/>
              </a:ext>
            </a:extLst>
          </p:cNvPr>
          <p:cNvSpPr txBox="1"/>
          <p:nvPr/>
        </p:nvSpPr>
        <p:spPr>
          <a:xfrm>
            <a:off x="108630" y="828493"/>
            <a:ext cx="11974740" cy="994118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sz="2000" b="1" dirty="0"/>
          </a:p>
          <a:p>
            <a:pPr marL="0" marR="0" lvl="0" indent="0" algn="l" defTabSz="914400" rtl="0" eaLnBrk="0" fontAlgn="base" latinLnBrk="0" hangingPunct="0">
              <a:lnSpc>
                <a:spcPct val="100000"/>
              </a:lnSpc>
              <a:spcBef>
                <a:spcPct val="0"/>
              </a:spcBef>
              <a:spcAft>
                <a:spcPct val="0"/>
              </a:spcAft>
              <a:buClrTx/>
              <a:buSzTx/>
              <a:tabLst/>
            </a:pPr>
            <a:r>
              <a:rPr lang="en-IN" altLang="en-US" sz="2000" dirty="0">
                <a:latin typeface="Arial" panose="020B0604020202020204" pitchFamily="34" charset="0"/>
              </a:rPr>
              <a:t>This training provided me with hand on experience in manual Testing and Automation testing, preparing me for real-world Challenges</a:t>
            </a:r>
          </a:p>
          <a:p>
            <a:pPr marL="0" marR="0" lvl="0" indent="0" algn="l" defTabSz="914400" rtl="0" eaLnBrk="0" fontAlgn="base" latinLnBrk="0" hangingPunct="0">
              <a:lnSpc>
                <a:spcPct val="100000"/>
              </a:lnSpc>
              <a:spcBef>
                <a:spcPct val="0"/>
              </a:spcBef>
              <a:spcAft>
                <a:spcPct val="0"/>
              </a:spcAft>
              <a:buClrTx/>
              <a:buSzTx/>
              <a:tabLst/>
            </a:pPr>
            <a:endParaRPr lang="en-IN" altLang="en-US" sz="20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lang="en-IN" altLang="en-US" sz="20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lang="en-IN" altLang="en-US" sz="20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IN" altLang="en-US" sz="2000" i="0" u="none" strike="noStrike" cap="none" normalizeH="0" baseline="0" dirty="0">
                <a:ln>
                  <a:noFill/>
                </a:ln>
                <a:solidFill>
                  <a:schemeClr val="tx1"/>
                </a:solidFill>
                <a:effectLst/>
                <a:latin typeface="Arial" panose="020B0604020202020204" pitchFamily="34" charset="0"/>
              </a:rPr>
              <a:t>            </a:t>
            </a:r>
            <a:r>
              <a:rPr lang="en-US" sz="2000" dirty="0"/>
              <a:t>The comprehensive testing approach has led to a more reliable and user-friendly experience for both the MakeMyTrip platform and the Json Place Holder API. By identifying and resolving issues early, the project has contributed to improved functionality, performance, and user satisfaction.</a:t>
            </a:r>
          </a:p>
          <a:p>
            <a:pPr marL="0" marR="0" lvl="0" indent="0" algn="l" defTabSz="914400" rtl="0" eaLnBrk="0" fontAlgn="base" latinLnBrk="0" hangingPunct="0">
              <a:lnSpc>
                <a:spcPct val="100000"/>
              </a:lnSpc>
              <a:spcBef>
                <a:spcPct val="0"/>
              </a:spcBef>
              <a:spcAft>
                <a:spcPct val="0"/>
              </a:spcAft>
              <a:buClrTx/>
              <a:buSzTx/>
              <a:tabLst/>
            </a:pPr>
            <a:endParaRPr lang="en-US" sz="2000" dirty="0"/>
          </a:p>
          <a:p>
            <a:pPr marL="0" marR="0" lvl="0" indent="0" algn="l" defTabSz="914400" rtl="0" eaLnBrk="0" fontAlgn="base" latinLnBrk="0" hangingPunct="0">
              <a:lnSpc>
                <a:spcPct val="100000"/>
              </a:lnSpc>
              <a:spcBef>
                <a:spcPct val="0"/>
              </a:spcBef>
              <a:spcAft>
                <a:spcPct val="0"/>
              </a:spcAft>
              <a:buClrTx/>
              <a:buSzTx/>
              <a:tabLst/>
            </a:pPr>
            <a:endParaRPr lang="en-US" sz="2000" dirty="0"/>
          </a:p>
          <a:p>
            <a:pPr marL="0" marR="0" lvl="0" indent="0" algn="l" defTabSz="914400" rtl="0" eaLnBrk="0" fontAlgn="base" latinLnBrk="0" hangingPunct="0">
              <a:lnSpc>
                <a:spcPct val="100000"/>
              </a:lnSpc>
              <a:spcBef>
                <a:spcPct val="0"/>
              </a:spcBef>
              <a:spcAft>
                <a:spcPct val="0"/>
              </a:spcAft>
              <a:buClrTx/>
              <a:buSzTx/>
              <a:tabLst/>
            </a:pPr>
            <a:endParaRPr lang="en-US" sz="2000" dirty="0"/>
          </a:p>
          <a:p>
            <a:pPr marL="0" marR="0" lvl="0" indent="0" algn="l" defTabSz="914400" rtl="0" eaLnBrk="0" fontAlgn="base" latinLnBrk="0" hangingPunct="0">
              <a:lnSpc>
                <a:spcPct val="100000"/>
              </a:lnSpc>
              <a:spcBef>
                <a:spcPct val="0"/>
              </a:spcBef>
              <a:spcAft>
                <a:spcPct val="0"/>
              </a:spcAft>
              <a:buClrTx/>
              <a:buSzTx/>
              <a:tabLst/>
            </a:pPr>
            <a:r>
              <a:rPr lang="en-US" sz="2000" dirty="0"/>
              <a:t>                            The  project has successfully demonstrated the importance of thorough testing in delivering a high-quality user experience and reliable system performance. The solutions implemented have addressed critical issues, paving the way for a robust and efficient platform.</a:t>
            </a:r>
          </a:p>
          <a:p>
            <a:pPr marL="0" marR="0" lvl="0" indent="0" algn="l" defTabSz="914400" rtl="0" eaLnBrk="0" fontAlgn="base" latinLnBrk="0" hangingPunct="0">
              <a:lnSpc>
                <a:spcPct val="100000"/>
              </a:lnSpc>
              <a:spcBef>
                <a:spcPct val="0"/>
              </a:spcBef>
              <a:spcAft>
                <a:spcPct val="0"/>
              </a:spcAft>
              <a:buClrTx/>
              <a:buSzTx/>
              <a:tabLst/>
            </a:pPr>
            <a:endParaRPr lang="en-US" altLang="en-US" sz="20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i="0" u="none" strike="noStrike" cap="none" normalizeH="0" baseline="0" dirty="0">
              <a:ln>
                <a:noFill/>
              </a:ln>
              <a:solidFill>
                <a:schemeClr val="tx1"/>
              </a:solidFill>
              <a:effectLst/>
              <a:latin typeface="Arial" panose="020B0604020202020204" pitchFamily="34" charset="0"/>
            </a:endParaRPr>
          </a:p>
          <a:p>
            <a:endParaRPr lang="en-US" sz="2000" dirty="0">
              <a:latin typeface="HK Grotesk"/>
            </a:endParaRPr>
          </a:p>
          <a:p>
            <a:endParaRPr lang="en-US" sz="2000" dirty="0">
              <a:latin typeface="HK Grotesk"/>
            </a:endParaRPr>
          </a:p>
          <a:p>
            <a:endParaRPr lang="en-US" sz="2000" dirty="0">
              <a:latin typeface="HK Grotesk"/>
            </a:endParaRPr>
          </a:p>
          <a:p>
            <a:endParaRPr lang="en-US" sz="2000" dirty="0">
              <a:latin typeface="HK Grotesk"/>
            </a:endParaRPr>
          </a:p>
          <a:p>
            <a:endParaRPr lang="en-US" sz="2000" dirty="0">
              <a:latin typeface="HK Grotesk"/>
            </a:endParaRPr>
          </a:p>
          <a:p>
            <a:endParaRPr lang="en-US" sz="2000" dirty="0">
              <a:latin typeface="HK Grotesk"/>
            </a:endParaRPr>
          </a:p>
          <a:p>
            <a:endParaRPr lang="en-US" sz="2000" dirty="0">
              <a:latin typeface="HK Grotesk"/>
            </a:endParaRPr>
          </a:p>
          <a:p>
            <a:endParaRPr lang="en-US" sz="2000" dirty="0">
              <a:latin typeface="HK Grotesk"/>
            </a:endParaRPr>
          </a:p>
          <a:p>
            <a:endParaRPr lang="en-US" sz="2000" dirty="0">
              <a:latin typeface="HK Grotesk"/>
            </a:endParaRPr>
          </a:p>
          <a:p>
            <a:endParaRPr lang="en-US" sz="2000" dirty="0">
              <a:latin typeface="HK Grotesk"/>
            </a:endParaRPr>
          </a:p>
          <a:p>
            <a:endParaRPr lang="en-US" sz="2000" dirty="0">
              <a:latin typeface="HK Grotesk"/>
            </a:endParaRPr>
          </a:p>
          <a:p>
            <a:endParaRPr lang="en-US" sz="2000" dirty="0">
              <a:latin typeface="HK Grotesk"/>
            </a:endParaRPr>
          </a:p>
          <a:p>
            <a:endParaRPr lang="en-US" sz="2000" dirty="0">
              <a:latin typeface="HK Grotesk"/>
            </a:endParaRPr>
          </a:p>
          <a:p>
            <a:endParaRPr lang="en-US" sz="2000" dirty="0">
              <a:latin typeface="HK Grotesk"/>
            </a:endParaRPr>
          </a:p>
        </p:txBody>
      </p:sp>
      <p:sp>
        <p:nvSpPr>
          <p:cNvPr id="8" name="Rectangle 1">
            <a:extLst>
              <a:ext uri="{FF2B5EF4-FFF2-40B4-BE49-F238E27FC236}">
                <a16:creationId xmlns:a16="http://schemas.microsoft.com/office/drawing/2014/main" id="{E474FB2C-639A-F832-4058-31D5D9479B61}"/>
              </a:ext>
            </a:extLst>
          </p:cNvPr>
          <p:cNvSpPr>
            <a:spLocks noChangeArrowheads="1"/>
          </p:cNvSpPr>
          <p:nvPr/>
        </p:nvSpPr>
        <p:spPr bwMode="auto">
          <a:xfrm>
            <a:off x="0" y="-184667"/>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
        <p:nvSpPr>
          <p:cNvPr id="5" name="Rectangle 1">
            <a:extLst>
              <a:ext uri="{FF2B5EF4-FFF2-40B4-BE49-F238E27FC236}">
                <a16:creationId xmlns:a16="http://schemas.microsoft.com/office/drawing/2014/main" id="{9A5B1243-173F-FC70-CB40-50015DF531AA}"/>
              </a:ext>
            </a:extLst>
          </p:cNvPr>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2">
            <a:extLst>
              <a:ext uri="{FF2B5EF4-FFF2-40B4-BE49-F238E27FC236}">
                <a16:creationId xmlns:a16="http://schemas.microsoft.com/office/drawing/2014/main" id="{5344E07A-4F8D-4413-0ED8-476339D7A2FB}"/>
              </a:ext>
            </a:extLst>
          </p:cNvPr>
          <p:cNvSpPr>
            <a:spLocks noChangeArrowheads="1"/>
          </p:cNvSpPr>
          <p:nvPr/>
        </p:nvSpPr>
        <p:spPr bwMode="auto">
          <a:xfrm>
            <a:off x="0" y="-184666"/>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6064590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B7AE17-255B-EFAF-AB19-35D5726D4935}"/>
            </a:ext>
          </a:extLst>
        </p:cNvPr>
        <p:cNvGrpSpPr/>
        <p:nvPr/>
      </p:nvGrpSpPr>
      <p:grpSpPr>
        <a:xfrm>
          <a:off x="0" y="0"/>
          <a:ext cx="0" cy="0"/>
          <a:chOff x="0" y="0"/>
          <a:chExt cx="0" cy="0"/>
        </a:xfrm>
      </p:grpSpPr>
      <p:sp>
        <p:nvSpPr>
          <p:cNvPr id="29" name="Rectangle 155">
            <a:extLst>
              <a:ext uri="{FF2B5EF4-FFF2-40B4-BE49-F238E27FC236}">
                <a16:creationId xmlns:a16="http://schemas.microsoft.com/office/drawing/2014/main" id="{FE3526C0-0D62-E999-846D-539DB0F96A06}"/>
              </a:ext>
            </a:extLst>
          </p:cNvPr>
          <p:cNvSpPr/>
          <p:nvPr/>
        </p:nvSpPr>
        <p:spPr>
          <a:xfrm>
            <a:off x="2503175" y="1909646"/>
            <a:ext cx="10102565" cy="1846659"/>
          </a:xfrm>
          <a:prstGeom prst="rect">
            <a:avLst/>
          </a:prstGeom>
        </p:spPr>
        <p:txBody>
          <a:bodyPr wrap="square" lIns="0" tIns="0" rIns="0" bIns="0">
            <a:spAutoFit/>
          </a:bodyPr>
          <a:lstStyle/>
          <a:p>
            <a:pPr>
              <a:spcBef>
                <a:spcPct val="0"/>
              </a:spcBef>
            </a:pPr>
            <a:r>
              <a:rPr lang="en-US" sz="12000" b="1" dirty="0">
                <a:solidFill>
                  <a:srgbClr val="0187CC"/>
                </a:solidFill>
                <a:latin typeface="Times New Roman" panose="02020603050405020304" pitchFamily="18" charset="0"/>
                <a:cs typeface="Times New Roman" panose="02020603050405020304" pitchFamily="18" charset="0"/>
              </a:rPr>
              <a:t>Thank You</a:t>
            </a:r>
          </a:p>
        </p:txBody>
      </p:sp>
      <p:pic>
        <p:nvPicPr>
          <p:cNvPr id="2" name="Picture 1" descr="Logo&#10;&#10;Description automatically generated">
            <a:extLst>
              <a:ext uri="{FF2B5EF4-FFF2-40B4-BE49-F238E27FC236}">
                <a16:creationId xmlns:a16="http://schemas.microsoft.com/office/drawing/2014/main" id="{CE32E4E7-27A9-CE4B-8AB0-AA5E86AA8E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3" name="TextBox 5">
            <a:extLst>
              <a:ext uri="{FF2B5EF4-FFF2-40B4-BE49-F238E27FC236}">
                <a16:creationId xmlns:a16="http://schemas.microsoft.com/office/drawing/2014/main" id="{3222EB71-F821-F852-BAE8-F9C461EA6C98}"/>
              </a:ext>
            </a:extLst>
          </p:cNvPr>
          <p:cNvSpPr txBox="1"/>
          <p:nvPr/>
        </p:nvSpPr>
        <p:spPr>
          <a:xfrm>
            <a:off x="4424757" y="6418579"/>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2024 - RPS Consulting all rights reserved</a:t>
            </a:r>
          </a:p>
        </p:txBody>
      </p:sp>
      <p:sp>
        <p:nvSpPr>
          <p:cNvPr id="6" name="Slide Number Placeholder 5">
            <a:extLst>
              <a:ext uri="{FF2B5EF4-FFF2-40B4-BE49-F238E27FC236}">
                <a16:creationId xmlns:a16="http://schemas.microsoft.com/office/drawing/2014/main" id="{CB6264C8-542D-6BAC-F31C-291E314EAB7E}"/>
              </a:ext>
            </a:extLst>
          </p:cNvPr>
          <p:cNvSpPr>
            <a:spLocks noGrp="1"/>
          </p:cNvSpPr>
          <p:nvPr>
            <p:ph type="sldNum" sz="quarter" idx="12"/>
          </p:nvPr>
        </p:nvSpPr>
        <p:spPr/>
        <p:txBody>
          <a:bodyPr/>
          <a:lstStyle/>
          <a:p>
            <a:fld id="{C8F35010-364B-470B-BB6C-DCBBE63D2E54}" type="slidenum">
              <a:rPr lang="en-US" smtClean="0">
                <a:solidFill>
                  <a:schemeClr val="tx1"/>
                </a:solidFill>
              </a:rPr>
              <a:t>19</a:t>
            </a:fld>
            <a:endParaRPr lang="en-US" dirty="0">
              <a:solidFill>
                <a:schemeClr val="tx1"/>
              </a:solidFill>
            </a:endParaRPr>
          </a:p>
        </p:txBody>
      </p:sp>
    </p:spTree>
    <p:extLst>
      <p:ext uri="{BB962C8B-B14F-4D97-AF65-F5344CB8AC3E}">
        <p14:creationId xmlns:p14="http://schemas.microsoft.com/office/powerpoint/2010/main" val="3745613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B7AE17-255B-EFAF-AB19-35D5726D4935}"/>
            </a:ext>
          </a:extLst>
        </p:cNvPr>
        <p:cNvGrpSpPr/>
        <p:nvPr/>
      </p:nvGrpSpPr>
      <p:grpSpPr>
        <a:xfrm>
          <a:off x="0" y="0"/>
          <a:ext cx="0" cy="0"/>
          <a:chOff x="0" y="0"/>
          <a:chExt cx="0" cy="0"/>
        </a:xfrm>
      </p:grpSpPr>
      <p:sp>
        <p:nvSpPr>
          <p:cNvPr id="29" name="Rectangle 155">
            <a:extLst>
              <a:ext uri="{FF2B5EF4-FFF2-40B4-BE49-F238E27FC236}">
                <a16:creationId xmlns:a16="http://schemas.microsoft.com/office/drawing/2014/main" id="{FE3526C0-0D62-E999-846D-539DB0F96A06}"/>
              </a:ext>
            </a:extLst>
          </p:cNvPr>
          <p:cNvSpPr/>
          <p:nvPr/>
        </p:nvSpPr>
        <p:spPr>
          <a:xfrm>
            <a:off x="273075" y="211475"/>
            <a:ext cx="10102565" cy="492443"/>
          </a:xfrm>
          <a:prstGeom prst="rect">
            <a:avLst/>
          </a:prstGeom>
        </p:spPr>
        <p:txBody>
          <a:bodyPr wrap="square" lIns="0" tIns="0" rIns="0" bIns="0">
            <a:spAutoFit/>
          </a:bodyPr>
          <a:lstStyle/>
          <a:p>
            <a:pPr>
              <a:spcBef>
                <a:spcPct val="0"/>
              </a:spcBef>
            </a:pPr>
            <a:r>
              <a:rPr lang="en-US" sz="3200" b="1" dirty="0">
                <a:solidFill>
                  <a:srgbClr val="0187CC"/>
                </a:solidFill>
                <a:latin typeface="HK Grotesk Bold"/>
              </a:rPr>
              <a:t>Content</a:t>
            </a:r>
          </a:p>
        </p:txBody>
      </p:sp>
      <p:pic>
        <p:nvPicPr>
          <p:cNvPr id="2" name="Picture 1" descr="Logo&#10;&#10;Description automatically generated">
            <a:extLst>
              <a:ext uri="{FF2B5EF4-FFF2-40B4-BE49-F238E27FC236}">
                <a16:creationId xmlns:a16="http://schemas.microsoft.com/office/drawing/2014/main" id="{CE32E4E7-27A9-CE4B-8AB0-AA5E86AA8E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3" name="TextBox 5">
            <a:extLst>
              <a:ext uri="{FF2B5EF4-FFF2-40B4-BE49-F238E27FC236}">
                <a16:creationId xmlns:a16="http://schemas.microsoft.com/office/drawing/2014/main" id="{3222EB71-F821-F852-BAE8-F9C461EA6C98}"/>
              </a:ext>
            </a:extLst>
          </p:cNvPr>
          <p:cNvSpPr txBox="1"/>
          <p:nvPr/>
        </p:nvSpPr>
        <p:spPr>
          <a:xfrm>
            <a:off x="4424757" y="6418579"/>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2024 - RPS Consulting all rights reserved</a:t>
            </a:r>
          </a:p>
        </p:txBody>
      </p:sp>
      <p:sp>
        <p:nvSpPr>
          <p:cNvPr id="6" name="Slide Number Placeholder 5">
            <a:extLst>
              <a:ext uri="{FF2B5EF4-FFF2-40B4-BE49-F238E27FC236}">
                <a16:creationId xmlns:a16="http://schemas.microsoft.com/office/drawing/2014/main" id="{CB6264C8-542D-6BAC-F31C-291E314EAB7E}"/>
              </a:ext>
            </a:extLst>
          </p:cNvPr>
          <p:cNvSpPr>
            <a:spLocks noGrp="1"/>
          </p:cNvSpPr>
          <p:nvPr>
            <p:ph type="sldNum" sz="quarter" idx="12"/>
          </p:nvPr>
        </p:nvSpPr>
        <p:spPr/>
        <p:txBody>
          <a:bodyPr/>
          <a:lstStyle/>
          <a:p>
            <a:fld id="{C8F35010-364B-470B-BB6C-DCBBE63D2E54}" type="slidenum">
              <a:rPr lang="en-US" smtClean="0">
                <a:solidFill>
                  <a:schemeClr val="tx1"/>
                </a:solidFill>
              </a:rPr>
              <a:t>2</a:t>
            </a:fld>
            <a:endParaRPr lang="en-US" dirty="0">
              <a:solidFill>
                <a:schemeClr val="tx1"/>
              </a:solidFill>
            </a:endParaRPr>
          </a:p>
        </p:txBody>
      </p:sp>
      <p:sp>
        <p:nvSpPr>
          <p:cNvPr id="4" name="TextBox 3">
            <a:extLst>
              <a:ext uri="{FF2B5EF4-FFF2-40B4-BE49-F238E27FC236}">
                <a16:creationId xmlns:a16="http://schemas.microsoft.com/office/drawing/2014/main" id="{DC834CDC-2435-88E7-E908-66FF8BBA8773}"/>
              </a:ext>
            </a:extLst>
          </p:cNvPr>
          <p:cNvSpPr txBox="1"/>
          <p:nvPr/>
        </p:nvSpPr>
        <p:spPr>
          <a:xfrm>
            <a:off x="273075" y="1354574"/>
            <a:ext cx="5299050" cy="544764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a:buFont typeface="Wingdings" panose="05000000000000000000" pitchFamily="2" charset="2"/>
              <a:buChar char="q"/>
            </a:pPr>
            <a:r>
              <a:rPr lang="en-US" sz="2400" dirty="0">
                <a:solidFill>
                  <a:schemeClr val="tx1">
                    <a:lumMod val="75000"/>
                    <a:lumOff val="25000"/>
                  </a:schemeClr>
                </a:solidFill>
                <a:latin typeface="HK Grotesk"/>
              </a:rPr>
              <a:t>Introduction</a:t>
            </a:r>
          </a:p>
          <a:p>
            <a:pPr marL="457200" indent="-457200">
              <a:buFont typeface="Wingdings" panose="05000000000000000000" pitchFamily="2" charset="2"/>
              <a:buChar char="q"/>
            </a:pPr>
            <a:r>
              <a:rPr lang="en-US" sz="2400" dirty="0">
                <a:solidFill>
                  <a:schemeClr val="tx1">
                    <a:lumMod val="75000"/>
                    <a:lumOff val="25000"/>
                  </a:schemeClr>
                </a:solidFill>
                <a:latin typeface="HK Grotesk"/>
              </a:rPr>
              <a:t>Objective</a:t>
            </a:r>
          </a:p>
          <a:p>
            <a:pPr marL="457200" indent="-457200">
              <a:buFont typeface="Wingdings" panose="05000000000000000000" pitchFamily="2" charset="2"/>
              <a:buChar char="q"/>
            </a:pPr>
            <a:r>
              <a:rPr lang="en-US" sz="2400" dirty="0">
                <a:solidFill>
                  <a:schemeClr val="tx1">
                    <a:lumMod val="75000"/>
                    <a:lumOff val="25000"/>
                  </a:schemeClr>
                </a:solidFill>
                <a:latin typeface="HK Grotesk"/>
              </a:rPr>
              <a:t>About Application</a:t>
            </a:r>
          </a:p>
          <a:p>
            <a:pPr marL="457200" indent="-457200">
              <a:buFont typeface="Wingdings" panose="05000000000000000000" pitchFamily="2" charset="2"/>
              <a:buChar char="q"/>
            </a:pPr>
            <a:r>
              <a:rPr lang="en-US" sz="2400" dirty="0">
                <a:solidFill>
                  <a:schemeClr val="tx1">
                    <a:lumMod val="75000"/>
                    <a:lumOff val="25000"/>
                  </a:schemeClr>
                </a:solidFill>
                <a:latin typeface="HK Grotesk"/>
              </a:rPr>
              <a:t>Manual Testing</a:t>
            </a:r>
          </a:p>
          <a:p>
            <a:pPr marL="457200" indent="-457200">
              <a:buFont typeface="Wingdings" panose="05000000000000000000" pitchFamily="2" charset="2"/>
              <a:buChar char="q"/>
            </a:pPr>
            <a:r>
              <a:rPr lang="en-US" sz="2400" dirty="0">
                <a:solidFill>
                  <a:schemeClr val="tx1">
                    <a:lumMod val="75000"/>
                    <a:lumOff val="25000"/>
                  </a:schemeClr>
                </a:solidFill>
                <a:latin typeface="HK Grotesk"/>
              </a:rPr>
              <a:t>Jira</a:t>
            </a:r>
          </a:p>
          <a:p>
            <a:pPr marL="457200" indent="-457200">
              <a:buFont typeface="Wingdings" panose="05000000000000000000" pitchFamily="2" charset="2"/>
              <a:buChar char="q"/>
            </a:pPr>
            <a:r>
              <a:rPr lang="en-US" sz="2400" dirty="0">
                <a:solidFill>
                  <a:schemeClr val="tx1">
                    <a:lumMod val="75000"/>
                    <a:lumOff val="25000"/>
                  </a:schemeClr>
                </a:solidFill>
                <a:latin typeface="HK Grotesk"/>
              </a:rPr>
              <a:t>Selenium BDD With Cucumber</a:t>
            </a:r>
          </a:p>
          <a:p>
            <a:pPr marL="457200" indent="-457200">
              <a:buFont typeface="Wingdings" panose="05000000000000000000" pitchFamily="2" charset="2"/>
              <a:buChar char="q"/>
            </a:pPr>
            <a:r>
              <a:rPr lang="en-US" sz="2400" dirty="0">
                <a:solidFill>
                  <a:schemeClr val="tx1">
                    <a:lumMod val="75000"/>
                    <a:lumOff val="25000"/>
                  </a:schemeClr>
                </a:solidFill>
                <a:latin typeface="HK Grotesk"/>
              </a:rPr>
              <a:t>API Testing</a:t>
            </a:r>
          </a:p>
          <a:p>
            <a:pPr marL="457200" indent="-457200">
              <a:buFont typeface="Wingdings" panose="05000000000000000000" pitchFamily="2" charset="2"/>
              <a:buChar char="q"/>
            </a:pPr>
            <a:r>
              <a:rPr lang="en-US" sz="2400" dirty="0">
                <a:solidFill>
                  <a:schemeClr val="tx1">
                    <a:lumMod val="75000"/>
                    <a:lumOff val="25000"/>
                  </a:schemeClr>
                </a:solidFill>
                <a:latin typeface="HK Grotesk"/>
              </a:rPr>
              <a:t>Approach</a:t>
            </a:r>
          </a:p>
          <a:p>
            <a:pPr marL="457200" indent="-457200">
              <a:buFont typeface="Wingdings" panose="05000000000000000000" pitchFamily="2" charset="2"/>
              <a:buChar char="q"/>
            </a:pPr>
            <a:r>
              <a:rPr lang="en-US" sz="2400" dirty="0">
                <a:solidFill>
                  <a:schemeClr val="tx1">
                    <a:lumMod val="75000"/>
                    <a:lumOff val="25000"/>
                  </a:schemeClr>
                </a:solidFill>
                <a:latin typeface="HK Grotesk"/>
              </a:rPr>
              <a:t>Defects Found</a:t>
            </a:r>
          </a:p>
          <a:p>
            <a:pPr marL="457200" indent="-457200">
              <a:buFont typeface="Wingdings" panose="05000000000000000000" pitchFamily="2" charset="2"/>
              <a:buChar char="q"/>
            </a:pPr>
            <a:r>
              <a:rPr lang="en-US" sz="2400" dirty="0">
                <a:solidFill>
                  <a:schemeClr val="tx1">
                    <a:lumMod val="75000"/>
                    <a:lumOff val="25000"/>
                  </a:schemeClr>
                </a:solidFill>
                <a:latin typeface="HK Grotesk"/>
              </a:rPr>
              <a:t>Challenges and Overcome</a:t>
            </a:r>
          </a:p>
          <a:p>
            <a:pPr marL="457200" indent="-457200">
              <a:buFont typeface="Wingdings" panose="05000000000000000000" pitchFamily="2" charset="2"/>
              <a:buChar char="q"/>
            </a:pPr>
            <a:r>
              <a:rPr lang="en-US" sz="2400" dirty="0">
                <a:solidFill>
                  <a:schemeClr val="tx1">
                    <a:lumMod val="75000"/>
                    <a:lumOff val="25000"/>
                  </a:schemeClr>
                </a:solidFill>
                <a:latin typeface="HK Grotesk"/>
              </a:rPr>
              <a:t>Conclusion</a:t>
            </a:r>
          </a:p>
          <a:p>
            <a:pPr marL="457200" indent="-457200">
              <a:buFont typeface="Wingdings" panose="05000000000000000000" pitchFamily="2" charset="2"/>
              <a:buChar char="q"/>
            </a:pPr>
            <a:endParaRPr lang="en-US" sz="2800" dirty="0">
              <a:solidFill>
                <a:schemeClr val="tx1">
                  <a:lumMod val="75000"/>
                  <a:lumOff val="25000"/>
                </a:schemeClr>
              </a:solidFill>
              <a:latin typeface="HK Grotesk"/>
            </a:endParaRPr>
          </a:p>
          <a:p>
            <a:r>
              <a:rPr lang="en-US" sz="2800" dirty="0">
                <a:solidFill>
                  <a:schemeClr val="tx1">
                    <a:lumMod val="75000"/>
                    <a:lumOff val="25000"/>
                  </a:schemeClr>
                </a:solidFill>
                <a:latin typeface="HK Grotesk"/>
              </a:rPr>
              <a:t>      </a:t>
            </a:r>
          </a:p>
          <a:p>
            <a:pPr marL="457200" indent="-457200">
              <a:buFont typeface="Wingdings" panose="05000000000000000000" pitchFamily="2" charset="2"/>
              <a:buChar char="q"/>
            </a:pPr>
            <a:endParaRPr lang="en-US" sz="2800" dirty="0">
              <a:solidFill>
                <a:srgbClr val="0187CC"/>
              </a:solidFill>
              <a:latin typeface="HK Grotesk"/>
            </a:endParaRPr>
          </a:p>
        </p:txBody>
      </p:sp>
    </p:spTree>
    <p:extLst>
      <p:ext uri="{BB962C8B-B14F-4D97-AF65-F5344CB8AC3E}">
        <p14:creationId xmlns:p14="http://schemas.microsoft.com/office/powerpoint/2010/main" val="1686388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B7AE17-255B-EFAF-AB19-35D5726D4935}"/>
            </a:ext>
          </a:extLst>
        </p:cNvPr>
        <p:cNvGrpSpPr/>
        <p:nvPr/>
      </p:nvGrpSpPr>
      <p:grpSpPr>
        <a:xfrm>
          <a:off x="0" y="0"/>
          <a:ext cx="0" cy="0"/>
          <a:chOff x="0" y="0"/>
          <a:chExt cx="0" cy="0"/>
        </a:xfrm>
      </p:grpSpPr>
      <p:sp>
        <p:nvSpPr>
          <p:cNvPr id="29" name="Rectangle 155">
            <a:extLst>
              <a:ext uri="{FF2B5EF4-FFF2-40B4-BE49-F238E27FC236}">
                <a16:creationId xmlns:a16="http://schemas.microsoft.com/office/drawing/2014/main" id="{FE3526C0-0D62-E999-846D-539DB0F96A06}"/>
              </a:ext>
            </a:extLst>
          </p:cNvPr>
          <p:cNvSpPr/>
          <p:nvPr/>
        </p:nvSpPr>
        <p:spPr>
          <a:xfrm>
            <a:off x="273075" y="211475"/>
            <a:ext cx="10102565" cy="492443"/>
          </a:xfrm>
          <a:prstGeom prst="rect">
            <a:avLst/>
          </a:prstGeom>
        </p:spPr>
        <p:txBody>
          <a:bodyPr wrap="square" lIns="0" tIns="0" rIns="0" bIns="0">
            <a:spAutoFit/>
          </a:bodyPr>
          <a:lstStyle/>
          <a:p>
            <a:pPr>
              <a:spcBef>
                <a:spcPct val="0"/>
              </a:spcBef>
            </a:pPr>
            <a:r>
              <a:rPr lang="en-US" sz="3200" b="1" dirty="0">
                <a:solidFill>
                  <a:srgbClr val="0187CC"/>
                </a:solidFill>
                <a:latin typeface="HK Grotesk Bold"/>
              </a:rPr>
              <a:t>Introduction</a:t>
            </a:r>
          </a:p>
        </p:txBody>
      </p:sp>
      <p:pic>
        <p:nvPicPr>
          <p:cNvPr id="2" name="Picture 1" descr="Logo&#10;&#10;Description automatically generated">
            <a:extLst>
              <a:ext uri="{FF2B5EF4-FFF2-40B4-BE49-F238E27FC236}">
                <a16:creationId xmlns:a16="http://schemas.microsoft.com/office/drawing/2014/main" id="{CE32E4E7-27A9-CE4B-8AB0-AA5E86AA8E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3" name="TextBox 5">
            <a:extLst>
              <a:ext uri="{FF2B5EF4-FFF2-40B4-BE49-F238E27FC236}">
                <a16:creationId xmlns:a16="http://schemas.microsoft.com/office/drawing/2014/main" id="{3222EB71-F821-F852-BAE8-F9C461EA6C98}"/>
              </a:ext>
            </a:extLst>
          </p:cNvPr>
          <p:cNvSpPr txBox="1"/>
          <p:nvPr/>
        </p:nvSpPr>
        <p:spPr>
          <a:xfrm>
            <a:off x="4424757" y="6418579"/>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2024 - RPS Consulting all rights reserved</a:t>
            </a:r>
          </a:p>
        </p:txBody>
      </p:sp>
      <p:sp>
        <p:nvSpPr>
          <p:cNvPr id="6" name="Slide Number Placeholder 5">
            <a:extLst>
              <a:ext uri="{FF2B5EF4-FFF2-40B4-BE49-F238E27FC236}">
                <a16:creationId xmlns:a16="http://schemas.microsoft.com/office/drawing/2014/main" id="{CB6264C8-542D-6BAC-F31C-291E314EAB7E}"/>
              </a:ext>
            </a:extLst>
          </p:cNvPr>
          <p:cNvSpPr>
            <a:spLocks noGrp="1"/>
          </p:cNvSpPr>
          <p:nvPr>
            <p:ph type="sldNum" sz="quarter" idx="12"/>
          </p:nvPr>
        </p:nvSpPr>
        <p:spPr/>
        <p:txBody>
          <a:bodyPr/>
          <a:lstStyle/>
          <a:p>
            <a:fld id="{C8F35010-364B-470B-BB6C-DCBBE63D2E54}" type="slidenum">
              <a:rPr lang="en-US" smtClean="0">
                <a:solidFill>
                  <a:schemeClr val="tx1"/>
                </a:solidFill>
              </a:rPr>
              <a:t>3</a:t>
            </a:fld>
            <a:endParaRPr lang="en-US" dirty="0">
              <a:solidFill>
                <a:schemeClr val="tx1"/>
              </a:solidFill>
            </a:endParaRPr>
          </a:p>
        </p:txBody>
      </p:sp>
      <p:sp>
        <p:nvSpPr>
          <p:cNvPr id="4" name="TextBox 3">
            <a:extLst>
              <a:ext uri="{FF2B5EF4-FFF2-40B4-BE49-F238E27FC236}">
                <a16:creationId xmlns:a16="http://schemas.microsoft.com/office/drawing/2014/main" id="{DC834CDC-2435-88E7-E908-66FF8BBA8773}"/>
              </a:ext>
            </a:extLst>
          </p:cNvPr>
          <p:cNvSpPr txBox="1"/>
          <p:nvPr/>
        </p:nvSpPr>
        <p:spPr>
          <a:xfrm>
            <a:off x="449416" y="876898"/>
            <a:ext cx="10886538" cy="147732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rgbClr val="0187CC"/>
                </a:solidFill>
                <a:latin typeface="HK Grotesk"/>
              </a:rPr>
              <a:t>Title:</a:t>
            </a:r>
            <a:r>
              <a:rPr lang="en-US" dirty="0">
                <a:solidFill>
                  <a:srgbClr val="0187CC"/>
                </a:solidFill>
                <a:latin typeface="HK Grotesk"/>
              </a:rPr>
              <a:t> </a:t>
            </a:r>
            <a:r>
              <a:rPr lang="en-US" dirty="0">
                <a:latin typeface="HK Grotesk"/>
              </a:rPr>
              <a:t>Automation Testing of MakeMyTrip website.</a:t>
            </a:r>
          </a:p>
          <a:p>
            <a:endParaRPr lang="en-US" dirty="0">
              <a:solidFill>
                <a:srgbClr val="0187CC"/>
              </a:solidFill>
              <a:latin typeface="HK Grotesk"/>
            </a:endParaRPr>
          </a:p>
          <a:p>
            <a:r>
              <a:rPr lang="en-US" b="1" dirty="0">
                <a:solidFill>
                  <a:srgbClr val="0187CC"/>
                </a:solidFill>
                <a:latin typeface="HK Grotesk"/>
              </a:rPr>
              <a:t>What is MakeMyTrip website?</a:t>
            </a:r>
          </a:p>
          <a:p>
            <a:r>
              <a:rPr lang="en-US" dirty="0">
                <a:latin typeface="HK Grotesk"/>
              </a:rPr>
              <a:t>provides online travel services including airline tickets, domestic and international holiday packages, hotel reservations, rail and bus tickets.</a:t>
            </a:r>
          </a:p>
        </p:txBody>
      </p:sp>
      <p:pic>
        <p:nvPicPr>
          <p:cNvPr id="8" name="Picture 7">
            <a:extLst>
              <a:ext uri="{FF2B5EF4-FFF2-40B4-BE49-F238E27FC236}">
                <a16:creationId xmlns:a16="http://schemas.microsoft.com/office/drawing/2014/main" id="{D1BCEA0C-8064-1B92-5DC4-203FAF887F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3704" y="2797450"/>
            <a:ext cx="8154186" cy="3282839"/>
          </a:xfrm>
          <a:prstGeom prst="rect">
            <a:avLst/>
          </a:prstGeom>
        </p:spPr>
      </p:pic>
    </p:spTree>
    <p:extLst>
      <p:ext uri="{BB962C8B-B14F-4D97-AF65-F5344CB8AC3E}">
        <p14:creationId xmlns:p14="http://schemas.microsoft.com/office/powerpoint/2010/main" val="3562990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B7AE17-255B-EFAF-AB19-35D5726D4935}"/>
            </a:ext>
          </a:extLst>
        </p:cNvPr>
        <p:cNvGrpSpPr/>
        <p:nvPr/>
      </p:nvGrpSpPr>
      <p:grpSpPr>
        <a:xfrm>
          <a:off x="0" y="0"/>
          <a:ext cx="0" cy="0"/>
          <a:chOff x="0" y="0"/>
          <a:chExt cx="0" cy="0"/>
        </a:xfrm>
      </p:grpSpPr>
      <p:sp>
        <p:nvSpPr>
          <p:cNvPr id="29" name="Rectangle 155">
            <a:extLst>
              <a:ext uri="{FF2B5EF4-FFF2-40B4-BE49-F238E27FC236}">
                <a16:creationId xmlns:a16="http://schemas.microsoft.com/office/drawing/2014/main" id="{FE3526C0-0D62-E999-846D-539DB0F96A06}"/>
              </a:ext>
            </a:extLst>
          </p:cNvPr>
          <p:cNvSpPr/>
          <p:nvPr/>
        </p:nvSpPr>
        <p:spPr>
          <a:xfrm>
            <a:off x="273075" y="211475"/>
            <a:ext cx="10102565" cy="492443"/>
          </a:xfrm>
          <a:prstGeom prst="rect">
            <a:avLst/>
          </a:prstGeom>
        </p:spPr>
        <p:txBody>
          <a:bodyPr wrap="square" lIns="0" tIns="0" rIns="0" bIns="0">
            <a:spAutoFit/>
          </a:bodyPr>
          <a:lstStyle/>
          <a:p>
            <a:pPr>
              <a:spcBef>
                <a:spcPct val="0"/>
              </a:spcBef>
            </a:pPr>
            <a:r>
              <a:rPr lang="en-US" sz="3200" b="1" dirty="0">
                <a:solidFill>
                  <a:srgbClr val="0187CC"/>
                </a:solidFill>
                <a:latin typeface="HK Grotesk Bold"/>
              </a:rPr>
              <a:t>Objective</a:t>
            </a:r>
          </a:p>
        </p:txBody>
      </p:sp>
      <p:pic>
        <p:nvPicPr>
          <p:cNvPr id="2" name="Picture 1" descr="Logo&#10;&#10;Description automatically generated">
            <a:extLst>
              <a:ext uri="{FF2B5EF4-FFF2-40B4-BE49-F238E27FC236}">
                <a16:creationId xmlns:a16="http://schemas.microsoft.com/office/drawing/2014/main" id="{CE32E4E7-27A9-CE4B-8AB0-AA5E86AA8E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3" name="TextBox 5">
            <a:extLst>
              <a:ext uri="{FF2B5EF4-FFF2-40B4-BE49-F238E27FC236}">
                <a16:creationId xmlns:a16="http://schemas.microsoft.com/office/drawing/2014/main" id="{3222EB71-F821-F852-BAE8-F9C461EA6C98}"/>
              </a:ext>
            </a:extLst>
          </p:cNvPr>
          <p:cNvSpPr txBox="1"/>
          <p:nvPr/>
        </p:nvSpPr>
        <p:spPr>
          <a:xfrm>
            <a:off x="4424757" y="6418579"/>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2024 - RPS Consulting all rights reserved</a:t>
            </a:r>
          </a:p>
        </p:txBody>
      </p:sp>
      <p:sp>
        <p:nvSpPr>
          <p:cNvPr id="6" name="Slide Number Placeholder 5">
            <a:extLst>
              <a:ext uri="{FF2B5EF4-FFF2-40B4-BE49-F238E27FC236}">
                <a16:creationId xmlns:a16="http://schemas.microsoft.com/office/drawing/2014/main" id="{CB6264C8-542D-6BAC-F31C-291E314EAB7E}"/>
              </a:ext>
            </a:extLst>
          </p:cNvPr>
          <p:cNvSpPr>
            <a:spLocks noGrp="1"/>
          </p:cNvSpPr>
          <p:nvPr>
            <p:ph type="sldNum" sz="quarter" idx="12"/>
          </p:nvPr>
        </p:nvSpPr>
        <p:spPr/>
        <p:txBody>
          <a:bodyPr/>
          <a:lstStyle/>
          <a:p>
            <a:fld id="{C8F35010-364B-470B-BB6C-DCBBE63D2E54}" type="slidenum">
              <a:rPr lang="en-US" smtClean="0">
                <a:solidFill>
                  <a:schemeClr val="tx1"/>
                </a:solidFill>
              </a:rPr>
              <a:t>4</a:t>
            </a:fld>
            <a:endParaRPr lang="en-US" dirty="0">
              <a:solidFill>
                <a:schemeClr val="tx1"/>
              </a:solidFill>
            </a:endParaRPr>
          </a:p>
        </p:txBody>
      </p:sp>
      <p:sp>
        <p:nvSpPr>
          <p:cNvPr id="4" name="TextBox 3">
            <a:extLst>
              <a:ext uri="{FF2B5EF4-FFF2-40B4-BE49-F238E27FC236}">
                <a16:creationId xmlns:a16="http://schemas.microsoft.com/office/drawing/2014/main" id="{DC834CDC-2435-88E7-E908-66FF8BBA8773}"/>
              </a:ext>
            </a:extLst>
          </p:cNvPr>
          <p:cNvSpPr txBox="1"/>
          <p:nvPr/>
        </p:nvSpPr>
        <p:spPr>
          <a:xfrm>
            <a:off x="108630" y="1354574"/>
            <a:ext cx="11964307" cy="378565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a:latin typeface="HK Grotesk"/>
              </a:rPr>
              <a:t>               The Objective of this project was to gain hands-on, real-world experience in testing an application, covering end-to-end testing, defect identification, and automation of testcases. This comprehensive approach enhanced my understanding of both manual and automated testing methodologies. It allows me to systematically evaluated the application functionality, from user interactions to ensuring that all components worked seamlessly.</a:t>
            </a:r>
          </a:p>
          <a:p>
            <a:endParaRPr lang="en-US" sz="2400" dirty="0">
              <a:latin typeface="HK Grotesk"/>
            </a:endParaRPr>
          </a:p>
          <a:p>
            <a:r>
              <a:rPr lang="en-US" sz="2400" dirty="0">
                <a:latin typeface="HK Grotesk"/>
              </a:rPr>
              <a:t>                  This approach depends my expertise in both manual and automated testing methodologies, equipping me with the skills to design and implement  effective testing. Ultimately this project helped sharpen my technical skills while fostering an analytical mindset, essential for delivering high quality software and enhancing overall system performance. </a:t>
            </a:r>
          </a:p>
        </p:txBody>
      </p:sp>
    </p:spTree>
    <p:extLst>
      <p:ext uri="{BB962C8B-B14F-4D97-AF65-F5344CB8AC3E}">
        <p14:creationId xmlns:p14="http://schemas.microsoft.com/office/powerpoint/2010/main" val="457729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B7AE17-255B-EFAF-AB19-35D5726D4935}"/>
            </a:ext>
          </a:extLst>
        </p:cNvPr>
        <p:cNvGrpSpPr/>
        <p:nvPr/>
      </p:nvGrpSpPr>
      <p:grpSpPr>
        <a:xfrm>
          <a:off x="0" y="0"/>
          <a:ext cx="0" cy="0"/>
          <a:chOff x="0" y="0"/>
          <a:chExt cx="0" cy="0"/>
        </a:xfrm>
      </p:grpSpPr>
      <p:sp>
        <p:nvSpPr>
          <p:cNvPr id="29" name="Rectangle 155">
            <a:extLst>
              <a:ext uri="{FF2B5EF4-FFF2-40B4-BE49-F238E27FC236}">
                <a16:creationId xmlns:a16="http://schemas.microsoft.com/office/drawing/2014/main" id="{FE3526C0-0D62-E999-846D-539DB0F96A06}"/>
              </a:ext>
            </a:extLst>
          </p:cNvPr>
          <p:cNvSpPr/>
          <p:nvPr/>
        </p:nvSpPr>
        <p:spPr>
          <a:xfrm>
            <a:off x="273075" y="211475"/>
            <a:ext cx="10102565" cy="492443"/>
          </a:xfrm>
          <a:prstGeom prst="rect">
            <a:avLst/>
          </a:prstGeom>
        </p:spPr>
        <p:txBody>
          <a:bodyPr wrap="square" lIns="0" tIns="0" rIns="0" bIns="0">
            <a:spAutoFit/>
          </a:bodyPr>
          <a:lstStyle/>
          <a:p>
            <a:pPr>
              <a:spcBef>
                <a:spcPct val="0"/>
              </a:spcBef>
            </a:pPr>
            <a:r>
              <a:rPr lang="en-US" sz="3200" b="1" dirty="0">
                <a:solidFill>
                  <a:srgbClr val="0187CC"/>
                </a:solidFill>
                <a:latin typeface="HK Grotesk Bold"/>
              </a:rPr>
              <a:t>About the application</a:t>
            </a:r>
          </a:p>
        </p:txBody>
      </p:sp>
      <p:pic>
        <p:nvPicPr>
          <p:cNvPr id="2" name="Picture 1" descr="Logo&#10;&#10;Description automatically generated">
            <a:extLst>
              <a:ext uri="{FF2B5EF4-FFF2-40B4-BE49-F238E27FC236}">
                <a16:creationId xmlns:a16="http://schemas.microsoft.com/office/drawing/2014/main" id="{CE32E4E7-27A9-CE4B-8AB0-AA5E86AA8E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3" name="TextBox 5">
            <a:extLst>
              <a:ext uri="{FF2B5EF4-FFF2-40B4-BE49-F238E27FC236}">
                <a16:creationId xmlns:a16="http://schemas.microsoft.com/office/drawing/2014/main" id="{3222EB71-F821-F852-BAE8-F9C461EA6C98}"/>
              </a:ext>
            </a:extLst>
          </p:cNvPr>
          <p:cNvSpPr txBox="1"/>
          <p:nvPr/>
        </p:nvSpPr>
        <p:spPr>
          <a:xfrm>
            <a:off x="4424757" y="6418579"/>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2024 - RPS Consulting all rights reserved</a:t>
            </a:r>
          </a:p>
        </p:txBody>
      </p:sp>
      <p:sp>
        <p:nvSpPr>
          <p:cNvPr id="6" name="Slide Number Placeholder 5">
            <a:extLst>
              <a:ext uri="{FF2B5EF4-FFF2-40B4-BE49-F238E27FC236}">
                <a16:creationId xmlns:a16="http://schemas.microsoft.com/office/drawing/2014/main" id="{CB6264C8-542D-6BAC-F31C-291E314EAB7E}"/>
              </a:ext>
            </a:extLst>
          </p:cNvPr>
          <p:cNvSpPr>
            <a:spLocks noGrp="1"/>
          </p:cNvSpPr>
          <p:nvPr>
            <p:ph type="sldNum" sz="quarter" idx="12"/>
          </p:nvPr>
        </p:nvSpPr>
        <p:spPr/>
        <p:txBody>
          <a:bodyPr/>
          <a:lstStyle/>
          <a:p>
            <a:fld id="{C8F35010-364B-470B-BB6C-DCBBE63D2E54}" type="slidenum">
              <a:rPr lang="en-US" smtClean="0">
                <a:solidFill>
                  <a:schemeClr val="tx1"/>
                </a:solidFill>
              </a:rPr>
              <a:t>5</a:t>
            </a:fld>
            <a:endParaRPr lang="en-US" dirty="0">
              <a:solidFill>
                <a:schemeClr val="tx1"/>
              </a:solidFill>
            </a:endParaRPr>
          </a:p>
        </p:txBody>
      </p:sp>
      <p:sp>
        <p:nvSpPr>
          <p:cNvPr id="4" name="TextBox 3">
            <a:extLst>
              <a:ext uri="{FF2B5EF4-FFF2-40B4-BE49-F238E27FC236}">
                <a16:creationId xmlns:a16="http://schemas.microsoft.com/office/drawing/2014/main" id="{DC834CDC-2435-88E7-E908-66FF8BBA8773}"/>
              </a:ext>
            </a:extLst>
          </p:cNvPr>
          <p:cNvSpPr txBox="1"/>
          <p:nvPr/>
        </p:nvSpPr>
        <p:spPr>
          <a:xfrm>
            <a:off x="398436" y="1052824"/>
            <a:ext cx="10955364" cy="258532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187CC"/>
                </a:solidFill>
                <a:latin typeface="HK Grotesk"/>
              </a:rPr>
              <a:t>Application: </a:t>
            </a:r>
            <a:r>
              <a:rPr lang="en-US" dirty="0">
                <a:latin typeface="HK Grotesk"/>
              </a:rPr>
              <a:t>MakeMyTrip.com</a:t>
            </a:r>
          </a:p>
          <a:p>
            <a:r>
              <a:rPr lang="en-US" dirty="0">
                <a:solidFill>
                  <a:srgbClr val="0187CC"/>
                </a:solidFill>
                <a:latin typeface="HK Grotesk"/>
              </a:rPr>
              <a:t>Description:</a:t>
            </a:r>
          </a:p>
          <a:p>
            <a:pPr marL="285750" indent="-285750">
              <a:buFont typeface="Arial" panose="020B0604020202020204" pitchFamily="34" charset="0"/>
              <a:buChar char="•"/>
            </a:pPr>
            <a:r>
              <a:rPr lang="en-US" dirty="0">
                <a:solidFill>
                  <a:srgbClr val="0187CC"/>
                </a:solidFill>
                <a:latin typeface="HK Grotesk"/>
              </a:rPr>
              <a:t> </a:t>
            </a:r>
            <a:r>
              <a:rPr lang="en-US" sz="1800" dirty="0">
                <a:latin typeface="HK Grotesk"/>
              </a:rPr>
              <a:t>Automation Exercise is a dynamic MakeMyTrip website and </a:t>
            </a:r>
            <a:r>
              <a:rPr lang="en-US" sz="1800" dirty="0"/>
              <a:t>a leading online travel company in India that offers a wide range of services including flight bookings, hotel reservations, holiday packages, train and bus tickets, and more.</a:t>
            </a:r>
          </a:p>
          <a:p>
            <a:pPr marL="285750" indent="-285750">
              <a:buFont typeface="Arial" panose="020B0604020202020204" pitchFamily="34" charset="0"/>
              <a:buChar char="•"/>
            </a:pPr>
            <a:r>
              <a:rPr lang="en-US" sz="1800" dirty="0"/>
              <a:t>The platform is designed to simplify the travel planning process for users by providing a seamless and user-friendly experience.</a:t>
            </a:r>
          </a:p>
          <a:p>
            <a:r>
              <a:rPr lang="en-US" dirty="0">
                <a:solidFill>
                  <a:srgbClr val="0187CC"/>
                </a:solidFill>
                <a:latin typeface="HK Grotesk"/>
              </a:rPr>
              <a:t>Features: </a:t>
            </a:r>
            <a:r>
              <a:rPr lang="en-US" dirty="0">
                <a:latin typeface="HK Grotesk"/>
              </a:rPr>
              <a:t>flight search, hotel search, hotel filter, holiday search, holiday filter. </a:t>
            </a:r>
          </a:p>
          <a:p>
            <a:r>
              <a:rPr lang="en-US" dirty="0">
                <a:solidFill>
                  <a:srgbClr val="0187CC"/>
                </a:solidFill>
                <a:latin typeface="HK Grotesk"/>
              </a:rPr>
              <a:t>Technologies: </a:t>
            </a:r>
            <a:r>
              <a:rPr lang="en-US" dirty="0">
                <a:latin typeface="HK Grotesk"/>
              </a:rPr>
              <a:t>Selenium WebDriver, Cucumber, Rest Assured, Postman.</a:t>
            </a:r>
          </a:p>
        </p:txBody>
      </p:sp>
      <p:pic>
        <p:nvPicPr>
          <p:cNvPr id="15" name="Picture 14">
            <a:extLst>
              <a:ext uri="{FF2B5EF4-FFF2-40B4-BE49-F238E27FC236}">
                <a16:creationId xmlns:a16="http://schemas.microsoft.com/office/drawing/2014/main" id="{6E20C892-E576-8278-0F6B-F207C0F8B54A}"/>
              </a:ext>
            </a:extLst>
          </p:cNvPr>
          <p:cNvPicPr>
            <a:picLocks noChangeAspect="1"/>
          </p:cNvPicPr>
          <p:nvPr/>
        </p:nvPicPr>
        <p:blipFill>
          <a:blip r:embed="rId3">
            <a:extLst>
              <a:ext uri="{28A0092B-C50C-407E-A947-70E740481C1C}">
                <a14:useLocalDpi xmlns:a14="http://schemas.microsoft.com/office/drawing/2010/main" val="0"/>
              </a:ext>
            </a:extLst>
          </a:blip>
          <a:srcRect t="2019" b="2019"/>
          <a:stretch/>
        </p:blipFill>
        <p:spPr>
          <a:xfrm>
            <a:off x="398436" y="3987053"/>
            <a:ext cx="2410039" cy="1961260"/>
          </a:xfrm>
          <a:prstGeom prst="rect">
            <a:avLst/>
          </a:prstGeom>
        </p:spPr>
      </p:pic>
      <p:pic>
        <p:nvPicPr>
          <p:cNvPr id="17" name="Picture 16">
            <a:extLst>
              <a:ext uri="{FF2B5EF4-FFF2-40B4-BE49-F238E27FC236}">
                <a16:creationId xmlns:a16="http://schemas.microsoft.com/office/drawing/2014/main" id="{59650EFB-5A95-DF37-CFB8-30C94867F8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91353" y="4119513"/>
            <a:ext cx="2831022" cy="1517715"/>
          </a:xfrm>
          <a:prstGeom prst="rect">
            <a:avLst/>
          </a:prstGeom>
        </p:spPr>
      </p:pic>
      <p:pic>
        <p:nvPicPr>
          <p:cNvPr id="19" name="Picture 18">
            <a:extLst>
              <a:ext uri="{FF2B5EF4-FFF2-40B4-BE49-F238E27FC236}">
                <a16:creationId xmlns:a16="http://schemas.microsoft.com/office/drawing/2014/main" id="{5C2E07F7-F439-B589-F4A0-BFDD0A1CEBC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73321" y="4119512"/>
            <a:ext cx="2938056" cy="1517716"/>
          </a:xfrm>
          <a:prstGeom prst="rect">
            <a:avLst/>
          </a:prstGeom>
        </p:spPr>
      </p:pic>
      <p:pic>
        <p:nvPicPr>
          <p:cNvPr id="21" name="Picture 20">
            <a:extLst>
              <a:ext uri="{FF2B5EF4-FFF2-40B4-BE49-F238E27FC236}">
                <a16:creationId xmlns:a16="http://schemas.microsoft.com/office/drawing/2014/main" id="{C52CF20F-95A0-01E7-1524-6BF79BF6D0E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87221" y="4158777"/>
            <a:ext cx="2784987" cy="1262560"/>
          </a:xfrm>
          <a:prstGeom prst="rect">
            <a:avLst/>
          </a:prstGeom>
        </p:spPr>
      </p:pic>
    </p:spTree>
    <p:extLst>
      <p:ext uri="{BB962C8B-B14F-4D97-AF65-F5344CB8AC3E}">
        <p14:creationId xmlns:p14="http://schemas.microsoft.com/office/powerpoint/2010/main" val="146332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B7AE17-255B-EFAF-AB19-35D5726D4935}"/>
            </a:ext>
          </a:extLst>
        </p:cNvPr>
        <p:cNvGrpSpPr/>
        <p:nvPr/>
      </p:nvGrpSpPr>
      <p:grpSpPr>
        <a:xfrm>
          <a:off x="0" y="0"/>
          <a:ext cx="0" cy="0"/>
          <a:chOff x="0" y="0"/>
          <a:chExt cx="0" cy="0"/>
        </a:xfrm>
      </p:grpSpPr>
      <p:sp>
        <p:nvSpPr>
          <p:cNvPr id="29" name="Rectangle 155">
            <a:extLst>
              <a:ext uri="{FF2B5EF4-FFF2-40B4-BE49-F238E27FC236}">
                <a16:creationId xmlns:a16="http://schemas.microsoft.com/office/drawing/2014/main" id="{FE3526C0-0D62-E999-846D-539DB0F96A06}"/>
              </a:ext>
            </a:extLst>
          </p:cNvPr>
          <p:cNvSpPr/>
          <p:nvPr/>
        </p:nvSpPr>
        <p:spPr>
          <a:xfrm>
            <a:off x="273075" y="211475"/>
            <a:ext cx="10102565" cy="492443"/>
          </a:xfrm>
          <a:prstGeom prst="rect">
            <a:avLst/>
          </a:prstGeom>
        </p:spPr>
        <p:txBody>
          <a:bodyPr wrap="square" lIns="0" tIns="0" rIns="0" bIns="0">
            <a:spAutoFit/>
          </a:bodyPr>
          <a:lstStyle/>
          <a:p>
            <a:pPr>
              <a:spcBef>
                <a:spcPct val="0"/>
              </a:spcBef>
            </a:pPr>
            <a:r>
              <a:rPr lang="en-US" sz="3200" b="1" dirty="0">
                <a:solidFill>
                  <a:srgbClr val="0187CC"/>
                </a:solidFill>
                <a:latin typeface="HK Grotesk Bold"/>
              </a:rPr>
              <a:t>Task Completed</a:t>
            </a:r>
          </a:p>
        </p:txBody>
      </p:sp>
      <p:pic>
        <p:nvPicPr>
          <p:cNvPr id="2" name="Picture 1" descr="Logo&#10;&#10;Description automatically generated">
            <a:extLst>
              <a:ext uri="{FF2B5EF4-FFF2-40B4-BE49-F238E27FC236}">
                <a16:creationId xmlns:a16="http://schemas.microsoft.com/office/drawing/2014/main" id="{CE32E4E7-27A9-CE4B-8AB0-AA5E86AA8E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3" name="TextBox 5">
            <a:extLst>
              <a:ext uri="{FF2B5EF4-FFF2-40B4-BE49-F238E27FC236}">
                <a16:creationId xmlns:a16="http://schemas.microsoft.com/office/drawing/2014/main" id="{3222EB71-F821-F852-BAE8-F9C461EA6C98}"/>
              </a:ext>
            </a:extLst>
          </p:cNvPr>
          <p:cNvSpPr txBox="1"/>
          <p:nvPr/>
        </p:nvSpPr>
        <p:spPr>
          <a:xfrm>
            <a:off x="4424757" y="6418579"/>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2024 - RPS Consulting all rights reserved</a:t>
            </a:r>
          </a:p>
        </p:txBody>
      </p:sp>
      <p:sp>
        <p:nvSpPr>
          <p:cNvPr id="6" name="Slide Number Placeholder 5">
            <a:extLst>
              <a:ext uri="{FF2B5EF4-FFF2-40B4-BE49-F238E27FC236}">
                <a16:creationId xmlns:a16="http://schemas.microsoft.com/office/drawing/2014/main" id="{CB6264C8-542D-6BAC-F31C-291E314EAB7E}"/>
              </a:ext>
            </a:extLst>
          </p:cNvPr>
          <p:cNvSpPr>
            <a:spLocks noGrp="1"/>
          </p:cNvSpPr>
          <p:nvPr>
            <p:ph type="sldNum" sz="quarter" idx="12"/>
          </p:nvPr>
        </p:nvSpPr>
        <p:spPr/>
        <p:txBody>
          <a:bodyPr/>
          <a:lstStyle/>
          <a:p>
            <a:fld id="{C8F35010-364B-470B-BB6C-DCBBE63D2E54}" type="slidenum">
              <a:rPr lang="en-US" smtClean="0">
                <a:solidFill>
                  <a:schemeClr val="tx1"/>
                </a:solidFill>
              </a:rPr>
              <a:t>6</a:t>
            </a:fld>
            <a:endParaRPr lang="en-US" dirty="0">
              <a:solidFill>
                <a:schemeClr val="tx1"/>
              </a:solidFill>
            </a:endParaRPr>
          </a:p>
        </p:txBody>
      </p:sp>
      <p:sp>
        <p:nvSpPr>
          <p:cNvPr id="4" name="TextBox 3">
            <a:extLst>
              <a:ext uri="{FF2B5EF4-FFF2-40B4-BE49-F238E27FC236}">
                <a16:creationId xmlns:a16="http://schemas.microsoft.com/office/drawing/2014/main" id="{DC834CDC-2435-88E7-E908-66FF8BBA8773}"/>
              </a:ext>
            </a:extLst>
          </p:cNvPr>
          <p:cNvSpPr txBox="1"/>
          <p:nvPr/>
        </p:nvSpPr>
        <p:spPr>
          <a:xfrm>
            <a:off x="273075" y="1098363"/>
            <a:ext cx="11181506" cy="480131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b="1" dirty="0">
                <a:solidFill>
                  <a:srgbClr val="0187CC"/>
                </a:solidFill>
                <a:latin typeface="HK Grotesk"/>
              </a:rPr>
              <a:t>Manual Testing: </a:t>
            </a:r>
          </a:p>
          <a:p>
            <a:r>
              <a:rPr lang="en-US" dirty="0">
                <a:solidFill>
                  <a:srgbClr val="0187CC"/>
                </a:solidFill>
                <a:latin typeface="HK Grotesk"/>
              </a:rPr>
              <a:t>	</a:t>
            </a:r>
            <a:r>
              <a:rPr lang="en-US" dirty="0">
                <a:latin typeface="HK Grotesk"/>
              </a:rPr>
              <a:t>Conducted through validation of UI and core functionalities.</a:t>
            </a:r>
          </a:p>
          <a:p>
            <a:r>
              <a:rPr lang="en-US" dirty="0">
                <a:latin typeface="HK Grotesk"/>
              </a:rPr>
              <a:t>	Explored edge cases and usability issues.</a:t>
            </a:r>
          </a:p>
          <a:p>
            <a:r>
              <a:rPr lang="en-US" dirty="0">
                <a:latin typeface="HK Grotesk"/>
              </a:rPr>
              <a:t>	Documented test cases and outcomes.</a:t>
            </a:r>
          </a:p>
          <a:p>
            <a:endParaRPr lang="en-US" dirty="0">
              <a:latin typeface="HK Grotesk"/>
            </a:endParaRPr>
          </a:p>
          <a:p>
            <a:pPr marL="342900" indent="-342900">
              <a:buFont typeface="Arial" panose="020B0604020202020204" pitchFamily="34" charset="0"/>
              <a:buChar char="•"/>
            </a:pPr>
            <a:r>
              <a:rPr lang="en-US" b="1" dirty="0">
                <a:solidFill>
                  <a:srgbClr val="0187CC"/>
                </a:solidFill>
                <a:latin typeface="HK Grotesk"/>
              </a:rPr>
              <a:t>Jira:</a:t>
            </a:r>
          </a:p>
          <a:p>
            <a:pPr lvl="1"/>
            <a:r>
              <a:rPr lang="en-US" dirty="0">
                <a:solidFill>
                  <a:srgbClr val="0187CC"/>
                </a:solidFill>
                <a:latin typeface="HK Grotesk"/>
              </a:rPr>
              <a:t>	</a:t>
            </a:r>
            <a:r>
              <a:rPr lang="en-US" dirty="0">
                <a:latin typeface="HK Grotesk"/>
              </a:rPr>
              <a:t>Managed test cases and defect tracking.</a:t>
            </a:r>
          </a:p>
          <a:p>
            <a:pPr lvl="1"/>
            <a:r>
              <a:rPr lang="en-US" dirty="0">
                <a:latin typeface="HK Grotesk"/>
              </a:rPr>
              <a:t>	Documented and tracked resolution of issues.</a:t>
            </a:r>
          </a:p>
          <a:p>
            <a:pPr lvl="1"/>
            <a:endParaRPr lang="en-US" dirty="0">
              <a:latin typeface="HK Grotesk"/>
            </a:endParaRPr>
          </a:p>
          <a:p>
            <a:pPr marL="285750" indent="-285750">
              <a:buFont typeface="Arial" panose="020B0604020202020204" pitchFamily="34" charset="0"/>
              <a:buChar char="•"/>
            </a:pPr>
            <a:r>
              <a:rPr lang="en-US" b="1" dirty="0">
                <a:solidFill>
                  <a:srgbClr val="0187CC"/>
                </a:solidFill>
                <a:latin typeface="HK Grotesk"/>
              </a:rPr>
              <a:t>Selenium BDD with Cucumber:</a:t>
            </a:r>
          </a:p>
          <a:p>
            <a:pPr lvl="2"/>
            <a:r>
              <a:rPr lang="en-US" dirty="0">
                <a:latin typeface="HK Grotesk"/>
              </a:rPr>
              <a:t>Implemented automated UI tests using Selenium WebDriver.</a:t>
            </a:r>
          </a:p>
          <a:p>
            <a:pPr lvl="2"/>
            <a:r>
              <a:rPr lang="en-US" dirty="0">
                <a:latin typeface="HK Grotesk"/>
              </a:rPr>
              <a:t>Developed BDD scenarios with Cucumber and Gherkin syntax for defining system behaviour.</a:t>
            </a:r>
          </a:p>
          <a:p>
            <a:pPr lvl="2"/>
            <a:endParaRPr lang="en-US" dirty="0">
              <a:latin typeface="HK Grotesk"/>
            </a:endParaRPr>
          </a:p>
          <a:p>
            <a:pPr marL="285750" indent="-285750">
              <a:buFont typeface="Arial" panose="020B0604020202020204" pitchFamily="34" charset="0"/>
              <a:buChar char="•"/>
            </a:pPr>
            <a:r>
              <a:rPr lang="en-US" b="1" dirty="0">
                <a:solidFill>
                  <a:srgbClr val="0187CC"/>
                </a:solidFill>
                <a:latin typeface="HK Grotesk"/>
              </a:rPr>
              <a:t>API Testing:</a:t>
            </a:r>
          </a:p>
          <a:p>
            <a:r>
              <a:rPr lang="en-US" dirty="0">
                <a:solidFill>
                  <a:srgbClr val="0187CC"/>
                </a:solidFill>
                <a:latin typeface="HK Grotesk"/>
              </a:rPr>
              <a:t>	</a:t>
            </a:r>
            <a:r>
              <a:rPr lang="en-US" dirty="0">
                <a:latin typeface="HK Grotesk"/>
              </a:rPr>
              <a:t>Tested API endpoints using Postman and Rest Assured.</a:t>
            </a:r>
          </a:p>
          <a:p>
            <a:r>
              <a:rPr lang="en-US" dirty="0">
                <a:latin typeface="HK Grotesk"/>
              </a:rPr>
              <a:t>	Conducted automated and security tests.</a:t>
            </a:r>
          </a:p>
          <a:p>
            <a:endParaRPr lang="en-US" dirty="0">
              <a:latin typeface="HK Grotesk"/>
            </a:endParaRPr>
          </a:p>
        </p:txBody>
      </p:sp>
    </p:spTree>
    <p:extLst>
      <p:ext uri="{BB962C8B-B14F-4D97-AF65-F5344CB8AC3E}">
        <p14:creationId xmlns:p14="http://schemas.microsoft.com/office/powerpoint/2010/main" val="1635331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B7AE17-255B-EFAF-AB19-35D5726D4935}"/>
            </a:ext>
          </a:extLst>
        </p:cNvPr>
        <p:cNvGrpSpPr/>
        <p:nvPr/>
      </p:nvGrpSpPr>
      <p:grpSpPr>
        <a:xfrm>
          <a:off x="0" y="0"/>
          <a:ext cx="0" cy="0"/>
          <a:chOff x="0" y="0"/>
          <a:chExt cx="0" cy="0"/>
        </a:xfrm>
      </p:grpSpPr>
      <p:sp>
        <p:nvSpPr>
          <p:cNvPr id="29" name="Rectangle 155">
            <a:extLst>
              <a:ext uri="{FF2B5EF4-FFF2-40B4-BE49-F238E27FC236}">
                <a16:creationId xmlns:a16="http://schemas.microsoft.com/office/drawing/2014/main" id="{FE3526C0-0D62-E999-846D-539DB0F96A06}"/>
              </a:ext>
            </a:extLst>
          </p:cNvPr>
          <p:cNvSpPr/>
          <p:nvPr/>
        </p:nvSpPr>
        <p:spPr>
          <a:xfrm>
            <a:off x="273075" y="211475"/>
            <a:ext cx="10102565" cy="492443"/>
          </a:xfrm>
          <a:prstGeom prst="rect">
            <a:avLst/>
          </a:prstGeom>
        </p:spPr>
        <p:txBody>
          <a:bodyPr wrap="square" lIns="0" tIns="0" rIns="0" bIns="0">
            <a:spAutoFit/>
          </a:bodyPr>
          <a:lstStyle/>
          <a:p>
            <a:pPr>
              <a:spcBef>
                <a:spcPct val="0"/>
              </a:spcBef>
            </a:pPr>
            <a:r>
              <a:rPr lang="en-US" sz="3200" b="1" dirty="0">
                <a:solidFill>
                  <a:srgbClr val="0187CC"/>
                </a:solidFill>
                <a:latin typeface="HK Grotesk Bold"/>
              </a:rPr>
              <a:t>Manual Testing</a:t>
            </a:r>
          </a:p>
        </p:txBody>
      </p:sp>
      <p:pic>
        <p:nvPicPr>
          <p:cNvPr id="2" name="Picture 1" descr="Logo&#10;&#10;Description automatically generated">
            <a:extLst>
              <a:ext uri="{FF2B5EF4-FFF2-40B4-BE49-F238E27FC236}">
                <a16:creationId xmlns:a16="http://schemas.microsoft.com/office/drawing/2014/main" id="{CE32E4E7-27A9-CE4B-8AB0-AA5E86AA8E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3" name="TextBox 5">
            <a:extLst>
              <a:ext uri="{FF2B5EF4-FFF2-40B4-BE49-F238E27FC236}">
                <a16:creationId xmlns:a16="http://schemas.microsoft.com/office/drawing/2014/main" id="{3222EB71-F821-F852-BAE8-F9C461EA6C98}"/>
              </a:ext>
            </a:extLst>
          </p:cNvPr>
          <p:cNvSpPr txBox="1"/>
          <p:nvPr/>
        </p:nvSpPr>
        <p:spPr>
          <a:xfrm>
            <a:off x="4424757" y="6418579"/>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2024 - RPS Consulting all rights reserved</a:t>
            </a:r>
          </a:p>
        </p:txBody>
      </p:sp>
      <p:sp>
        <p:nvSpPr>
          <p:cNvPr id="6" name="Slide Number Placeholder 5">
            <a:extLst>
              <a:ext uri="{FF2B5EF4-FFF2-40B4-BE49-F238E27FC236}">
                <a16:creationId xmlns:a16="http://schemas.microsoft.com/office/drawing/2014/main" id="{CB6264C8-542D-6BAC-F31C-291E314EAB7E}"/>
              </a:ext>
            </a:extLst>
          </p:cNvPr>
          <p:cNvSpPr>
            <a:spLocks noGrp="1"/>
          </p:cNvSpPr>
          <p:nvPr>
            <p:ph type="sldNum" sz="quarter" idx="12"/>
          </p:nvPr>
        </p:nvSpPr>
        <p:spPr/>
        <p:txBody>
          <a:bodyPr/>
          <a:lstStyle/>
          <a:p>
            <a:fld id="{C8F35010-364B-470B-BB6C-DCBBE63D2E54}" type="slidenum">
              <a:rPr lang="en-US" smtClean="0">
                <a:solidFill>
                  <a:schemeClr val="tx1"/>
                </a:solidFill>
              </a:rPr>
              <a:t>7</a:t>
            </a:fld>
            <a:endParaRPr lang="en-US" dirty="0">
              <a:solidFill>
                <a:schemeClr val="tx1"/>
              </a:solidFill>
            </a:endParaRPr>
          </a:p>
        </p:txBody>
      </p:sp>
      <p:sp>
        <p:nvSpPr>
          <p:cNvPr id="4" name="TextBox 3">
            <a:extLst>
              <a:ext uri="{FF2B5EF4-FFF2-40B4-BE49-F238E27FC236}">
                <a16:creationId xmlns:a16="http://schemas.microsoft.com/office/drawing/2014/main" id="{DC834CDC-2435-88E7-E908-66FF8BBA8773}"/>
              </a:ext>
            </a:extLst>
          </p:cNvPr>
          <p:cNvSpPr txBox="1"/>
          <p:nvPr/>
        </p:nvSpPr>
        <p:spPr>
          <a:xfrm>
            <a:off x="108631" y="1143288"/>
            <a:ext cx="12083370" cy="649408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latin typeface="HK Grotesk"/>
              </a:rPr>
              <a:t>Test Scenario Preparation:</a:t>
            </a:r>
          </a:p>
          <a:p>
            <a:r>
              <a:rPr lang="en-US" sz="2000" dirty="0">
                <a:latin typeface="HK Grotesk"/>
              </a:rPr>
              <a:t>Developed a comprehensive excel report detailing test scenarios including flight booking , hotel booking, filtering the hotels, holiday booking, filtering the packages. This documentation is ensured through coverage of critical functionalities.</a:t>
            </a:r>
          </a:p>
          <a:p>
            <a:endParaRPr lang="en-US" sz="2400" b="1" dirty="0"/>
          </a:p>
          <a:p>
            <a:r>
              <a:rPr lang="en-US" sz="2400" b="1" dirty="0"/>
              <a:t>       </a:t>
            </a:r>
          </a:p>
          <a:p>
            <a:r>
              <a:rPr lang="en-US" sz="2400" dirty="0"/>
              <a:t>                      </a:t>
            </a:r>
            <a:endParaRPr lang="en-US" sz="2400" dirty="0">
              <a:latin typeface="HK Grotesk"/>
            </a:endParaRPr>
          </a:p>
          <a:p>
            <a:r>
              <a:rPr lang="en-US" sz="2400" b="1" dirty="0">
                <a:latin typeface="HK Grotesk"/>
              </a:rPr>
              <a:t>                                          </a:t>
            </a:r>
            <a:endParaRPr lang="en-US" sz="2400" dirty="0">
              <a:latin typeface="HK Grotesk"/>
            </a:endParaRPr>
          </a:p>
          <a:p>
            <a:r>
              <a:rPr lang="en-US" sz="2400" dirty="0"/>
              <a:t>   </a:t>
            </a:r>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p:txBody>
      </p:sp>
      <p:pic>
        <p:nvPicPr>
          <p:cNvPr id="5" name="Picture 4">
            <a:extLst>
              <a:ext uri="{FF2B5EF4-FFF2-40B4-BE49-F238E27FC236}">
                <a16:creationId xmlns:a16="http://schemas.microsoft.com/office/drawing/2014/main" id="{76050120-C0E6-F977-F4C5-CA544DA62D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4339" y="2648932"/>
            <a:ext cx="10525540" cy="3330277"/>
          </a:xfrm>
          <a:prstGeom prst="rect">
            <a:avLst/>
          </a:prstGeom>
        </p:spPr>
      </p:pic>
    </p:spTree>
    <p:extLst>
      <p:ext uri="{BB962C8B-B14F-4D97-AF65-F5344CB8AC3E}">
        <p14:creationId xmlns:p14="http://schemas.microsoft.com/office/powerpoint/2010/main" val="3629936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B7AE17-255B-EFAF-AB19-35D5726D4935}"/>
            </a:ext>
          </a:extLst>
        </p:cNvPr>
        <p:cNvGrpSpPr/>
        <p:nvPr/>
      </p:nvGrpSpPr>
      <p:grpSpPr>
        <a:xfrm>
          <a:off x="0" y="0"/>
          <a:ext cx="0" cy="0"/>
          <a:chOff x="0" y="0"/>
          <a:chExt cx="0" cy="0"/>
        </a:xfrm>
      </p:grpSpPr>
      <p:sp>
        <p:nvSpPr>
          <p:cNvPr id="29" name="Rectangle 155">
            <a:extLst>
              <a:ext uri="{FF2B5EF4-FFF2-40B4-BE49-F238E27FC236}">
                <a16:creationId xmlns:a16="http://schemas.microsoft.com/office/drawing/2014/main" id="{FE3526C0-0D62-E999-846D-539DB0F96A06}"/>
              </a:ext>
            </a:extLst>
          </p:cNvPr>
          <p:cNvSpPr/>
          <p:nvPr/>
        </p:nvSpPr>
        <p:spPr>
          <a:xfrm>
            <a:off x="273075" y="211475"/>
            <a:ext cx="10102565" cy="492443"/>
          </a:xfrm>
          <a:prstGeom prst="rect">
            <a:avLst/>
          </a:prstGeom>
        </p:spPr>
        <p:txBody>
          <a:bodyPr wrap="square" lIns="0" tIns="0" rIns="0" bIns="0">
            <a:spAutoFit/>
          </a:bodyPr>
          <a:lstStyle/>
          <a:p>
            <a:pPr>
              <a:spcBef>
                <a:spcPct val="0"/>
              </a:spcBef>
            </a:pPr>
            <a:r>
              <a:rPr lang="en-US" sz="3200" b="1" dirty="0">
                <a:solidFill>
                  <a:srgbClr val="0187CC"/>
                </a:solidFill>
                <a:latin typeface="HK Grotesk Bold"/>
              </a:rPr>
              <a:t>Manual Testing</a:t>
            </a:r>
          </a:p>
        </p:txBody>
      </p:sp>
      <p:pic>
        <p:nvPicPr>
          <p:cNvPr id="2" name="Picture 1" descr="Logo&#10;&#10;Description automatically generated">
            <a:extLst>
              <a:ext uri="{FF2B5EF4-FFF2-40B4-BE49-F238E27FC236}">
                <a16:creationId xmlns:a16="http://schemas.microsoft.com/office/drawing/2014/main" id="{CE32E4E7-27A9-CE4B-8AB0-AA5E86AA8E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3" name="TextBox 5">
            <a:extLst>
              <a:ext uri="{FF2B5EF4-FFF2-40B4-BE49-F238E27FC236}">
                <a16:creationId xmlns:a16="http://schemas.microsoft.com/office/drawing/2014/main" id="{3222EB71-F821-F852-BAE8-F9C461EA6C98}"/>
              </a:ext>
            </a:extLst>
          </p:cNvPr>
          <p:cNvSpPr txBox="1"/>
          <p:nvPr/>
        </p:nvSpPr>
        <p:spPr>
          <a:xfrm>
            <a:off x="4424757" y="6418579"/>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2024 - RPS Consulting all rights reserved</a:t>
            </a:r>
          </a:p>
        </p:txBody>
      </p:sp>
      <p:sp>
        <p:nvSpPr>
          <p:cNvPr id="6" name="Slide Number Placeholder 5">
            <a:extLst>
              <a:ext uri="{FF2B5EF4-FFF2-40B4-BE49-F238E27FC236}">
                <a16:creationId xmlns:a16="http://schemas.microsoft.com/office/drawing/2014/main" id="{CB6264C8-542D-6BAC-F31C-291E314EAB7E}"/>
              </a:ext>
            </a:extLst>
          </p:cNvPr>
          <p:cNvSpPr>
            <a:spLocks noGrp="1"/>
          </p:cNvSpPr>
          <p:nvPr>
            <p:ph type="sldNum" sz="quarter" idx="12"/>
          </p:nvPr>
        </p:nvSpPr>
        <p:spPr/>
        <p:txBody>
          <a:bodyPr/>
          <a:lstStyle/>
          <a:p>
            <a:fld id="{C8F35010-364B-470B-BB6C-DCBBE63D2E54}" type="slidenum">
              <a:rPr lang="en-US" smtClean="0">
                <a:solidFill>
                  <a:schemeClr val="tx1"/>
                </a:solidFill>
              </a:rPr>
              <a:t>8</a:t>
            </a:fld>
            <a:endParaRPr lang="en-US" dirty="0">
              <a:solidFill>
                <a:schemeClr val="tx1"/>
              </a:solidFill>
            </a:endParaRPr>
          </a:p>
        </p:txBody>
      </p:sp>
      <p:sp>
        <p:nvSpPr>
          <p:cNvPr id="4" name="TextBox 3">
            <a:extLst>
              <a:ext uri="{FF2B5EF4-FFF2-40B4-BE49-F238E27FC236}">
                <a16:creationId xmlns:a16="http://schemas.microsoft.com/office/drawing/2014/main" id="{DC834CDC-2435-88E7-E908-66FF8BBA8773}"/>
              </a:ext>
            </a:extLst>
          </p:cNvPr>
          <p:cNvSpPr txBox="1"/>
          <p:nvPr/>
        </p:nvSpPr>
        <p:spPr>
          <a:xfrm>
            <a:off x="108631" y="1143288"/>
            <a:ext cx="12083370" cy="649408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latin typeface="HK Grotesk"/>
              </a:rPr>
              <a:t>Test Case Development:</a:t>
            </a:r>
          </a:p>
          <a:p>
            <a:r>
              <a:rPr lang="en-US" sz="2000" dirty="0">
                <a:latin typeface="HK Grotesk"/>
              </a:rPr>
              <a:t>               Crafted detailed test cases outlining specific test steps, expected results, and actual outcomes. This structured approach allowed for systematic validation of each functionality, ensuring alignment with the application's requirements and performance standards.</a:t>
            </a:r>
          </a:p>
          <a:p>
            <a:endParaRPr lang="en-US" sz="2400" b="1" dirty="0"/>
          </a:p>
          <a:p>
            <a:r>
              <a:rPr lang="en-US" sz="2400" b="1" dirty="0"/>
              <a:t>       </a:t>
            </a:r>
          </a:p>
          <a:p>
            <a:r>
              <a:rPr lang="en-US" sz="2400" dirty="0"/>
              <a:t>                      </a:t>
            </a:r>
            <a:endParaRPr lang="en-US" sz="2400" dirty="0">
              <a:latin typeface="HK Grotesk"/>
            </a:endParaRPr>
          </a:p>
          <a:p>
            <a:r>
              <a:rPr lang="en-US" sz="2400" b="1" dirty="0">
                <a:latin typeface="HK Grotesk"/>
              </a:rPr>
              <a:t>                                          </a:t>
            </a:r>
            <a:endParaRPr lang="en-US" sz="2400" dirty="0">
              <a:latin typeface="HK Grotesk"/>
            </a:endParaRPr>
          </a:p>
          <a:p>
            <a:r>
              <a:rPr lang="en-US" sz="2400" dirty="0"/>
              <a:t>   </a:t>
            </a:r>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p:txBody>
      </p:sp>
      <p:pic>
        <p:nvPicPr>
          <p:cNvPr id="7" name="Picture 6">
            <a:extLst>
              <a:ext uri="{FF2B5EF4-FFF2-40B4-BE49-F238E27FC236}">
                <a16:creationId xmlns:a16="http://schemas.microsoft.com/office/drawing/2014/main" id="{9780881D-8691-FB30-320B-6A94C40C05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1800" y="2538757"/>
            <a:ext cx="8517023" cy="3607520"/>
          </a:xfrm>
          <a:prstGeom prst="rect">
            <a:avLst/>
          </a:prstGeom>
        </p:spPr>
      </p:pic>
    </p:spTree>
    <p:extLst>
      <p:ext uri="{BB962C8B-B14F-4D97-AF65-F5344CB8AC3E}">
        <p14:creationId xmlns:p14="http://schemas.microsoft.com/office/powerpoint/2010/main" val="37877951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B7AE17-255B-EFAF-AB19-35D5726D4935}"/>
            </a:ext>
          </a:extLst>
        </p:cNvPr>
        <p:cNvGrpSpPr/>
        <p:nvPr/>
      </p:nvGrpSpPr>
      <p:grpSpPr>
        <a:xfrm>
          <a:off x="0" y="0"/>
          <a:ext cx="0" cy="0"/>
          <a:chOff x="0" y="0"/>
          <a:chExt cx="0" cy="0"/>
        </a:xfrm>
      </p:grpSpPr>
      <p:sp>
        <p:nvSpPr>
          <p:cNvPr id="29" name="Rectangle 155">
            <a:extLst>
              <a:ext uri="{FF2B5EF4-FFF2-40B4-BE49-F238E27FC236}">
                <a16:creationId xmlns:a16="http://schemas.microsoft.com/office/drawing/2014/main" id="{FE3526C0-0D62-E999-846D-539DB0F96A06}"/>
              </a:ext>
            </a:extLst>
          </p:cNvPr>
          <p:cNvSpPr/>
          <p:nvPr/>
        </p:nvSpPr>
        <p:spPr>
          <a:xfrm>
            <a:off x="273075" y="211475"/>
            <a:ext cx="10102565" cy="492443"/>
          </a:xfrm>
          <a:prstGeom prst="rect">
            <a:avLst/>
          </a:prstGeom>
        </p:spPr>
        <p:txBody>
          <a:bodyPr wrap="square" lIns="0" tIns="0" rIns="0" bIns="0">
            <a:spAutoFit/>
          </a:bodyPr>
          <a:lstStyle/>
          <a:p>
            <a:pPr>
              <a:spcBef>
                <a:spcPct val="0"/>
              </a:spcBef>
            </a:pPr>
            <a:r>
              <a:rPr lang="en-US" sz="3200" b="1" dirty="0">
                <a:solidFill>
                  <a:srgbClr val="0187CC"/>
                </a:solidFill>
                <a:latin typeface="HK Grotesk Bold"/>
              </a:rPr>
              <a:t>Manual Testing</a:t>
            </a:r>
          </a:p>
        </p:txBody>
      </p:sp>
      <p:pic>
        <p:nvPicPr>
          <p:cNvPr id="2" name="Picture 1" descr="Logo&#10;&#10;Description automatically generated">
            <a:extLst>
              <a:ext uri="{FF2B5EF4-FFF2-40B4-BE49-F238E27FC236}">
                <a16:creationId xmlns:a16="http://schemas.microsoft.com/office/drawing/2014/main" id="{CE32E4E7-27A9-CE4B-8AB0-AA5E86AA8E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3" name="TextBox 5">
            <a:extLst>
              <a:ext uri="{FF2B5EF4-FFF2-40B4-BE49-F238E27FC236}">
                <a16:creationId xmlns:a16="http://schemas.microsoft.com/office/drawing/2014/main" id="{3222EB71-F821-F852-BAE8-F9C461EA6C98}"/>
              </a:ext>
            </a:extLst>
          </p:cNvPr>
          <p:cNvSpPr txBox="1"/>
          <p:nvPr/>
        </p:nvSpPr>
        <p:spPr>
          <a:xfrm>
            <a:off x="4424757" y="6418579"/>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2024 - RPS Consulting all rights reserved</a:t>
            </a:r>
          </a:p>
        </p:txBody>
      </p:sp>
      <p:sp>
        <p:nvSpPr>
          <p:cNvPr id="6" name="Slide Number Placeholder 5">
            <a:extLst>
              <a:ext uri="{FF2B5EF4-FFF2-40B4-BE49-F238E27FC236}">
                <a16:creationId xmlns:a16="http://schemas.microsoft.com/office/drawing/2014/main" id="{CB6264C8-542D-6BAC-F31C-291E314EAB7E}"/>
              </a:ext>
            </a:extLst>
          </p:cNvPr>
          <p:cNvSpPr>
            <a:spLocks noGrp="1"/>
          </p:cNvSpPr>
          <p:nvPr>
            <p:ph type="sldNum" sz="quarter" idx="12"/>
          </p:nvPr>
        </p:nvSpPr>
        <p:spPr/>
        <p:txBody>
          <a:bodyPr/>
          <a:lstStyle/>
          <a:p>
            <a:fld id="{C8F35010-364B-470B-BB6C-DCBBE63D2E54}" type="slidenum">
              <a:rPr lang="en-US" smtClean="0">
                <a:solidFill>
                  <a:schemeClr val="tx1"/>
                </a:solidFill>
              </a:rPr>
              <a:t>9</a:t>
            </a:fld>
            <a:endParaRPr lang="en-US" dirty="0">
              <a:solidFill>
                <a:schemeClr val="tx1"/>
              </a:solidFill>
            </a:endParaRPr>
          </a:p>
        </p:txBody>
      </p:sp>
      <p:sp>
        <p:nvSpPr>
          <p:cNvPr id="4" name="TextBox 3">
            <a:extLst>
              <a:ext uri="{FF2B5EF4-FFF2-40B4-BE49-F238E27FC236}">
                <a16:creationId xmlns:a16="http://schemas.microsoft.com/office/drawing/2014/main" id="{DC834CDC-2435-88E7-E908-66FF8BBA8773}"/>
              </a:ext>
            </a:extLst>
          </p:cNvPr>
          <p:cNvSpPr txBox="1"/>
          <p:nvPr/>
        </p:nvSpPr>
        <p:spPr>
          <a:xfrm>
            <a:off x="108631" y="1143288"/>
            <a:ext cx="12083370" cy="61247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latin typeface="HK Grotesk"/>
              </a:rPr>
              <a:t>Execution and Validation:</a:t>
            </a:r>
          </a:p>
          <a:p>
            <a:r>
              <a:rPr lang="en-US" sz="2000" dirty="0">
                <a:latin typeface="HK Grotesk"/>
              </a:rPr>
              <a:t>                   Executed the test cases to assess the application's functionality against the defined criteria. Performed exploratory testing to uncover edge cases and potential defects, enhancing the robustness of the application and ensuring a seamless user experience.</a:t>
            </a:r>
          </a:p>
          <a:p>
            <a:r>
              <a:rPr lang="en-US" sz="2400" b="1" dirty="0"/>
              <a:t>       </a:t>
            </a:r>
          </a:p>
          <a:p>
            <a:r>
              <a:rPr lang="en-US" sz="2400" dirty="0"/>
              <a:t>                      </a:t>
            </a:r>
            <a:endParaRPr lang="en-US" sz="2400" dirty="0">
              <a:latin typeface="HK Grotesk"/>
            </a:endParaRPr>
          </a:p>
          <a:p>
            <a:r>
              <a:rPr lang="en-US" sz="2400" b="1" dirty="0">
                <a:latin typeface="HK Grotesk"/>
              </a:rPr>
              <a:t>                                          </a:t>
            </a:r>
            <a:endParaRPr lang="en-US" sz="2400" dirty="0">
              <a:latin typeface="HK Grotesk"/>
            </a:endParaRPr>
          </a:p>
          <a:p>
            <a:r>
              <a:rPr lang="en-US" sz="2400" dirty="0"/>
              <a:t>   </a:t>
            </a:r>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p:txBody>
      </p:sp>
      <p:pic>
        <p:nvPicPr>
          <p:cNvPr id="5" name="Picture 4">
            <a:extLst>
              <a:ext uri="{FF2B5EF4-FFF2-40B4-BE49-F238E27FC236}">
                <a16:creationId xmlns:a16="http://schemas.microsoft.com/office/drawing/2014/main" id="{790774BF-0B3E-9A41-611C-7BC8E5EE17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670" y="2648933"/>
            <a:ext cx="10187608" cy="3582902"/>
          </a:xfrm>
          <a:prstGeom prst="rect">
            <a:avLst/>
          </a:prstGeom>
        </p:spPr>
      </p:pic>
    </p:spTree>
    <p:extLst>
      <p:ext uri="{BB962C8B-B14F-4D97-AF65-F5344CB8AC3E}">
        <p14:creationId xmlns:p14="http://schemas.microsoft.com/office/powerpoint/2010/main" val="728374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3983</TotalTime>
  <Words>1518</Words>
  <Application>Microsoft Office PowerPoint</Application>
  <PresentationFormat>Widescreen</PresentationFormat>
  <Paragraphs>310</Paragraphs>
  <Slides>19</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19</vt:i4>
      </vt:variant>
    </vt:vector>
  </HeadingPairs>
  <TitlesOfParts>
    <vt:vector size="30" baseType="lpstr">
      <vt:lpstr>Aptos</vt:lpstr>
      <vt:lpstr>Aptos Display</vt:lpstr>
      <vt:lpstr>Arial</vt:lpstr>
      <vt:lpstr>Calibri</vt:lpstr>
      <vt:lpstr>HK Grotesk</vt:lpstr>
      <vt:lpstr>HK Grotesk Bold</vt:lpstr>
      <vt:lpstr>HK Grotesk Light</vt:lpstr>
      <vt:lpstr>HK Grotesk Light Bold</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Satish M</dc:creator>
  <cp:lastModifiedBy>GV Anjali T</cp:lastModifiedBy>
  <cp:revision>14</cp:revision>
  <dcterms:created xsi:type="dcterms:W3CDTF">2024-05-04T13:11:57Z</dcterms:created>
  <dcterms:modified xsi:type="dcterms:W3CDTF">2024-09-09T10:06:15Z</dcterms:modified>
</cp:coreProperties>
</file>