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dirty="0" lang="en-US"/>
          </a:p>
        </p:txBody>
      </p:sp>
      <p:sp>
        <p:nvSpPr>
          <p:cNvPr id="1048662"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69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0"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1918080" y="3211840"/>
            <a:ext cx="7619999" cy="22250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t</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j</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i</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0</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5</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 </a:t>
            </a:r>
            <a:endParaRPr altLang="en-US" b="1" sz="2000" lang="zh-CN">
              <a:solidFill>
                <a:srgbClr val="36363D"/>
              </a:solidFill>
            </a:endParaRPr>
          </a:p>
          <a:p>
            <a:pPr algn="l"/>
            <a:r>
              <a:rPr altLang="en-US" b="1" dirty="0" sz="2400" lang="en-US">
                <a:solidFill>
                  <a:srgbClr val="36363D"/>
                </a:solidFill>
                <a:latin typeface="Times New Roman" panose="02020603050405020304" pitchFamily="18" charset="0"/>
                <a:cs typeface="Times New Roman" panose="02020603050405020304" pitchFamily="18" charset="0"/>
              </a:rPr>
              <a:t>U</a:t>
            </a:r>
            <a:r>
              <a:rPr altLang="en-US" b="1" dirty="0" sz="2400" lang="en-US">
                <a:solidFill>
                  <a:srgbClr val="36363D"/>
                </a:solidFill>
                <a:latin typeface="Times New Roman" panose="02020603050405020304" pitchFamily="18" charset="0"/>
                <a:cs typeface="Times New Roman" panose="02020603050405020304" pitchFamily="18" charset="0"/>
              </a:rPr>
              <a:t>s</a:t>
            </a:r>
            <a:r>
              <a:rPr altLang="en-US" b="1" dirty="0" sz="2400" lang="en-US">
                <a:solidFill>
                  <a:srgbClr val="36363D"/>
                </a:solidFill>
                <a:latin typeface="Times New Roman" panose="02020603050405020304" pitchFamily="18" charset="0"/>
                <a:cs typeface="Times New Roman" panose="02020603050405020304" pitchFamily="18" charset="0"/>
              </a:rPr>
              <a:t>e</a:t>
            </a:r>
            <a:r>
              <a:rPr altLang="en-US" b="1" dirty="0" sz="2400" lang="en-US">
                <a:solidFill>
                  <a:srgbClr val="36363D"/>
                </a:solidFill>
                <a:latin typeface="Times New Roman" panose="02020603050405020304" pitchFamily="18" charset="0"/>
                <a:cs typeface="Times New Roman" panose="02020603050405020304" pitchFamily="18" charset="0"/>
              </a:rPr>
              <a:t>r</a:t>
            </a:r>
            <a:r>
              <a:rPr altLang="en-US" b="1" dirty="0" sz="2400" lang="en-US">
                <a:solidFill>
                  <a:srgbClr val="36363D"/>
                </a:solidFill>
                <a:latin typeface="Times New Roman" panose="02020603050405020304" pitchFamily="18" charset="0"/>
                <a:cs typeface="Times New Roman" panose="02020603050405020304" pitchFamily="18" charset="0"/>
              </a:rPr>
              <a:t>n</a:t>
            </a:r>
            <a:r>
              <a:rPr altLang="en-US" b="1" dirty="0" sz="2400" lang="en-US">
                <a:solidFill>
                  <a:srgbClr val="36363D"/>
                </a:solidFill>
                <a:latin typeface="Times New Roman" panose="02020603050405020304" pitchFamily="18" charset="0"/>
                <a:cs typeface="Times New Roman" panose="02020603050405020304" pitchFamily="18" charset="0"/>
              </a:rPr>
              <a:t>a</a:t>
            </a:r>
            <a:r>
              <a:rPr altLang="en-US" b="1" dirty="0" sz="2400" lang="en-US">
                <a:solidFill>
                  <a:srgbClr val="36363D"/>
                </a:solidFill>
                <a:latin typeface="Times New Roman" panose="02020603050405020304" pitchFamily="18" charset="0"/>
                <a:cs typeface="Times New Roman" panose="02020603050405020304" pitchFamily="18" charset="0"/>
              </a:rPr>
              <a:t>m</a:t>
            </a:r>
            <a:r>
              <a:rPr altLang="en-US" b="1" dirty="0" sz="2400" lang="en-US">
                <a:solidFill>
                  <a:srgbClr val="36363D"/>
                </a:solidFill>
                <a:latin typeface="Times New Roman" panose="02020603050405020304" pitchFamily="18" charset="0"/>
                <a:cs typeface="Times New Roman" panose="02020603050405020304" pitchFamily="18" charset="0"/>
              </a:rPr>
              <a:t>e</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 </a:t>
            </a:r>
            <a:r>
              <a:rPr altLang="en-US" b="1" dirty="0" sz="2400" lang="en-US">
                <a:solidFill>
                  <a:srgbClr val="36363D"/>
                </a:solidFill>
                <a:latin typeface="Times New Roman" panose="02020603050405020304" pitchFamily="18" charset="0"/>
                <a:cs typeface="Times New Roman" panose="02020603050405020304" pitchFamily="18" charset="0"/>
              </a:rPr>
              <a:t>a</a:t>
            </a:r>
            <a:r>
              <a:rPr altLang="en-US" b="1" dirty="0" sz="2400" lang="en-US">
                <a:solidFill>
                  <a:srgbClr val="36363D"/>
                </a:solidFill>
                <a:latin typeface="Times New Roman" panose="02020603050405020304" pitchFamily="18" charset="0"/>
                <a:cs typeface="Times New Roman" panose="02020603050405020304" pitchFamily="18" charset="0"/>
              </a:rPr>
              <a:t>s</a:t>
            </a:r>
            <a:r>
              <a:rPr altLang="en-US" b="1" dirty="0" sz="2400" lang="en-US">
                <a:solidFill>
                  <a:srgbClr val="36363D"/>
                </a:solidFill>
                <a:latin typeface="Times New Roman" panose="02020603050405020304" pitchFamily="18" charset="0"/>
                <a:cs typeface="Times New Roman" panose="02020603050405020304" pitchFamily="18" charset="0"/>
              </a:rPr>
              <a:t>u</a:t>
            </a:r>
            <a:r>
              <a:rPr altLang="en-US" b="1" dirty="0" sz="2400" lang="en-US">
                <a:solidFill>
                  <a:srgbClr val="36363D"/>
                </a:solidFill>
                <a:latin typeface="Times New Roman" panose="02020603050405020304" pitchFamily="18" charset="0"/>
                <a:cs typeface="Times New Roman" panose="02020603050405020304" pitchFamily="18" charset="0"/>
              </a:rPr>
              <a:t>n</a:t>
            </a:r>
            <a:r>
              <a:rPr altLang="en-US" b="1" dirty="0" sz="2400" lang="en-US">
                <a:solidFill>
                  <a:srgbClr val="36363D"/>
                </a:solidFill>
                <a:latin typeface="Times New Roman" panose="02020603050405020304" pitchFamily="18" charset="0"/>
                <a:cs typeface="Times New Roman" panose="02020603050405020304" pitchFamily="18" charset="0"/>
              </a:rPr>
              <a:t>m</a:t>
            </a:r>
            <a:r>
              <a:rPr altLang="en-US" b="1" dirty="0" sz="2400" lang="en-US">
                <a:solidFill>
                  <a:srgbClr val="36363D"/>
                </a:solidFill>
                <a:latin typeface="Times New Roman" panose="02020603050405020304" pitchFamily="18" charset="0"/>
                <a:cs typeface="Times New Roman" panose="02020603050405020304" pitchFamily="18" charset="0"/>
              </a:rPr>
              <a:t>1</a:t>
            </a:r>
            <a:r>
              <a:rPr altLang="en-US" b="1" dirty="0" sz="2400" lang="en-US">
                <a:solidFill>
                  <a:srgbClr val="36363D"/>
                </a:solidFill>
                <a:latin typeface="Times New Roman" panose="02020603050405020304" pitchFamily="18" charset="0"/>
                <a:cs typeface="Times New Roman" panose="02020603050405020304" pitchFamily="18" charset="0"/>
              </a:rPr>
              <a:t>3</a:t>
            </a:r>
            <a:r>
              <a:rPr altLang="en-US" b="1" dirty="0" sz="2400" lang="en-US">
                <a:solidFill>
                  <a:srgbClr val="36363D"/>
                </a:solidFill>
                <a:latin typeface="Times New Roman" panose="02020603050405020304" pitchFamily="18" charset="0"/>
                <a:cs typeface="Times New Roman" panose="02020603050405020304" pitchFamily="18" charset="0"/>
              </a:rPr>
              <a:t>5</a:t>
            </a:r>
            <a:r>
              <a:rPr altLang="en-US" b="1" dirty="0" sz="2400" lang="en-US">
                <a:solidFill>
                  <a:srgbClr val="36363D"/>
                </a:solidFill>
                <a:latin typeface="Times New Roman" panose="02020603050405020304" pitchFamily="18" charset="0"/>
                <a:cs typeface="Times New Roman" panose="02020603050405020304" pitchFamily="18" charset="0"/>
              </a:rPr>
              <a:t>3</a:t>
            </a:r>
            <a:r>
              <a:rPr altLang="en-US" b="1" dirty="0" sz="2400" lang="en-US">
                <a:solidFill>
                  <a:srgbClr val="36363D"/>
                </a:solidFill>
                <a:latin typeface="Times New Roman" panose="02020603050405020304" pitchFamily="18" charset="0"/>
                <a:cs typeface="Times New Roman" panose="02020603050405020304" pitchFamily="18" charset="0"/>
              </a:rPr>
              <a:t>1</a:t>
            </a:r>
            <a:r>
              <a:rPr altLang="en-US" b="1" dirty="0" sz="2400" lang="en-US">
                <a:solidFill>
                  <a:srgbClr val="36363D"/>
                </a:solidFill>
                <a:latin typeface="Times New Roman" panose="02020603050405020304" pitchFamily="18" charset="0"/>
                <a:cs typeface="Times New Roman" panose="02020603050405020304" pitchFamily="18" charset="0"/>
              </a:rPr>
              <a:t>2</a:t>
            </a:r>
            <a:r>
              <a:rPr altLang="en-US" b="1" dirty="0" sz="2400" lang="en-US">
                <a:solidFill>
                  <a:srgbClr val="36363D"/>
                </a:solidFill>
                <a:latin typeface="Times New Roman" panose="02020603050405020304" pitchFamily="18" charset="0"/>
                <a:cs typeface="Times New Roman" panose="02020603050405020304" pitchFamily="18" charset="0"/>
              </a:rPr>
              <a:t>2</a:t>
            </a:r>
            <a:r>
              <a:rPr altLang="en-US" b="1" dirty="0" sz="2400" lang="en-US">
                <a:solidFill>
                  <a:srgbClr val="36363D"/>
                </a:solidFill>
                <a:latin typeface="Times New Roman" panose="02020603050405020304" pitchFamily="18" charset="0"/>
                <a:cs typeface="Times New Roman" panose="02020603050405020304" pitchFamily="18" charset="0"/>
              </a:rPr>
              <a:t>2</a:t>
            </a:r>
            <a:r>
              <a:rPr altLang="en-US" b="1" dirty="0" sz="2400" lang="en-US">
                <a:solidFill>
                  <a:srgbClr val="36363D"/>
                </a:solidFill>
                <a:latin typeface="Times New Roman" panose="02020603050405020304" pitchFamily="18" charset="0"/>
                <a:cs typeface="Times New Roman" panose="02020603050405020304" pitchFamily="18" charset="0"/>
              </a:rPr>
              <a:t>0</a:t>
            </a:r>
            <a:r>
              <a:rPr altLang="en-US" b="1" dirty="0" sz="2400" lang="en-US">
                <a:solidFill>
                  <a:srgbClr val="36363D"/>
                </a:solidFill>
                <a:latin typeface="Times New Roman" panose="02020603050405020304" pitchFamily="18" charset="0"/>
                <a:cs typeface="Times New Roman" panose="02020603050405020304" pitchFamily="18" charset="0"/>
              </a:rPr>
              <a:t>2</a:t>
            </a:r>
            <a:r>
              <a:rPr altLang="en-US" b="1" dirty="0" sz="2400" lang="en-US">
                <a:solidFill>
                  <a:srgbClr val="36363D"/>
                </a:solidFill>
                <a:latin typeface="Times New Roman" panose="02020603050405020304" pitchFamily="18" charset="0"/>
                <a:cs typeface="Times New Roman" panose="02020603050405020304" pitchFamily="18" charset="0"/>
              </a:rPr>
              <a:t>1</a:t>
            </a:r>
            <a:r>
              <a:rPr altLang="en-US" b="1" dirty="0" sz="2400" lang="en-US">
                <a:solidFill>
                  <a:srgbClr val="36363D"/>
                </a:solidFill>
                <a:latin typeface="Times New Roman" panose="02020603050405020304" pitchFamily="18" charset="0"/>
                <a:cs typeface="Times New Roman" panose="02020603050405020304" pitchFamily="18" charset="0"/>
              </a:rPr>
              <a:t>5</a:t>
            </a:r>
            <a:r>
              <a:rPr altLang="en-US" b="1" dirty="0" sz="2400" lang="en-US">
                <a:solidFill>
                  <a:srgbClr val="36363D"/>
                </a:solidFill>
                <a:latin typeface="Times New Roman" panose="02020603050405020304" pitchFamily="18" charset="0"/>
                <a:cs typeface="Times New Roman" panose="02020603050405020304" pitchFamily="18" charset="0"/>
              </a:rPr>
              <a:t>1</a:t>
            </a:r>
            <a:endParaRPr altLang="en-US" b="1" sz="2000" lang="zh-CN">
              <a:solidFill>
                <a:srgbClr val="36363D"/>
              </a:solidFill>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b</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Adarsh </a:t>
            </a:r>
            <a:r>
              <a:rPr b="1" dirty="0" sz="2400" lang="en-US">
                <a:solidFill>
                  <a:srgbClr val="36363D"/>
                </a:solidFill>
                <a:latin typeface="Times New Roman" panose="02020603050405020304" pitchFamily="18" charset="0"/>
                <a:cs typeface="Times New Roman" panose="02020603050405020304" pitchFamily="18" charset="0"/>
              </a:rPr>
              <a:t>College </a:t>
            </a:r>
            <a:r>
              <a:rPr b="1" dirty="0" sz="2400" lang="en-US">
                <a:solidFill>
                  <a:srgbClr val="36363D"/>
                </a:solidFill>
                <a:latin typeface="Times New Roman" panose="02020603050405020304" pitchFamily="18" charset="0"/>
                <a:cs typeface="Times New Roman" panose="02020603050405020304" pitchFamily="18" charset="0"/>
              </a:rPr>
              <a:t>for </a:t>
            </a:r>
            <a:endParaRPr b="1" dirty="0" sz="24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W</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2" name=""/>
          <p:cNvPicPr>
            <a:picLocks/>
          </p:cNvPicPr>
          <p:nvPr/>
        </p:nvPicPr>
        <p:blipFill>
          <a:blip xmlns:r="http://schemas.openxmlformats.org/officeDocument/2006/relationships" r:embed="rId1"/>
          <a:stretch>
            <a:fillRect/>
          </a:stretch>
        </p:blipFill>
        <p:spPr>
          <a:xfrm rot="0">
            <a:off x="1590380" y="2073927"/>
            <a:ext cx="7236125" cy="478407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34"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1"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2024-08-15T01:32:52Z</dcterms:created>
  <dcterms:modified xsi:type="dcterms:W3CDTF">2024-08-31T10:25:33Z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13c5e75e0e83411cb44fd679df60c8c4</vt:lpwstr>
  </property>
</Properties>
</file>