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4"/>
  </p:sldMasterIdLst>
  <p:notesMasterIdLst>
    <p:notesMasterId r:id="rId19"/>
  </p:notesMasterIdLst>
  <p:sldIdLst>
    <p:sldId id="256" r:id="rId5"/>
    <p:sldId id="2146847054" r:id="rId6"/>
    <p:sldId id="2146847056" r:id="rId7"/>
    <p:sldId id="262" r:id="rId8"/>
    <p:sldId id="263" r:id="rId9"/>
    <p:sldId id="265" r:id="rId10"/>
    <p:sldId id="266" r:id="rId11"/>
    <p:sldId id="2146847057" r:id="rId12"/>
    <p:sldId id="267" r:id="rId13"/>
    <p:sldId id="2146847058" r:id="rId14"/>
    <p:sldId id="268" r:id="rId15"/>
    <p:sldId id="2146847055" r:id="rId16"/>
    <p:sldId id="269"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682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618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327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0406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45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171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826029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191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827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385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05207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579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032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989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1945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894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533644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734029" y="1240368"/>
            <a:ext cx="9144000" cy="2680317"/>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TYPE OF </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SOFTWARE</a:t>
            </a:r>
          </a:p>
        </p:txBody>
      </p:sp>
      <p:sp>
        <p:nvSpPr>
          <p:cNvPr id="3" name="TextBox 2"/>
          <p:cNvSpPr txBox="1"/>
          <p:nvPr/>
        </p:nvSpPr>
        <p:spPr>
          <a:xfrm rot="10800000" flipV="1">
            <a:off x="-2373217" y="244826"/>
            <a:ext cx="14708092"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51826" y="4981959"/>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a:t>
            </a:r>
            <a:r>
              <a:rPr lang="en-IN" sz="2000" b="1">
                <a:solidFill>
                  <a:schemeClr val="tx1">
                    <a:lumMod val="75000"/>
                    <a:lumOff val="25000"/>
                  </a:schemeClr>
                </a:solidFill>
                <a:latin typeface="Arial" pitchFamily="34" charset="0"/>
                <a:cs typeface="Arial" pitchFamily="34" charset="0"/>
              </a:rPr>
              <a:t>GEETHA.A</a:t>
            </a:r>
            <a:r>
              <a:rPr lang="en-US" sz="2000" b="1">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Kavery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9F56-084B-5D44-96D6-1A3CDACE200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09B73ABA-ADF1-1F52-D8C5-08DC01BBA47E}"/>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55475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62E7-95E5-FF87-6027-EDE6F5939244}"/>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7AFB867-6D41-DD19-5194-8E76CEC101E8}"/>
              </a:ext>
            </a:extLst>
          </p:cNvPr>
          <p:cNvPicPr>
            <a:picLocks noGrp="1" noChangeAspect="1"/>
          </p:cNvPicPr>
          <p:nvPr>
            <p:ph idx="1"/>
          </p:nvPr>
        </p:nvPicPr>
        <p:blipFill>
          <a:blip r:embed="rId2"/>
          <a:stretch>
            <a:fillRect/>
          </a:stretch>
        </p:blipFill>
        <p:spPr>
          <a:xfrm>
            <a:off x="0" y="0"/>
            <a:ext cx="11995546" cy="7000875"/>
          </a:xfrm>
        </p:spPr>
      </p:pic>
    </p:spTree>
    <p:extLst>
      <p:ext uri="{BB962C8B-B14F-4D97-AF65-F5344CB8AC3E}">
        <p14:creationId xmlns:p14="http://schemas.microsoft.com/office/powerpoint/2010/main" val="218355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EB87-7494-81EB-D3B1-CABA9043F09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DB155F45-AE6D-B21D-3858-1E29901C9E0A}"/>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16195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KEYLOGGER  TYPE OF  SOFTWARE</vt:lpstr>
      <vt:lpstr>OUTLINE</vt:lpstr>
      <vt:lpstr>PowerPoint Presentation</vt:lpstr>
      <vt:lpstr>Problem Statement</vt:lpstr>
      <vt:lpstr>Proposed Solution</vt:lpstr>
      <vt:lpstr>System  Approach</vt:lpstr>
      <vt:lpstr>Algorithm &amp; Deployment</vt:lpstr>
      <vt:lpstr>PowerPoint Presentation</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Infant Reena</cp:lastModifiedBy>
  <cp:revision>50</cp:revision>
  <dcterms:created xsi:type="dcterms:W3CDTF">2021-05-26T16:50:10Z</dcterms:created>
  <dcterms:modified xsi:type="dcterms:W3CDTF">2024-04-16T06:30:22Z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