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FB54-B581-C512-DFF8-A7C796892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C9630-D11B-76DB-8EF3-2045F785A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F4A0-A162-E6EC-C5FC-64D6E925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E0A2-103C-E846-D7CB-E1F337BE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5C6A-C3A0-5010-582B-D01FBBAC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3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9CA3-8541-4A9A-D526-BFF3F50A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686CA-B404-60C3-442C-7F1A2C93E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0E99-C76F-1BA6-BCB1-F12993CB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E2AB-3AFD-65B1-CA23-D16CEAD1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80B1-D66A-907B-7FC9-8B48B73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DDE3E-EB54-C2BB-3DCD-DE3EA1355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7F865-172C-B2D3-D616-CD93A1BE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7192-26E9-914F-5132-41C0051F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CB713-81C5-E534-B366-668211B1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CA57-6AAF-359E-0B29-E6ADFC07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5E90-1D38-E115-5636-E764CB03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3A3-BF4A-018F-551A-4F405697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A1F3-80A2-BC91-B308-C10E7E7E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6842-B292-771F-32D3-8B92DB8C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BC4B-79F9-A046-C154-9F37A72B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620-2FEE-7782-239C-D2B10B6B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E3815-9339-2C29-8279-49D381C4D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D40E-81D8-411F-83CC-54DBF842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38795-6D06-3AA5-3C83-B02A351A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0110-1BD1-73CD-9C6D-1357699D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B7A5-D0F2-263A-C440-67C2CC02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DF8F-4194-91E6-183E-85A262270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008C0-43EA-8E56-3C66-05D6686B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C4DB-E8C2-EB24-42A7-FB562DB8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6A5D7-3DFB-5144-C2F1-AC7A11FE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518DB-6305-EC19-27AA-BF4B849E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E7FD-281C-FACF-D308-75630209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47677-0751-C40D-121A-E76EA426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8458E-CB39-DC11-CDAC-62FDD601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8FFFD-233C-9756-0841-47EA32CF3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557D3-2B5E-96C1-A988-AED005E7F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EA1C6-9E6E-3B63-5956-9BE01592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0CDDA-4AAD-D531-049E-5E5FE06E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D8B95-7D65-9AE1-FD21-FE44CC0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72B3-3C12-CEB0-C849-09F2C106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E3FB1-0793-B41C-F4F2-91C2F8A0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1756D-6DE0-0DDA-EB00-6ECE2F59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3EC58-66CE-8A09-200D-54E99552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680B-0121-E3D8-4E91-CE62513E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E1724-7FDC-5BA0-37D0-5B4BD45B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848B-6FB8-A1E9-9EB7-04215A64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2146-791D-E7EB-A803-DF18C61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90C5-077C-410F-A21A-1366C606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D6517-C025-0086-732F-88BB0BCCD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B314-8492-2BE1-A298-52B22E9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49EB-396F-42D0-3C95-2D0F9E11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18B4B-BE7A-A6CC-D15B-CF12D33B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AB0B-C464-C359-9EEE-7A4BF999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583DD-7515-C0B8-4619-62234FDB9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C705C-CFCE-5712-EA5F-258A702DB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BC9C4-F196-E139-3D99-D7D5B0A4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EC44-364F-05F2-5F0E-EE54CF29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FFD1-B996-7947-A80A-DFE6EB99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B2781-91A0-A9EA-91A0-B31D1559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1BEB6-F9A9-EC04-FA03-05F73FEF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F1FB-6602-79E1-19F6-B88B23B40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C5D8-8852-5008-8738-5BA5290E5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2FF4-52BE-7E31-D5CE-91B4EBF62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3630DD-7095-5917-47CC-52FB9434B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-1489971" y="473971"/>
            <a:ext cx="8721072" cy="3293494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Features of sales prediction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8E73E57-9285-382A-3BD7-6B5F33A9D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04593" y="4180669"/>
            <a:ext cx="10838143" cy="2298760"/>
          </a:xfrm>
        </p:spPr>
        <p:txBody>
          <a:bodyPr/>
          <a:lstStyle/>
          <a:p>
            <a:r>
              <a:rPr lang="en-US" b="1" dirty="0"/>
              <a:t>Name: </a:t>
            </a:r>
            <a:r>
              <a:rPr lang="en-US" b="1" dirty="0" err="1"/>
              <a:t>Geetha</a:t>
            </a:r>
            <a:r>
              <a:rPr lang="en-US" b="1" dirty="0"/>
              <a:t> A</a:t>
            </a:r>
          </a:p>
          <a:p>
            <a:endParaRPr lang="en-US" b="1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6DABF9F-1996-D454-1280-AB84E691B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13" y="1132974"/>
            <a:ext cx="6200566" cy="45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A4A-1A53-FB69-78FF-2B4590DD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0070C0"/>
                </a:solidFill>
              </a:rPr>
              <a:t>Progaram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4F363-E7D6-0BC4-2E95-F28C2DF15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
import pandas as </a:t>
            </a:r>
            <a:r>
              <a:rPr lang="en-US" dirty="0" err="1"/>
              <a:t>pd</a:t>
            </a:r>
            <a:r>
              <a:rPr lang="en-US" dirty="0"/>
              <a:t>
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
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r>
              <a:rPr lang="en-US" dirty="0"/>
              <a:t>
import </a:t>
            </a:r>
            <a:r>
              <a:rPr lang="en-US" dirty="0" err="1"/>
              <a:t>os</a:t>
            </a:r>
            <a:r>
              <a:rPr lang="en-US" dirty="0"/>
              <a:t>
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r>
              <a:rPr lang="en-US" dirty="0"/>
              <a:t>
import warnings
import </a:t>
            </a:r>
            <a:r>
              <a:rPr lang="en-US" dirty="0" err="1"/>
              <a:t>datetime</a:t>
            </a:r>
            <a:r>
              <a:rPr lang="en-US" dirty="0"/>
              <a:t>
</a:t>
            </a:r>
            <a:r>
              <a:rPr lang="en-US" dirty="0" err="1"/>
              <a:t>warnings.filterwarnings</a:t>
            </a:r>
            <a:r>
              <a:rPr lang="en-US" dirty="0"/>
              <a:t>(“ignore”)
%</a:t>
            </a:r>
            <a:r>
              <a:rPr lang="en-US" dirty="0" err="1"/>
              <a:t>matplotlib</a:t>
            </a:r>
            <a:r>
              <a:rPr lang="en-US" dirty="0"/>
              <a:t> inline</a:t>
            </a:r>
          </a:p>
        </p:txBody>
      </p:sp>
    </p:spTree>
    <p:extLst>
      <p:ext uri="{BB962C8B-B14F-4D97-AF65-F5344CB8AC3E}">
        <p14:creationId xmlns:p14="http://schemas.microsoft.com/office/powerpoint/2010/main" val="139752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7B65-C886-DC1F-8D3B-CB02EC59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0" y="-1744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F316C52-6441-D23B-73F4-9A256DD7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6" y="1151107"/>
            <a:ext cx="7324025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0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5C8-E03F-742B-946F-4E14CA83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1" y="377278"/>
            <a:ext cx="12860786" cy="1275545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Conclusion</a:t>
            </a:r>
            <a:br>
              <a:rPr lang="en-US" b="1" i="1" dirty="0">
                <a:solidFill>
                  <a:srgbClr val="0070C0"/>
                </a:solidFill>
              </a:rPr>
            </a:b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B14E-AC11-9B79-65D2-FB02942C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4287" y="2238762"/>
            <a:ext cx="72786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 prediction is mainly required for the organization for business decision accurate forecasting will help the companies to enhance the market growth </a:t>
            </a:r>
          </a:p>
        </p:txBody>
      </p:sp>
    </p:spTree>
    <p:extLst>
      <p:ext uri="{BB962C8B-B14F-4D97-AF65-F5344CB8AC3E}">
        <p14:creationId xmlns:p14="http://schemas.microsoft.com/office/powerpoint/2010/main" val="290903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4F0F-1B26-47D8-7C28-403ADCDF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70" y="-3633780"/>
            <a:ext cx="10515600" cy="9079779"/>
          </a:xfrm>
        </p:spPr>
        <p:txBody>
          <a:bodyPr/>
          <a:lstStyle/>
          <a:p>
            <a:r>
              <a:rPr lang="en-US" i="1" dirty="0">
                <a:solidFill>
                  <a:srgbClr val="00B0F0"/>
                </a:solidFill>
              </a:rPr>
              <a:t>Sales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59DB-6AD0-0E43-EDC1-C13A01808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5404" y="1825626"/>
            <a:ext cx="902684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of the common methods used to predict sales is </a:t>
            </a:r>
            <a:r>
              <a:rPr lang="en-US" dirty="0">
                <a:solidFill>
                  <a:srgbClr val="FF0000"/>
                </a:solidFill>
              </a:rPr>
              <a:t>regression analysis</a:t>
            </a:r>
            <a:endParaRPr lang="en-US" dirty="0"/>
          </a:p>
          <a:p>
            <a:r>
              <a:rPr lang="en-US" dirty="0"/>
              <a:t>This method involves using historical sales data to train a model that can be predict future sales</a:t>
            </a:r>
          </a:p>
          <a:p>
            <a:r>
              <a:rPr lang="en-US" dirty="0"/>
              <a:t>The model can take into account factors such</a:t>
            </a:r>
          </a:p>
          <a:p>
            <a:pPr marL="0" indent="0">
              <a:buNone/>
            </a:pPr>
            <a:r>
              <a:rPr lang="en-US" dirty="0"/>
              <a:t>                      1. Paste sales</a:t>
            </a:r>
          </a:p>
          <a:p>
            <a:pPr marL="0" indent="0">
              <a:buNone/>
            </a:pPr>
            <a:r>
              <a:rPr lang="en-US" dirty="0"/>
              <a:t>                      2.marketing campaigns</a:t>
            </a:r>
          </a:p>
          <a:p>
            <a:r>
              <a:rPr lang="en-US" dirty="0"/>
              <a:t>Economic indicators to make its predictions</a:t>
            </a:r>
          </a:p>
          <a:p>
            <a:r>
              <a:rPr lang="en-US" dirty="0"/>
              <a:t>In data mining enable  more effective  sales and marketing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1640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40D4-C78B-C7DB-2FEE-D3AC1451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Methods of sales prediction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0E5AFF3-9A36-A13E-2D67-47E4E21D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30" y="1501775"/>
            <a:ext cx="941866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DFB9-99FF-7A91-F576-CF37EF5D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675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Typed of sales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7E04-842B-83E3-506A-44D0EB08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31175"/>
            <a:ext cx="686687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two types of sales prediction</a:t>
            </a:r>
          </a:p>
          <a:p>
            <a:pPr marL="0" indent="0">
              <a:buNone/>
            </a:pPr>
            <a:r>
              <a:rPr lang="en-US" dirty="0"/>
              <a:t>           1.short term prediction </a:t>
            </a:r>
          </a:p>
          <a:p>
            <a:pPr marL="0" indent="0">
              <a:buNone/>
            </a:pPr>
            <a:r>
              <a:rPr lang="en-US" dirty="0"/>
              <a:t>           2.long term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rgbClr val="7030A0"/>
                </a:solidFill>
              </a:rPr>
              <a:t>SHORT TERM PREDICTION </a:t>
            </a:r>
          </a:p>
          <a:p>
            <a:r>
              <a:rPr lang="en-US" i="1" dirty="0"/>
              <a:t>Short term prediction refer to planning and budgeting cash for a short period</a:t>
            </a:r>
          </a:p>
          <a:p>
            <a:r>
              <a:rPr lang="en-US" i="1" dirty="0"/>
              <a:t>To plan detailed use of system</a:t>
            </a:r>
          </a:p>
          <a:p>
            <a:r>
              <a:rPr lang="en-US" i="1" dirty="0"/>
              <a:t>Usually use quantitative techniques</a:t>
            </a:r>
          </a:p>
          <a:p>
            <a:r>
              <a:rPr lang="en-US" i="1" dirty="0"/>
              <a:t>More accurate than longer term prediction</a:t>
            </a:r>
          </a:p>
          <a:p>
            <a:r>
              <a:rPr lang="en-US" i="1" dirty="0"/>
              <a:t>This includes : minimizing short-term debt ,idle cash ,and cash buffers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7D0BC2C-A46E-BC6C-E9E2-9B2F2C3D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19" y="889679"/>
            <a:ext cx="5426726" cy="29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0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195C-9109-EDDB-7AA6-30A94027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436" y="3894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Methods of short </a:t>
            </a:r>
            <a:r>
              <a:rPr lang="en-US">
                <a:solidFill>
                  <a:srgbClr val="0070C0"/>
                </a:solidFill>
              </a:rPr>
              <a:t>term goals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86D1-EC7F-8139-2D44-ABBF5CDE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117231"/>
            <a:ext cx="6501914" cy="4351338"/>
          </a:xfrm>
        </p:spPr>
        <p:txBody>
          <a:bodyPr/>
          <a:lstStyle/>
          <a:p>
            <a:r>
              <a:rPr lang="en-US" dirty="0"/>
              <a:t>See potential issues with cash flow management before they arise or alert you to them </a:t>
            </a:r>
          </a:p>
          <a:p>
            <a:r>
              <a:rPr lang="en-US" dirty="0"/>
              <a:t>Understand short term liquidity and how it may effect current borrowing or lending decisions</a:t>
            </a:r>
          </a:p>
          <a:p>
            <a:r>
              <a:rPr lang="en-US" dirty="0"/>
              <a:t>Consider and plan for seasonal and economic fluctuations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21CC8C9-0184-9377-9CD8-9CE60C31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87" y="1049902"/>
            <a:ext cx="420074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0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197C-5EA6-0769-2DE5-B9CE3B62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36" y="182828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Long term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1592-0266-65F3-2C01-2BE45B93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636" y="2032159"/>
            <a:ext cx="6148441" cy="4351338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Long term prediction is a method of predicting future Events ,trend, or conditions over a period of six months to five years</a:t>
            </a:r>
          </a:p>
          <a:p>
            <a:r>
              <a:rPr lang="en-US" i="1" dirty="0"/>
              <a:t>Long range for design of system</a:t>
            </a:r>
          </a:p>
          <a:p>
            <a:r>
              <a:rPr lang="en-US" i="1" dirty="0"/>
              <a:t>Deal with comprehensive issues</a:t>
            </a:r>
          </a:p>
          <a:p>
            <a:r>
              <a:rPr lang="en-US" i="1" dirty="0"/>
              <a:t>Support management decisions regarding planning and products ,plants and processes</a:t>
            </a:r>
          </a:p>
          <a:p>
            <a:r>
              <a:rPr lang="en-US" i="1" dirty="0"/>
              <a:t>Low and medium range of prediction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F4E8219-3C16-FEE0-1E12-9C0C2926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0770"/>
            <a:ext cx="5662833" cy="32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E227-8CCA-F7C4-D27F-3AFB3307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Methods of long term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62A5-7EFA-E6BA-8F07-2D7D2AAC1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Determine potential credit risks </a:t>
            </a:r>
          </a:p>
          <a:p>
            <a:r>
              <a:rPr lang="en-US" i="1" dirty="0"/>
              <a:t>Learn how investments made today will pay off in the long run</a:t>
            </a:r>
          </a:p>
          <a:p>
            <a:r>
              <a:rPr lang="en-US" i="1" dirty="0"/>
              <a:t> Find out how financial decisions made today could impact you business beyond its is immediate future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B0B1821-A81E-2D8B-C7FC-CD1884E28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253331"/>
            <a:ext cx="5594732" cy="41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49A5-6DE0-D2F2-2F71-BA97BEFA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79" y="243062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Benefits of sales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8E89-609B-8D94-1191-87CEC29BC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779" y="2005264"/>
            <a:ext cx="6684575" cy="6076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7 benefits of sales prediction </a:t>
            </a:r>
          </a:p>
          <a:p>
            <a:r>
              <a:rPr lang="en-US" i="1" dirty="0"/>
              <a:t>  Make strategic decision</a:t>
            </a:r>
          </a:p>
          <a:p>
            <a:r>
              <a:rPr lang="en-US" i="1" dirty="0"/>
              <a:t>Set better goals more accurate budgeting </a:t>
            </a:r>
          </a:p>
          <a:p>
            <a:r>
              <a:rPr lang="en-US" i="1" dirty="0"/>
              <a:t>Better prospecting</a:t>
            </a:r>
          </a:p>
          <a:p>
            <a:r>
              <a:rPr lang="en-US" i="1" dirty="0"/>
              <a:t> Better hiring</a:t>
            </a:r>
          </a:p>
          <a:p>
            <a:r>
              <a:rPr lang="en-US" i="1" dirty="0"/>
              <a:t> resources planning </a:t>
            </a:r>
          </a:p>
          <a:p>
            <a:r>
              <a:rPr lang="en-US" i="1" dirty="0"/>
              <a:t>smooth external operations </a:t>
            </a:r>
          </a:p>
          <a:p>
            <a:r>
              <a:rPr lang="en-US" i="1" dirty="0"/>
              <a:t>Determine you sales process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779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8877-39FA-EF28-B082-7F315E1C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Requirement  package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289E-120D-1C55-23A9-D53A93FE8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1.numpy</a:t>
            </a:r>
          </a:p>
          <a:p>
            <a:pPr marL="0" indent="0">
              <a:buNone/>
            </a:pPr>
            <a:r>
              <a:rPr lang="en-US" dirty="0"/>
              <a:t>2.Pandas</a:t>
            </a:r>
          </a:p>
          <a:p>
            <a:pPr marL="0" indent="0">
              <a:buNone/>
            </a:pPr>
            <a:r>
              <a:rPr lang="en-US" dirty="0"/>
              <a:t>3.Keras</a:t>
            </a:r>
          </a:p>
          <a:p>
            <a:pPr marL="0" indent="0">
              <a:buNone/>
            </a:pPr>
            <a:r>
              <a:rPr lang="en-US" dirty="0"/>
              <a:t>4.Tensorflow</a:t>
            </a:r>
          </a:p>
          <a:p>
            <a:pPr marL="0" indent="0">
              <a:buNone/>
            </a:pPr>
            <a:r>
              <a:rPr lang="en-US" dirty="0"/>
              <a:t>5.Csv</a:t>
            </a:r>
          </a:p>
          <a:p>
            <a:pPr marL="0" indent="0">
              <a:buNone/>
            </a:pPr>
            <a:r>
              <a:rPr lang="en-US" dirty="0"/>
              <a:t>6.metpLotlib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7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Features of sales prediction </vt:lpstr>
      <vt:lpstr>Sales prediction</vt:lpstr>
      <vt:lpstr>Methods of sales prediction </vt:lpstr>
      <vt:lpstr>Typed of sales prediction </vt:lpstr>
      <vt:lpstr>Methods of short term goals</vt:lpstr>
      <vt:lpstr>Long term prediction </vt:lpstr>
      <vt:lpstr>Methods of long term prediction </vt:lpstr>
      <vt:lpstr>Benefits of sales prediction </vt:lpstr>
      <vt:lpstr>Requirement  package and installation</vt:lpstr>
      <vt:lpstr>Progaram</vt:lpstr>
      <vt:lpstr>Output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sales prediction </dc:title>
  <dc:creator>priyabeauty62@gmail.com</dc:creator>
  <cp:lastModifiedBy>priyabeauty62@gmail.com</cp:lastModifiedBy>
  <cp:revision>3</cp:revision>
  <dcterms:created xsi:type="dcterms:W3CDTF">2023-10-10T09:14:43Z</dcterms:created>
  <dcterms:modified xsi:type="dcterms:W3CDTF">2023-10-10T11:46:33Z</dcterms:modified>
</cp:coreProperties>
</file>