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7074813" cy="13501688"/>
  <p:notesSz cx="6858000" cy="9144000"/>
  <p:defaultTextStyle>
    <a:defPPr>
      <a:defRPr lang="en-US"/>
    </a:defPPr>
    <a:lvl1pPr marL="0" algn="l" defTabSz="249695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48476" algn="l" defTabSz="249695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496952" algn="l" defTabSz="249695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45428" algn="l" defTabSz="249695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4993904" algn="l" defTabSz="249695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242380" algn="l" defTabSz="249695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490856" algn="l" defTabSz="249695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739332" algn="l" defTabSz="249695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9987808" algn="l" defTabSz="2496952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0" y="-132"/>
      </p:cViewPr>
      <p:guideLst>
        <p:guide orient="horz" pos="4253"/>
        <p:guide pos="8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4949E-A621-4377-A1EC-A9832BB13206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938" y="685800"/>
            <a:ext cx="68738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01E03-3482-4165-BDFA-DDA68C2F5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26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9695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1pPr>
    <a:lvl2pPr marL="1248476" algn="l" defTabSz="249695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2pPr>
    <a:lvl3pPr marL="2496952" algn="l" defTabSz="249695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3pPr>
    <a:lvl4pPr marL="3745428" algn="l" defTabSz="249695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4pPr>
    <a:lvl5pPr marL="4993904" algn="l" defTabSz="249695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5pPr>
    <a:lvl6pPr marL="6242380" algn="l" defTabSz="249695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6pPr>
    <a:lvl7pPr marL="7490856" algn="l" defTabSz="249695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7pPr>
    <a:lvl8pPr marL="8739332" algn="l" defTabSz="249695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8pPr>
    <a:lvl9pPr marL="9987808" algn="l" defTabSz="2496952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01E03-3482-4165-BDFA-DDA68C2F59A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1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0611" y="4194278"/>
            <a:ext cx="23013591" cy="2894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1222" y="7650957"/>
            <a:ext cx="18952369" cy="34504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4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96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45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93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42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490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3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987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61-880D-4DAE-A9D2-77F88BE25F9D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E26F-B454-41BD-9761-7521D50FF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59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61-880D-4DAE-A9D2-77F88BE25F9D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E26F-B454-41BD-9761-7521D50FF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3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29239" y="540697"/>
            <a:ext cx="6091833" cy="11520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741" y="540697"/>
            <a:ext cx="17824252" cy="115201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61-880D-4DAE-A9D2-77F88BE25F9D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E26F-B454-41BD-9761-7521D50FF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61-880D-4DAE-A9D2-77F88BE25F9D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E26F-B454-41BD-9761-7521D50FF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31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724" y="8676088"/>
            <a:ext cx="23013591" cy="2681584"/>
          </a:xfrm>
        </p:spPr>
        <p:txBody>
          <a:bodyPr anchor="t"/>
          <a:lstStyle>
            <a:lvl1pPr algn="l">
              <a:defRPr sz="10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8724" y="5722592"/>
            <a:ext cx="23013591" cy="2953494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48476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49695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4542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499390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24238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490856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739332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998780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61-880D-4DAE-A9D2-77F88BE25F9D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E26F-B454-41BD-9761-7521D50FF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57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3741" y="3150396"/>
            <a:ext cx="11958042" cy="8910490"/>
          </a:xfrm>
        </p:spPr>
        <p:txBody>
          <a:bodyPr/>
          <a:lstStyle>
            <a:lvl1pPr>
              <a:defRPr sz="76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63030" y="3150396"/>
            <a:ext cx="11958042" cy="8910490"/>
          </a:xfrm>
        </p:spPr>
        <p:txBody>
          <a:bodyPr/>
          <a:lstStyle>
            <a:lvl1pPr>
              <a:defRPr sz="76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61-880D-4DAE-A9D2-77F88BE25F9D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E26F-B454-41BD-9761-7521D50FF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3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741" y="3022254"/>
            <a:ext cx="11962744" cy="1259534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48476" indent="0">
              <a:buNone/>
              <a:defRPr sz="5500" b="1"/>
            </a:lvl2pPr>
            <a:lvl3pPr marL="2496952" indent="0">
              <a:buNone/>
              <a:defRPr sz="4900" b="1"/>
            </a:lvl3pPr>
            <a:lvl4pPr marL="3745428" indent="0">
              <a:buNone/>
              <a:defRPr sz="4400" b="1"/>
            </a:lvl4pPr>
            <a:lvl5pPr marL="4993904" indent="0">
              <a:buNone/>
              <a:defRPr sz="4400" b="1"/>
            </a:lvl5pPr>
            <a:lvl6pPr marL="6242380" indent="0">
              <a:buNone/>
              <a:defRPr sz="4400" b="1"/>
            </a:lvl6pPr>
            <a:lvl7pPr marL="7490856" indent="0">
              <a:buNone/>
              <a:defRPr sz="4400" b="1"/>
            </a:lvl7pPr>
            <a:lvl8pPr marL="8739332" indent="0">
              <a:buNone/>
              <a:defRPr sz="4400" b="1"/>
            </a:lvl8pPr>
            <a:lvl9pPr marL="9987808" indent="0">
              <a:buNone/>
              <a:defRPr sz="4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3741" y="4281785"/>
            <a:ext cx="11962744" cy="7779099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53637" y="3022254"/>
            <a:ext cx="11967443" cy="1259534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48476" indent="0">
              <a:buNone/>
              <a:defRPr sz="5500" b="1"/>
            </a:lvl2pPr>
            <a:lvl3pPr marL="2496952" indent="0">
              <a:buNone/>
              <a:defRPr sz="4900" b="1"/>
            </a:lvl3pPr>
            <a:lvl4pPr marL="3745428" indent="0">
              <a:buNone/>
              <a:defRPr sz="4400" b="1"/>
            </a:lvl4pPr>
            <a:lvl5pPr marL="4993904" indent="0">
              <a:buNone/>
              <a:defRPr sz="4400" b="1"/>
            </a:lvl5pPr>
            <a:lvl6pPr marL="6242380" indent="0">
              <a:buNone/>
              <a:defRPr sz="4400" b="1"/>
            </a:lvl6pPr>
            <a:lvl7pPr marL="7490856" indent="0">
              <a:buNone/>
              <a:defRPr sz="4400" b="1"/>
            </a:lvl7pPr>
            <a:lvl8pPr marL="8739332" indent="0">
              <a:buNone/>
              <a:defRPr sz="4400" b="1"/>
            </a:lvl8pPr>
            <a:lvl9pPr marL="9987808" indent="0">
              <a:buNone/>
              <a:defRPr sz="4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53637" y="4281785"/>
            <a:ext cx="11967443" cy="7779099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61-880D-4DAE-A9D2-77F88BE25F9D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E26F-B454-41BD-9761-7521D50FF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8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61-880D-4DAE-A9D2-77F88BE25F9D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E26F-B454-41BD-9761-7521D50FF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01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61-880D-4DAE-A9D2-77F88BE25F9D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E26F-B454-41BD-9761-7521D50FF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748" y="537566"/>
            <a:ext cx="8907427" cy="2287788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5500" y="537570"/>
            <a:ext cx="15135573" cy="11523316"/>
          </a:xfrm>
        </p:spPr>
        <p:txBody>
          <a:bodyPr/>
          <a:lstStyle>
            <a:lvl1pPr>
              <a:defRPr sz="8700"/>
            </a:lvl1pPr>
            <a:lvl2pPr>
              <a:defRPr sz="7600"/>
            </a:lvl2pPr>
            <a:lvl3pPr>
              <a:defRPr sz="66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3748" y="2825358"/>
            <a:ext cx="8907427" cy="9235530"/>
          </a:xfrm>
        </p:spPr>
        <p:txBody>
          <a:bodyPr/>
          <a:lstStyle>
            <a:lvl1pPr marL="0" indent="0">
              <a:buNone/>
              <a:defRPr sz="3800"/>
            </a:lvl1pPr>
            <a:lvl2pPr marL="1248476" indent="0">
              <a:buNone/>
              <a:defRPr sz="3300"/>
            </a:lvl2pPr>
            <a:lvl3pPr marL="2496952" indent="0">
              <a:buNone/>
              <a:defRPr sz="2700"/>
            </a:lvl3pPr>
            <a:lvl4pPr marL="3745428" indent="0">
              <a:buNone/>
              <a:defRPr sz="2500"/>
            </a:lvl4pPr>
            <a:lvl5pPr marL="4993904" indent="0">
              <a:buNone/>
              <a:defRPr sz="2500"/>
            </a:lvl5pPr>
            <a:lvl6pPr marL="6242380" indent="0">
              <a:buNone/>
              <a:defRPr sz="2500"/>
            </a:lvl6pPr>
            <a:lvl7pPr marL="7490856" indent="0">
              <a:buNone/>
              <a:defRPr sz="2500"/>
            </a:lvl7pPr>
            <a:lvl8pPr marL="8739332" indent="0">
              <a:buNone/>
              <a:defRPr sz="2500"/>
            </a:lvl8pPr>
            <a:lvl9pPr marL="9987808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61-880D-4DAE-A9D2-77F88BE25F9D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E26F-B454-41BD-9761-7521D50FF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8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853" y="9451182"/>
            <a:ext cx="16244888" cy="1115766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06853" y="1206401"/>
            <a:ext cx="16244888" cy="8101013"/>
          </a:xfrm>
        </p:spPr>
        <p:txBody>
          <a:bodyPr/>
          <a:lstStyle>
            <a:lvl1pPr marL="0" indent="0">
              <a:buNone/>
              <a:defRPr sz="8700"/>
            </a:lvl1pPr>
            <a:lvl2pPr marL="1248476" indent="0">
              <a:buNone/>
              <a:defRPr sz="7600"/>
            </a:lvl2pPr>
            <a:lvl3pPr marL="2496952" indent="0">
              <a:buNone/>
              <a:defRPr sz="6600"/>
            </a:lvl3pPr>
            <a:lvl4pPr marL="3745428" indent="0">
              <a:buNone/>
              <a:defRPr sz="5500"/>
            </a:lvl4pPr>
            <a:lvl5pPr marL="4993904" indent="0">
              <a:buNone/>
              <a:defRPr sz="5500"/>
            </a:lvl5pPr>
            <a:lvl6pPr marL="6242380" indent="0">
              <a:buNone/>
              <a:defRPr sz="5500"/>
            </a:lvl6pPr>
            <a:lvl7pPr marL="7490856" indent="0">
              <a:buNone/>
              <a:defRPr sz="5500"/>
            </a:lvl7pPr>
            <a:lvl8pPr marL="8739332" indent="0">
              <a:buNone/>
              <a:defRPr sz="5500"/>
            </a:lvl8pPr>
            <a:lvl9pPr marL="9987808" indent="0">
              <a:buNone/>
              <a:defRPr sz="5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6853" y="10566949"/>
            <a:ext cx="16244888" cy="1584574"/>
          </a:xfrm>
        </p:spPr>
        <p:txBody>
          <a:bodyPr/>
          <a:lstStyle>
            <a:lvl1pPr marL="0" indent="0">
              <a:buNone/>
              <a:defRPr sz="3800"/>
            </a:lvl1pPr>
            <a:lvl2pPr marL="1248476" indent="0">
              <a:buNone/>
              <a:defRPr sz="3300"/>
            </a:lvl2pPr>
            <a:lvl3pPr marL="2496952" indent="0">
              <a:buNone/>
              <a:defRPr sz="2700"/>
            </a:lvl3pPr>
            <a:lvl4pPr marL="3745428" indent="0">
              <a:buNone/>
              <a:defRPr sz="2500"/>
            </a:lvl4pPr>
            <a:lvl5pPr marL="4993904" indent="0">
              <a:buNone/>
              <a:defRPr sz="2500"/>
            </a:lvl5pPr>
            <a:lvl6pPr marL="6242380" indent="0">
              <a:buNone/>
              <a:defRPr sz="2500"/>
            </a:lvl6pPr>
            <a:lvl7pPr marL="7490856" indent="0">
              <a:buNone/>
              <a:defRPr sz="2500"/>
            </a:lvl7pPr>
            <a:lvl8pPr marL="8739332" indent="0">
              <a:buNone/>
              <a:defRPr sz="2500"/>
            </a:lvl8pPr>
            <a:lvl9pPr marL="9987808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461-880D-4DAE-A9D2-77F88BE25F9D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E26F-B454-41BD-9761-7521D50FF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3741" y="540696"/>
            <a:ext cx="24367332" cy="2250281"/>
          </a:xfrm>
          <a:prstGeom prst="rect">
            <a:avLst/>
          </a:prstGeom>
        </p:spPr>
        <p:txBody>
          <a:bodyPr vert="horz" lIns="249695" tIns="124848" rIns="249695" bIns="1248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741" y="3150396"/>
            <a:ext cx="24367332" cy="8910490"/>
          </a:xfrm>
          <a:prstGeom prst="rect">
            <a:avLst/>
          </a:prstGeom>
        </p:spPr>
        <p:txBody>
          <a:bodyPr vert="horz" lIns="249695" tIns="124848" rIns="249695" bIns="1248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3741" y="12514067"/>
            <a:ext cx="6317456" cy="718840"/>
          </a:xfrm>
          <a:prstGeom prst="rect">
            <a:avLst/>
          </a:prstGeom>
        </p:spPr>
        <p:txBody>
          <a:bodyPr vert="horz" lIns="249695" tIns="124848" rIns="249695" bIns="124848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0461-880D-4DAE-A9D2-77F88BE25F9D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50561" y="12514067"/>
            <a:ext cx="8573691" cy="718840"/>
          </a:xfrm>
          <a:prstGeom prst="rect">
            <a:avLst/>
          </a:prstGeom>
        </p:spPr>
        <p:txBody>
          <a:bodyPr vert="horz" lIns="249695" tIns="124848" rIns="249695" bIns="124848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403616" y="12514067"/>
            <a:ext cx="6317456" cy="718840"/>
          </a:xfrm>
          <a:prstGeom prst="rect">
            <a:avLst/>
          </a:prstGeom>
        </p:spPr>
        <p:txBody>
          <a:bodyPr vert="horz" lIns="249695" tIns="124848" rIns="249695" bIns="124848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E26F-B454-41BD-9761-7521D50FF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55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96952" rtl="0" eaLnBrk="1" latinLnBrk="0" hangingPunct="1">
        <a:spcBef>
          <a:spcPct val="0"/>
        </a:spcBef>
        <a:buNone/>
        <a:defRPr sz="1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6357" indent="-936357" algn="l" defTabSz="2496952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028774" indent="-780298" algn="l" defTabSz="2496952" rtl="0" eaLnBrk="1" latinLnBrk="0" hangingPunct="1">
        <a:spcBef>
          <a:spcPct val="20000"/>
        </a:spcBef>
        <a:buFont typeface="Arial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121190" indent="-624238" algn="l" defTabSz="2496952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369666" indent="-624238" algn="l" defTabSz="2496952" rtl="0" eaLnBrk="1" latinLnBrk="0" hangingPunct="1">
        <a:spcBef>
          <a:spcPct val="20000"/>
        </a:spcBef>
        <a:buFont typeface="Arial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18142" indent="-624238" algn="l" defTabSz="2496952" rtl="0" eaLnBrk="1" latinLnBrk="0" hangingPunct="1">
        <a:spcBef>
          <a:spcPct val="20000"/>
        </a:spcBef>
        <a:buFont typeface="Arial" pitchFamily="34" charset="0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866618" indent="-624238" algn="l" defTabSz="2496952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115094" indent="-624238" algn="l" defTabSz="2496952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363570" indent="-624238" algn="l" defTabSz="2496952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612046" indent="-624238" algn="l" defTabSz="2496952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96952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48476" algn="l" defTabSz="2496952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96952" algn="l" defTabSz="2496952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45428" algn="l" defTabSz="2496952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93904" algn="l" defTabSz="2496952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242380" algn="l" defTabSz="2496952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90856" algn="l" defTabSz="2496952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739332" algn="l" defTabSz="2496952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987808" algn="l" defTabSz="2496952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6782308" y="3592663"/>
            <a:ext cx="13510196" cy="63192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695" tIns="124848" rIns="249695" bIns="124848" spcCol="0"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05886" y="4564574"/>
            <a:ext cx="14532520" cy="2514292"/>
          </a:xfrm>
          <a:prstGeom prst="rect">
            <a:avLst/>
          </a:prstGeom>
          <a:noFill/>
          <a:ln>
            <a:noFill/>
          </a:ln>
        </p:spPr>
        <p:txBody>
          <a:bodyPr wrap="square" lIns="249695" tIns="124848" rIns="249695" bIns="124848">
            <a:spAutoFit/>
          </a:bodyPr>
          <a:lstStyle/>
          <a:p>
            <a:r>
              <a:rPr lang="en-US" sz="11000" b="1" dirty="0">
                <a:latin typeface="Georgia" pitchFamily="18" charset="0"/>
                <a:ea typeface="Cambria" pitchFamily="18" charset="0"/>
                <a:cs typeface="Helvetica" pitchFamily="34" charset="0"/>
              </a:rPr>
              <a:t>PORTFOLIO</a:t>
            </a:r>
            <a:r>
              <a:rPr lang="en-US" sz="147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elvetica" pitchFamily="34" charset="0"/>
                <a:ea typeface="Cambria" pitchFamily="18" charset="0"/>
                <a:cs typeface="Helvetica" pitchFamily="34" charset="0"/>
              </a:rPr>
              <a:t> </a:t>
            </a:r>
            <a:r>
              <a:rPr lang="en-US" sz="6000" b="1" dirty="0">
                <a:solidFill>
                  <a:srgbClr val="D7D2B7"/>
                </a:solidFill>
                <a:latin typeface="Helvetica" pitchFamily="34" charset="0"/>
                <a:ea typeface="Cambria" pitchFamily="18" charset="0"/>
                <a:cs typeface="Helvetica" pitchFamily="34" charset="0"/>
              </a:rPr>
              <a:t>2023</a:t>
            </a:r>
            <a:endParaRPr lang="en-US" sz="6000" b="1" dirty="0">
              <a:ln w="18415" cmpd="sng">
                <a:solidFill>
                  <a:schemeClr val="bg2"/>
                </a:solidFill>
                <a:prstDash val="solid"/>
              </a:ln>
              <a:solidFill>
                <a:srgbClr val="D7D2B7"/>
              </a:solidFill>
              <a:latin typeface="Helvetica" pitchFamily="34" charset="0"/>
              <a:ea typeface="Cambria" pitchFamily="18" charset="0"/>
              <a:cs typeface="Helvetic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67291" y="4302572"/>
            <a:ext cx="4772656" cy="1175464"/>
          </a:xfrm>
          <a:prstGeom prst="rect">
            <a:avLst/>
          </a:prstGeom>
          <a:noFill/>
          <a:ln>
            <a:noFill/>
          </a:ln>
        </p:spPr>
        <p:txBody>
          <a:bodyPr wrap="square" lIns="249695" tIns="124848" rIns="249695" bIns="124848" rtlCol="0">
            <a:spAutoFit/>
          </a:bodyPr>
          <a:lstStyle/>
          <a:p>
            <a:r>
              <a:rPr lang="en-IN" sz="6000" b="1" dirty="0">
                <a:latin typeface="Helvetica" pitchFamily="34" charset="0"/>
                <a:cs typeface="Helvetica" pitchFamily="34" charset="0"/>
              </a:rPr>
              <a:t>Designs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468279" y="6672475"/>
            <a:ext cx="2499465" cy="7806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695" tIns="124848" rIns="249695" bIns="124848" spcCol="0"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73" y="6706003"/>
            <a:ext cx="2140047" cy="747084"/>
          </a:xfrm>
          <a:prstGeom prst="rect">
            <a:avLst/>
          </a:prstGeom>
          <a:ln w="0">
            <a:noFill/>
          </a:ln>
          <a:effectLst>
            <a:outerShdw blurRad="177800" algn="ctr" rotWithShape="0">
              <a:schemeClr val="bg1">
                <a:alpha val="54000"/>
              </a:schemeClr>
            </a:outerShdw>
          </a:effectLst>
        </p:spPr>
      </p:pic>
      <p:sp>
        <p:nvSpPr>
          <p:cNvPr id="31" name="TextBox 30"/>
          <p:cNvSpPr txBox="1"/>
          <p:nvPr/>
        </p:nvSpPr>
        <p:spPr>
          <a:xfrm>
            <a:off x="8208814" y="7504544"/>
            <a:ext cx="11590795" cy="1175464"/>
          </a:xfrm>
          <a:prstGeom prst="rect">
            <a:avLst/>
          </a:prstGeom>
          <a:noFill/>
          <a:ln>
            <a:noFill/>
          </a:ln>
        </p:spPr>
        <p:txBody>
          <a:bodyPr wrap="square" lIns="249695" tIns="124848" rIns="249695" bIns="124848" rtlCol="0">
            <a:spAutoFit/>
          </a:bodyPr>
          <a:lstStyle/>
          <a:p>
            <a:r>
              <a:rPr lang="en-IN" sz="6000" b="1" dirty="0">
                <a:latin typeface="Helvetica" pitchFamily="34" charset="0"/>
                <a:cs typeface="Helvetica" pitchFamily="34" charset="0"/>
              </a:rPr>
              <a:t>Geetha Janapareddi</a:t>
            </a:r>
          </a:p>
        </p:txBody>
      </p:sp>
    </p:spTree>
    <p:extLst>
      <p:ext uri="{BB962C8B-B14F-4D97-AF65-F5344CB8AC3E}">
        <p14:creationId xmlns:p14="http://schemas.microsoft.com/office/powerpoint/2010/main" val="384205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39"/>
            <a:ext cx="27074813" cy="13501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695" tIns="124848" rIns="249695" bIns="124848" spcCol="0" rtlCol="0" anchor="ctr"/>
          <a:lstStyle/>
          <a:p>
            <a:pPr algn="ctr"/>
            <a:endParaRPr lang="en-IN" dirty="0">
              <a:solidFill>
                <a:srgbClr val="D7D2B7"/>
              </a:solidFill>
              <a:latin typeface="Georgi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782308" y="3592663"/>
            <a:ext cx="13510196" cy="631924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innerShdw blurRad="1028700" dist="76200" dir="5400000">
              <a:schemeClr val="bg1">
                <a:alpha val="70000"/>
              </a:schemeClr>
            </a:inn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695" tIns="124848" rIns="249695" bIns="124848" spcCol="0" rtlCol="0" anchor="ctr"/>
          <a:lstStyle/>
          <a:p>
            <a:pPr algn="ctr"/>
            <a:endParaRPr lang="en-IN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5886" y="4564574"/>
            <a:ext cx="14532520" cy="2514292"/>
          </a:xfrm>
          <a:prstGeom prst="rect">
            <a:avLst/>
          </a:prstGeom>
          <a:noFill/>
          <a:ln>
            <a:noFill/>
          </a:ln>
        </p:spPr>
        <p:txBody>
          <a:bodyPr wrap="square" lIns="249695" tIns="124848" rIns="249695" bIns="124848">
            <a:spAutoFit/>
          </a:bodyPr>
          <a:lstStyle/>
          <a:p>
            <a:r>
              <a:rPr lang="en-US" sz="11000" b="1" dirty="0">
                <a:solidFill>
                  <a:schemeClr val="bg1"/>
                </a:solidFill>
                <a:latin typeface="Georgia" pitchFamily="18" charset="0"/>
                <a:ea typeface="Cambria" pitchFamily="18" charset="0"/>
                <a:cs typeface="Helvetica" pitchFamily="34" charset="0"/>
              </a:rPr>
              <a:t>PORTFOLIO</a:t>
            </a:r>
            <a:r>
              <a:rPr lang="en-US" sz="14700" dirty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elvetica" pitchFamily="34" charset="0"/>
                <a:ea typeface="Cambria" pitchFamily="18" charset="0"/>
                <a:cs typeface="Helvetica" pitchFamily="34" charset="0"/>
              </a:rPr>
              <a:t> </a:t>
            </a:r>
            <a:r>
              <a:rPr lang="en-US" sz="6000" b="1" dirty="0">
                <a:solidFill>
                  <a:schemeClr val="bg2"/>
                </a:solidFill>
                <a:latin typeface="Helvetica" pitchFamily="34" charset="0"/>
                <a:ea typeface="Cambria" pitchFamily="18" charset="0"/>
                <a:cs typeface="Helvetica" pitchFamily="34" charset="0"/>
              </a:rPr>
              <a:t>2023</a:t>
            </a:r>
            <a:endParaRPr lang="en-US" sz="6000" b="1" dirty="0">
              <a:ln w="18415" cmpd="sng">
                <a:solidFill>
                  <a:schemeClr val="bg2"/>
                </a:solidFill>
                <a:prstDash val="solid"/>
              </a:ln>
              <a:solidFill>
                <a:schemeClr val="bg2"/>
              </a:solidFill>
              <a:latin typeface="Helvetica" pitchFamily="34" charset="0"/>
              <a:ea typeface="Cambria" pitchFamily="18" charset="0"/>
              <a:cs typeface="Helvetic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7291" y="4302572"/>
            <a:ext cx="4772656" cy="1175464"/>
          </a:xfrm>
          <a:prstGeom prst="rect">
            <a:avLst/>
          </a:prstGeom>
          <a:noFill/>
          <a:ln>
            <a:noFill/>
          </a:ln>
        </p:spPr>
        <p:txBody>
          <a:bodyPr wrap="square" lIns="249695" tIns="124848" rIns="249695" bIns="124848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Designs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68279" y="6672475"/>
            <a:ext cx="2499465" cy="7806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39700" dir="3600000" sx="110000" sy="110000" algn="ctr" rotWithShape="0">
              <a:schemeClr val="bg1">
                <a:alpha val="30000"/>
              </a:scheme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9695" tIns="124848" rIns="249695" bIns="124848" spcCol="0"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73" y="6706003"/>
            <a:ext cx="2140047" cy="747084"/>
          </a:xfrm>
          <a:prstGeom prst="rect">
            <a:avLst/>
          </a:prstGeom>
          <a:ln w="0">
            <a:noFill/>
          </a:ln>
          <a:effectLst>
            <a:outerShdw blurRad="177800" algn="ctr" rotWithShape="0">
              <a:schemeClr val="bg1">
                <a:alpha val="54000"/>
              </a:scheme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8208814" y="7504544"/>
            <a:ext cx="11590795" cy="1175464"/>
          </a:xfrm>
          <a:prstGeom prst="rect">
            <a:avLst/>
          </a:prstGeom>
          <a:noFill/>
          <a:ln>
            <a:noFill/>
          </a:ln>
        </p:spPr>
        <p:txBody>
          <a:bodyPr wrap="square" lIns="249695" tIns="124848" rIns="249695" bIns="124848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Geetha Janapareddi</a:t>
            </a:r>
          </a:p>
        </p:txBody>
      </p:sp>
    </p:spTree>
    <p:extLst>
      <p:ext uri="{BB962C8B-B14F-4D97-AF65-F5344CB8AC3E}">
        <p14:creationId xmlns:p14="http://schemas.microsoft.com/office/powerpoint/2010/main" val="191051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11</Words>
  <Application>Microsoft Office PowerPoint</Application>
  <PresentationFormat>Custom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</dc:creator>
  <cp:lastModifiedBy>omi</cp:lastModifiedBy>
  <cp:revision>9</cp:revision>
  <dcterms:created xsi:type="dcterms:W3CDTF">2023-04-08T07:22:45Z</dcterms:created>
  <dcterms:modified xsi:type="dcterms:W3CDTF">2023-04-08T11:58:38Z</dcterms:modified>
</cp:coreProperties>
</file>