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r>
              <a:rPr lang="en-US" smtClean="0"/>
              <a:t>KEY LOGGERS</a:t>
            </a:r>
            <a:endParaRPr lang="en-US" dirty="0"/>
          </a:p>
        </p:txBody>
      </p:sp>
      <p:sp>
        <p:nvSpPr>
          <p:cNvPr id="6" name="Subtitle 5"/>
          <p:cNvSpPr>
            <a:spLocks noGrp="1"/>
          </p:cNvSpPr>
          <p:nvPr>
            <p:ph type="subTitle" idx="1"/>
          </p:nvPr>
        </p:nvSpPr>
        <p:spPr/>
        <p:txBody>
          <a:bodyPr/>
          <a:lstStyle/>
          <a:p>
            <a:endParaRPr lang="en-US"/>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224676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Geetha.M</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CSE</a:t>
            </a:r>
          </a:p>
          <a:p>
            <a:r>
              <a:rPr lang="en-US" sz="2000" b="1" smtClean="0">
                <a:solidFill>
                  <a:schemeClr val="bg1"/>
                </a:solidFill>
                <a:latin typeface="Arial"/>
                <a:cs typeface="Arial"/>
              </a:rPr>
              <a:t>Username:au912621104009</a:t>
            </a:r>
          </a:p>
          <a:p>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381000" y="1409700"/>
            <a:ext cx="10534650" cy="470898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t>1.Deploy </a:t>
            </a:r>
            <a:r>
              <a:rPr lang="en-US" sz="2400" b="1" dirty="0" smtClean="0"/>
              <a:t>Security </a:t>
            </a:r>
            <a:r>
              <a:rPr lang="en-US" sz="2000" dirty="0" err="1" smtClean="0"/>
              <a:t>Software:utilize</a:t>
            </a:r>
            <a:r>
              <a:rPr lang="en-US" sz="2000" dirty="0" smtClean="0"/>
              <a:t> trustworthy </a:t>
            </a:r>
            <a:r>
              <a:rPr lang="en-US" sz="2000" dirty="0" smtClean="0"/>
              <a:t>antivirus and antimalware solutions, maintaining their regular updates. These tools are instrumental in identifying and eliminating threats such as key loggers and other malicious programs from your device</a:t>
            </a:r>
            <a:r>
              <a:rPr lang="en-US" sz="2000" dirty="0" smtClean="0"/>
              <a:t>.</a:t>
            </a:r>
          </a:p>
          <a:p>
            <a:endParaRPr lang="en-US" sz="2000" dirty="0" smtClean="0"/>
          </a:p>
          <a:p>
            <a:r>
              <a:rPr lang="en-US" sz="2000" b="1" dirty="0" smtClean="0"/>
              <a:t>2.Maintain </a:t>
            </a:r>
            <a:r>
              <a:rPr lang="en-US" sz="2000" b="1" dirty="0" smtClean="0"/>
              <a:t>Software Vigilance</a:t>
            </a:r>
            <a:r>
              <a:rPr lang="en-US" sz="2000" dirty="0" smtClean="0"/>
              <a:t>: Regularly update your operating system, applications, and security tools to the latest versions. These updates often contain patches that address vulnerabilities exploited by key loggers and other cyber threats, enhancing your system's defenses.</a:t>
            </a:r>
          </a:p>
          <a:p>
            <a:r>
              <a:rPr lang="en-US" sz="2000" dirty="0" smtClean="0"/>
              <a:t/>
            </a:r>
            <a:br>
              <a:rPr lang="en-US" sz="2000" dirty="0" smtClean="0"/>
            </a:b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5601533"/>
          </a:xfrm>
          <a:prstGeom prst="rect">
            <a:avLst/>
          </a:prstGeom>
          <a:noFill/>
        </p:spPr>
        <p:txBody>
          <a:bodyPr wrap="square" rtlCol="0">
            <a:spAutoFit/>
          </a:bodyPr>
          <a:lstStyle/>
          <a:p>
            <a:r>
              <a:rPr lang="en-US" sz="2000" b="1" dirty="0" smtClean="0"/>
              <a:t>3.Exercise </a:t>
            </a:r>
            <a:r>
              <a:rPr lang="en-US" sz="2000" b="1" dirty="0" smtClean="0"/>
              <a:t>Vigilance with Email Attachments and Links: </a:t>
            </a:r>
            <a:r>
              <a:rPr lang="en-US" sz="2000" dirty="0" smtClean="0"/>
              <a:t>Exercise caution and refrain from opening email attachments or clicking on links from unfamiliar or dubious sources. Such attachments and links may harbor malware, including key loggers, posing significant security </a:t>
            </a:r>
            <a:r>
              <a:rPr lang="en-US" sz="2000" dirty="0" smtClean="0"/>
              <a:t>risks</a:t>
            </a:r>
          </a:p>
          <a:p>
            <a:r>
              <a:rPr lang="en-US" dirty="0" smtClean="0"/>
              <a:t>.</a:t>
            </a:r>
            <a:endParaRPr lang="en-US" dirty="0" smtClean="0"/>
          </a:p>
          <a:p>
            <a:r>
              <a:rPr lang="en-US" sz="2000" b="1" dirty="0" smtClean="0"/>
              <a:t>4.Implement </a:t>
            </a:r>
            <a:r>
              <a:rPr lang="en-US" sz="2000" b="1" dirty="0" smtClean="0"/>
              <a:t>Firewall </a:t>
            </a:r>
            <a:r>
              <a:rPr lang="en-US" sz="2000" b="1" dirty="0" err="1" smtClean="0"/>
              <a:t>Protectio</a:t>
            </a:r>
            <a:r>
              <a:rPr lang="en-US" sz="2000" dirty="0" err="1" smtClean="0"/>
              <a:t>n:activate</a:t>
            </a:r>
            <a:r>
              <a:rPr lang="en-US" sz="2000" dirty="0" smtClean="0"/>
              <a:t> </a:t>
            </a:r>
            <a:r>
              <a:rPr lang="en-US" sz="2000" dirty="0" smtClean="0"/>
              <a:t>firewalls on both your computer and network to supervise and regulate incoming and outgoing traffic. Firewalls serve as a barrier against unauthorized access, deterring key loggers from transmitting captured data to external </a:t>
            </a:r>
            <a:r>
              <a:rPr lang="en-US" sz="2000" dirty="0" smtClean="0"/>
              <a:t>servers</a:t>
            </a:r>
          </a:p>
          <a:p>
            <a:r>
              <a:rPr lang="en-US" sz="2000" dirty="0" smtClean="0"/>
              <a:t>.</a:t>
            </a:r>
            <a:endParaRPr lang="en-US" sz="2000" dirty="0" smtClean="0"/>
          </a:p>
          <a:p>
            <a:r>
              <a:rPr lang="en-US" sz="2000" b="1" dirty="0" smtClean="0"/>
              <a:t>5.Foster </a:t>
            </a:r>
            <a:r>
              <a:rPr lang="en-US" sz="2000" b="1" dirty="0" smtClean="0"/>
              <a:t>Safe Internet Navigation Practices: </a:t>
            </a:r>
            <a:r>
              <a:rPr lang="en-US" sz="2000" dirty="0" smtClean="0"/>
              <a:t>Exercise prudence while browsing the web and limit visits to reputable websites. Steer clear of downloading software from unauthenticated sources, as they may harbor key loggers or other forms of malware</a:t>
            </a:r>
            <a:r>
              <a:rPr lang="en-US" sz="2000" dirty="0" smtClean="0"/>
              <a:t>.</a:t>
            </a:r>
          </a:p>
          <a:p>
            <a:endParaRPr lang="en-US" sz="2000" dirty="0" smtClean="0"/>
          </a:p>
          <a:p>
            <a:r>
              <a:rPr lang="en-US" dirty="0" smtClean="0"/>
              <a:t>: </a:t>
            </a:r>
            <a:r>
              <a:rPr lang="en-US" sz="2000" b="1" dirty="0" smtClean="0"/>
              <a:t>6.Utilize Virtual </a:t>
            </a:r>
            <a:r>
              <a:rPr lang="en-US" sz="2000" b="1" dirty="0" err="1" smtClean="0"/>
              <a:t>Keyboards</a:t>
            </a:r>
            <a:r>
              <a:rPr lang="en-US" sz="2000" dirty="0" err="1" smtClean="0"/>
              <a:t>:for</a:t>
            </a:r>
            <a:r>
              <a:rPr lang="en-US" sz="2000" dirty="0" smtClean="0"/>
              <a:t> inputting </a:t>
            </a:r>
            <a:r>
              <a:rPr lang="en-US" sz="2000" dirty="0" smtClean="0"/>
              <a:t>sensitive information like passwords or credit card details, consider utilizing virtual keyboards in lieu of physical ones. Virtual keyboards offer an added layer of defense against key loggers by enabling users to input characters through mouse clicks or </a:t>
            </a:r>
            <a:r>
              <a:rPr lang="en-US" sz="2000" dirty="0" err="1" smtClean="0"/>
              <a:t>touchscreen</a:t>
            </a:r>
            <a:r>
              <a:rPr lang="en-US" sz="2000" dirty="0" smtClean="0"/>
              <a:t> interactions.</a:t>
            </a:r>
          </a:p>
          <a:p>
            <a:r>
              <a:rPr lang="en-US" sz="2000" dirty="0" smtClean="0"/>
              <a:t/>
            </a:r>
            <a:br>
              <a:rPr lang="en-US" sz="2000" dirty="0" smtClean="0"/>
            </a:b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5078313"/>
          </a:xfrm>
          <a:prstGeom prst="rect">
            <a:avLst/>
          </a:prstGeom>
          <a:noFill/>
        </p:spPr>
        <p:txBody>
          <a:bodyPr wrap="square" rtlCol="0">
            <a:spAutoFit/>
          </a:bodyPr>
          <a:lstStyle/>
          <a:p>
            <a:r>
              <a:rPr lang="en-US" sz="2400" dirty="0" smtClean="0"/>
              <a:t>.</a:t>
            </a:r>
          </a:p>
          <a:p>
            <a:endParaRPr lang="en-US" sz="2400" dirty="0" smtClean="0"/>
          </a:p>
          <a:p>
            <a:r>
              <a:rPr lang="en-US" sz="2000" b="1" dirty="0" smtClean="0"/>
              <a:t>7.Employ </a:t>
            </a:r>
            <a:r>
              <a:rPr lang="en-US" sz="2000" b="1" dirty="0" smtClean="0"/>
              <a:t>Two-Step Verification: </a:t>
            </a:r>
            <a:r>
              <a:rPr lang="en-US" sz="2000" dirty="0" smtClean="0"/>
              <a:t>Implement two-factor </a:t>
            </a:r>
            <a:r>
              <a:rPr lang="en-US" sz="2000" dirty="0" smtClean="0"/>
              <a:t>authentication (2FA) wherever feasible, particularly for accessing critical accounts or services. By requiring an additional form of verification beyond passwords, 2FA offers an additional security layer, mitigating the impact of key loggers that capture passwords.</a:t>
            </a:r>
          </a:p>
          <a:p>
            <a:r>
              <a:rPr lang="en-US" sz="2000" b="1" dirty="0" smtClean="0"/>
              <a:t>8.Monitor </a:t>
            </a:r>
            <a:r>
              <a:rPr lang="en-US" sz="2000" b="1" dirty="0" smtClean="0"/>
              <a:t>Accounts Regularly: </a:t>
            </a:r>
            <a:r>
              <a:rPr lang="en-US" sz="2000" dirty="0" smtClean="0"/>
              <a:t>Maintain regular oversight of your financial accounts, including bank accounts and credit card statements, to promptly identify any unauthorized transactions. If suspicious activity is detected, take immediate steps to secure your accounts and report the incident to the relevant authorities.</a:t>
            </a:r>
          </a:p>
          <a:p>
            <a:r>
              <a:rPr lang="en-US" sz="2000" b="1" dirty="0" smtClean="0"/>
              <a:t>9.Educate </a:t>
            </a:r>
            <a:r>
              <a:rPr lang="en-US" sz="2000" b="1" dirty="0" smtClean="0"/>
              <a:t>Staff: </a:t>
            </a:r>
            <a:r>
              <a:rPr lang="en-US" sz="2000" dirty="0" smtClean="0"/>
              <a:t>Organizations should prioritize </a:t>
            </a:r>
            <a:r>
              <a:rPr lang="en-US" sz="2000" dirty="0" err="1" smtClean="0"/>
              <a:t>cybersecurity</a:t>
            </a:r>
            <a:r>
              <a:rPr lang="en-US" sz="2000" dirty="0" smtClean="0"/>
              <a:t> training for employees, empowering them to recognize phishing attempts, malware, and other cyber threats effectively. Well-informed employees are better equipped to thwart key loggers and other malicious attacks, contributing to overall organizational security.</a:t>
            </a:r>
          </a:p>
          <a:p>
            <a:r>
              <a:rPr lang="en-US" dirty="0" smtClean="0"/>
              <a:t/>
            </a:r>
            <a:br>
              <a:rPr lang="en-US" dirty="0" smtClean="0"/>
            </a:b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1162050"/>
            <a:ext cx="10172700" cy="2985433"/>
          </a:xfrm>
          <a:prstGeom prst="rect">
            <a:avLst/>
          </a:prstGeom>
          <a:noFill/>
        </p:spPr>
        <p:txBody>
          <a:bodyPr wrap="square" rtlCol="0">
            <a:spAutoFit/>
          </a:bodyPr>
          <a:lstStyle/>
          <a:p>
            <a:r>
              <a:rPr lang="en-US" sz="2000" b="1" dirty="0" smtClean="0"/>
              <a:t>10.Safeguard </a:t>
            </a:r>
            <a:r>
              <a:rPr lang="en-US" sz="2000" b="1" dirty="0" smtClean="0"/>
              <a:t>Sensitive Data with Encryption</a:t>
            </a:r>
            <a:r>
              <a:rPr lang="en-US" sz="2000" dirty="0" smtClean="0"/>
              <a:t>: Employ encryption mechanisms to secure sensitive data whether stored locally or transmitted online. Encryption serves as a formidable barrier against key loggers, rendering intercepted information indecipherable and safeguarding it from unauthorized access.</a:t>
            </a:r>
          </a:p>
          <a:p>
            <a:r>
              <a:rPr lang="en-US" sz="2000" dirty="0" smtClean="0"/>
              <a:t>By incorporating these security protocols, both individuals and entities can substantially mitigate the threat posed by key loggers, fortifying the defense of sensitive information against unauthorized intrusion and exploitation.</a:t>
            </a:r>
          </a:p>
          <a:p>
            <a:r>
              <a:rPr lang="en-US" sz="2400" dirty="0" smtClean="0"/>
              <a:t/>
            </a:r>
            <a:br>
              <a:rPr lang="en-US" sz="2400" dirty="0" smtClean="0"/>
            </a:b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1285</Words>
  <Application>Microsoft Office PowerPoint</Application>
  <PresentationFormat>Custom</PresentationFormat>
  <Paragraphs>101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35</cp:revision>
  <dcterms:created xsi:type="dcterms:W3CDTF">2021-05-26T16:50:10Z</dcterms:created>
  <dcterms:modified xsi:type="dcterms:W3CDTF">2024-04-05T09:01:14Z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