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showVal val="1"/>
        </c:dLbls>
        <c:gapWidth val="80"/>
        <c:overlap val="25"/>
        <c:axId val="79422976"/>
        <c:axId val="79424896"/>
      </c:barChart>
      <c:catAx>
        <c:axId val="794229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24896"/>
        <c:crosses val="autoZero"/>
        <c:auto val="1"/>
        <c:lblAlgn val="ctr"/>
        <c:lblOffset val="100"/>
      </c:catAx>
      <c:valAx>
        <c:axId val="794248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2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GEETHA.H  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dirty="0" smtClean="0"/>
              <a:t>312219205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(A/F)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GURU SREE SHANTIVIJAY JAIN ARTS AND SCIENCE COLLEGE –NALLUR 1707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601</Words>
  <Application>Microsoft Office PowerPoint</Application>
  <PresentationFormat>Custom</PresentationFormat>
  <Paragraphs>103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GSSJASC</cp:lastModifiedBy>
  <cp:revision>56</cp:revision>
  <dcterms:created xsi:type="dcterms:W3CDTF">2024-03-29T15:07:22Z</dcterms:created>
  <dcterms:modified xsi:type="dcterms:W3CDTF">2024-09-03T07:26:34Z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