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BB70FEF-873A-498C-8ECC-53CBFEADC8AA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9E2C083-385F-472D-AE5F-A3FFE35C5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0FEF-873A-498C-8ECC-53CBFEADC8AA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C083-385F-472D-AE5F-A3FFE35C5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0FEF-873A-498C-8ECC-53CBFEADC8AA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C083-385F-472D-AE5F-A3FFE35C5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B70FEF-873A-498C-8ECC-53CBFEADC8AA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9E2C083-385F-472D-AE5F-A3FFE35C5E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BB70FEF-873A-498C-8ECC-53CBFEADC8AA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9E2C083-385F-472D-AE5F-A3FFE35C5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0FEF-873A-498C-8ECC-53CBFEADC8AA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C083-385F-472D-AE5F-A3FFE35C5E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0FEF-873A-498C-8ECC-53CBFEADC8AA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C083-385F-472D-AE5F-A3FFE35C5E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B70FEF-873A-498C-8ECC-53CBFEADC8AA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E2C083-385F-472D-AE5F-A3FFE35C5E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0FEF-873A-498C-8ECC-53CBFEADC8AA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C083-385F-472D-AE5F-A3FFE35C5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B70FEF-873A-498C-8ECC-53CBFEADC8AA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9E2C083-385F-472D-AE5F-A3FFE35C5E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B70FEF-873A-498C-8ECC-53CBFEADC8AA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E2C083-385F-472D-AE5F-A3FFE35C5E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BB70FEF-873A-498C-8ECC-53CBFEADC8AA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9E2C083-385F-472D-AE5F-A3FFE35C5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1676400"/>
            <a:ext cx="6172200" cy="18943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ANT COLONY OPTIMIZATION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7000" y="51054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 Geetha Sri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(188T1A0544)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PRACTICALLY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800" dirty="0">
                <a:ea typeface="PMingLiU" panose="02020500000000000000" pitchFamily="18" charset="-120"/>
              </a:rPr>
              <a:t>Ants (blind) navigate from nest to food source</a:t>
            </a:r>
          </a:p>
          <a:p>
            <a:pPr>
              <a:lnSpc>
                <a:spcPct val="110000"/>
              </a:lnSpc>
            </a:pPr>
            <a:r>
              <a:rPr lang="en-US" altLang="zh-TW" sz="2800" dirty="0">
                <a:ea typeface="PMingLiU" panose="02020500000000000000" pitchFamily="18" charset="-120"/>
              </a:rPr>
              <a:t>Shortest path is discovered via pheromone trails</a:t>
            </a:r>
          </a:p>
          <a:p>
            <a:pPr lvl="1">
              <a:lnSpc>
                <a:spcPct val="110000"/>
              </a:lnSpc>
            </a:pPr>
            <a:r>
              <a:rPr lang="en-US" altLang="zh-TW" sz="2400" dirty="0">
                <a:ea typeface="PMingLiU" panose="02020500000000000000" pitchFamily="18" charset="-120"/>
              </a:rPr>
              <a:t>each ant moves at random</a:t>
            </a:r>
          </a:p>
          <a:p>
            <a:pPr lvl="1">
              <a:lnSpc>
                <a:spcPct val="110000"/>
              </a:lnSpc>
            </a:pPr>
            <a:r>
              <a:rPr lang="en-US" altLang="zh-TW" sz="2400" dirty="0">
                <a:ea typeface="PMingLiU" panose="02020500000000000000" pitchFamily="18" charset="-120"/>
              </a:rPr>
              <a:t>pheromone is deposited on path</a:t>
            </a:r>
          </a:p>
          <a:p>
            <a:pPr lvl="1">
              <a:lnSpc>
                <a:spcPct val="110000"/>
              </a:lnSpc>
            </a:pPr>
            <a:r>
              <a:rPr lang="en-US" altLang="zh-TW" sz="2400" dirty="0">
                <a:ea typeface="PMingLiU" panose="02020500000000000000" pitchFamily="18" charset="-120"/>
              </a:rPr>
              <a:t>ants detect lead ant</a:t>
            </a:r>
            <a:r>
              <a:rPr lang="en-US" altLang="zh-TW" sz="2400" dirty="0">
                <a:latin typeface="Comic Sans MS" panose="030F0702030302020204"/>
                <a:ea typeface="PMingLiU" panose="02020500000000000000" pitchFamily="18" charset="-120"/>
              </a:rPr>
              <a:t>’</a:t>
            </a:r>
            <a:r>
              <a:rPr lang="en-US" altLang="zh-TW" sz="2400" dirty="0">
                <a:ea typeface="PMingLiU" panose="02020500000000000000" pitchFamily="18" charset="-120"/>
              </a:rPr>
              <a:t>s path, inclined to follow</a:t>
            </a:r>
          </a:p>
          <a:p>
            <a:pPr lvl="1">
              <a:lnSpc>
                <a:spcPct val="110000"/>
              </a:lnSpc>
            </a:pPr>
            <a:r>
              <a:rPr lang="en-US" altLang="zh-TW" sz="2400" dirty="0">
                <a:ea typeface="PMingLiU" panose="02020500000000000000" pitchFamily="18" charset="-120"/>
              </a:rPr>
              <a:t>more pheromone on path increases probability of path being followed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ANT COMMUNICATION</a:t>
            </a:r>
            <a:endParaRPr lang="en-US" dirty="0"/>
          </a:p>
        </p:txBody>
      </p:sp>
      <p:pic>
        <p:nvPicPr>
          <p:cNvPr id="5" name="Picture 4" descr="C:\Users\Aditya\Desktop\wob09fig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0010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er\Desktop\thank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1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Swarm intelligence is a relatively new approach to problem solving that takes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inspiration from the social behaviors of insects and of other animals. In particular,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ants have inspired a number of methods and techniques among which the most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studied and the most successful is the general purpose optimization technique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known as ant colony optimization. Ant colony optimization (ACO) takes inspiration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the foraging behavior of some ant species. These ants deposit pheromone on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ground in order to mark some favorable path that should be followed by other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members of the colony. Ant colony optimization exploits a similar mechanism for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solving optimization problems. From the early nineties, when the first ant colony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optimization algorithm was proposed, ACO attracted the attention of increasing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numbers of researchers and many successful applications are now available.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Moreover, a substantial corpus of theoretical results is becoming available that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provides useful guidelines to researchers and practitioners in further applications of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The goal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ant colony optimization and to survey its most notable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447800"/>
            <a:ext cx="324800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Swarm Intelligence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ACO Concept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Ant Communication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HUMAN NATURE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We humans think we are the ultimate in all aspects but we too learn a lot from other living beings.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 depend for our food on plants and animals.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 terms of technology, we still perform some experiments on animals and obtain results.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 our topic we see what we have learnt from ants.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Swarm intelligence (SI):-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D</a:t>
            </a:r>
            <a:r>
              <a:rPr lang="en-US" dirty="0" smtClean="0"/>
              <a:t>escribes the collective behavior of decentralized,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    self-organized systems, natural or artificial. The concept is employed in work on artificial intelligence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TW" b="1" u="sng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Swarming theory</a:t>
            </a:r>
            <a:r>
              <a:rPr lang="en-US" altLang="zh-TW" u="sng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ea typeface="PMingLiU" panose="02020500000000000000" pitchFamily="18" charset="-120"/>
              </a:rPr>
              <a:t>   Related to bird flocking, fish schooling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TW" dirty="0" smtClean="0">
                <a:ea typeface="PMingLiU" panose="02020500000000000000" pitchFamily="18" charset="-120"/>
              </a:rPr>
              <a:t>	- steer toward the center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TW" dirty="0" smtClean="0">
                <a:ea typeface="PMingLiU" panose="02020500000000000000" pitchFamily="18" charset="-120"/>
              </a:rPr>
              <a:t>	- match neighbors’ velocity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TW" dirty="0" smtClean="0">
                <a:ea typeface="PMingLiU" panose="02020500000000000000" pitchFamily="18" charset="-120"/>
              </a:rPr>
              <a:t>	- avoid collisions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BIRD FLOCKING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FISH SCHOOLING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64982"/>
            <a:ext cx="8077199" cy="4864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ANT COLONY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8328525" cy="4798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ACO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7467600" cy="4416552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THE WHOLE CONCEPT OF ANT COLONY OPTIMIZATION  IS TO MINIMIZE THE PATH AND POWER CONSUMPTION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“Ant Colony Optimization (ACO) studies artificial</a:t>
            </a:r>
          </a:p>
          <a:p>
            <a:pPr>
              <a:buNone/>
            </a:pPr>
            <a:r>
              <a:rPr lang="en-US" dirty="0" smtClean="0"/>
              <a:t> systems that take inspiration from the behavior of</a:t>
            </a:r>
          </a:p>
          <a:p>
            <a:pPr>
              <a:buNone/>
            </a:pPr>
            <a:r>
              <a:rPr lang="en-US" dirty="0" smtClean="0"/>
              <a:t> real ant colonies and which are used to solve</a:t>
            </a:r>
          </a:p>
          <a:p>
            <a:pPr>
              <a:buNone/>
            </a:pPr>
            <a:r>
              <a:rPr lang="en-US" dirty="0" smtClean="0"/>
              <a:t> discrete optimization problems.”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109</TotalTime>
  <Words>376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ANT COLONY OPTIMIZATION</vt:lpstr>
      <vt:lpstr>abstract</vt:lpstr>
      <vt:lpstr>contents</vt:lpstr>
      <vt:lpstr>HUMAN NATURE RELATIONSHIP</vt:lpstr>
      <vt:lpstr>Slide 5</vt:lpstr>
      <vt:lpstr>BIRD FLOCKING</vt:lpstr>
      <vt:lpstr>FISH SCHOOLING</vt:lpstr>
      <vt:lpstr>ANT COLONY</vt:lpstr>
      <vt:lpstr>ACO CONCEPT</vt:lpstr>
      <vt:lpstr>PRACTICALLY</vt:lpstr>
      <vt:lpstr>ANT COMMUNICATION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 COLONY OPTIMIZATION</dc:title>
  <dc:creator>Personal</dc:creator>
  <cp:lastModifiedBy>User</cp:lastModifiedBy>
  <cp:revision>11</cp:revision>
  <dcterms:created xsi:type="dcterms:W3CDTF">2022-03-17T15:29:53Z</dcterms:created>
  <dcterms:modified xsi:type="dcterms:W3CDTF">2022-03-23T06:53:28Z</dcterms:modified>
</cp:coreProperties>
</file>