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57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"/>
          <p:cNvSpPr txBox="1"/>
          <p:nvPr/>
        </p:nvSpPr>
        <p:spPr>
          <a:xfrm>
            <a:off x="1490661" y="2828924"/>
            <a:ext cx="8169176" cy="2567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STER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1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B.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eral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LEGE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RE</a:t>
            </a:r>
            <a:r>
              <a:rPr sz="2800" lang="en-US">
                <a:solidFill>
                  <a:srgbClr val="000000"/>
                </a:solidFill>
              </a:rPr>
              <a:t> COLLEGE</a:t>
            </a:r>
            <a:r>
              <a:rPr sz="2800" lang="en-US">
                <a:solidFill>
                  <a:srgbClr val="000000"/>
                </a:solidFill>
              </a:rPr>
              <a:t> OF</a:t>
            </a:r>
            <a:r>
              <a:rPr sz="2800" lang="en-US">
                <a:solidFill>
                  <a:srgbClr val="000000"/>
                </a:solidFill>
              </a:rPr>
              <a:t> ARTS</a:t>
            </a:r>
            <a:r>
              <a:rPr sz="2800" lang="en-US">
                <a:solidFill>
                  <a:srgbClr val="000000"/>
                </a:solidFill>
              </a:rPr>
              <a:t> AND</a:t>
            </a:r>
            <a:r>
              <a:rPr sz="2800" lang="en-US">
                <a:solidFill>
                  <a:srgbClr val="000000"/>
                </a:solidFill>
              </a:rPr>
              <a:t> SCIENCE</a:t>
            </a:r>
            <a:r>
              <a:rPr sz="2800" lang="en-US">
                <a:solidFill>
                  <a:srgbClr val="000000"/>
                </a:solidFill>
              </a:rPr>
              <a:t> Chennai</a:t>
            </a:r>
            <a:r>
              <a:rPr sz="2800" lang="en-US">
                <a:solidFill>
                  <a:srgbClr val="000000"/>
                </a:solidFill>
              </a:rPr>
              <a:t> crompet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838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567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838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5044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6154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38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044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404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5044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1869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1962050"/>
            <a:ext cx="3232514" cy="2567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35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339259"/>
            <a:ext cx="5100944" cy="3558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867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558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2072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10820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2024-08-31T05:47:37Z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3a11541464ab47dca0daa894ef2938da</vt:lpwstr>
  </property>
</Properties>
</file>