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la geetha" userId="de0c3c5b434f4b15" providerId="LiveId" clId="{3D721CA3-0033-42D1-A037-BCBC5FC7E6AF}"/>
    <pc:docChg chg="custSel modSld">
      <pc:chgData name="golla geetha" userId="de0c3c5b434f4b15" providerId="LiveId" clId="{3D721CA3-0033-42D1-A037-BCBC5FC7E6AF}" dt="2024-05-11T19:21:12.754" v="46" actId="14100"/>
      <pc:docMkLst>
        <pc:docMk/>
      </pc:docMkLst>
      <pc:sldChg chg="delSp modSp mod">
        <pc:chgData name="golla geetha" userId="de0c3c5b434f4b15" providerId="LiveId" clId="{3D721CA3-0033-42D1-A037-BCBC5FC7E6AF}" dt="2024-05-11T19:21:12.754" v="46" actId="14100"/>
        <pc:sldMkLst>
          <pc:docMk/>
          <pc:sldMk cId="0" sldId="256"/>
        </pc:sldMkLst>
        <pc:spChg chg="mod">
          <ac:chgData name="golla geetha" userId="de0c3c5b434f4b15" providerId="LiveId" clId="{3D721CA3-0033-42D1-A037-BCBC5FC7E6AF}" dt="2024-05-11T19:21:12.754" v="46" actId="14100"/>
          <ac:spMkLst>
            <pc:docMk/>
            <pc:sldMk cId="0" sldId="256"/>
            <ac:spMk id="9" creationId="{00000000-0000-0000-0000-000000000000}"/>
          </ac:spMkLst>
        </pc:spChg>
        <pc:picChg chg="del">
          <ac:chgData name="golla geetha" userId="de0c3c5b434f4b15" providerId="LiveId" clId="{3D721CA3-0033-42D1-A037-BCBC5FC7E6AF}" dt="2024-05-11T19:19:15.591" v="8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golla geetha" userId="de0c3c5b434f4b15" providerId="LiveId" clId="{3D721CA3-0033-42D1-A037-BCBC5FC7E6AF}" dt="2024-05-11T18:36:30.658" v="0" actId="478"/>
          <ac:picMkLst>
            <pc:docMk/>
            <pc:sldMk cId="0" sldId="256"/>
            <ac:picMk id="10" creationId="{00000000-0000-0000-0000-000000000000}"/>
          </ac:picMkLst>
        </pc:picChg>
      </pc:sldChg>
      <pc:sldChg chg="delSp mod">
        <pc:chgData name="golla geetha" userId="de0c3c5b434f4b15" providerId="LiveId" clId="{3D721CA3-0033-42D1-A037-BCBC5FC7E6AF}" dt="2024-05-11T18:36:37.770" v="2" actId="478"/>
        <pc:sldMkLst>
          <pc:docMk/>
          <pc:sldMk cId="0" sldId="257"/>
        </pc:sldMkLst>
        <pc:picChg chg="del">
          <ac:chgData name="golla geetha" userId="de0c3c5b434f4b15" providerId="LiveId" clId="{3D721CA3-0033-42D1-A037-BCBC5FC7E6AF}" dt="2024-05-11T18:36:37.770" v="2" actId="478"/>
          <ac:picMkLst>
            <pc:docMk/>
            <pc:sldMk cId="0" sldId="257"/>
            <ac:picMk id="17" creationId="{00000000-0000-0000-0000-000000000000}"/>
          </ac:picMkLst>
        </pc:picChg>
      </pc:sldChg>
      <pc:sldChg chg="delSp mod">
        <pc:chgData name="golla geetha" userId="de0c3c5b434f4b15" providerId="LiveId" clId="{3D721CA3-0033-42D1-A037-BCBC5FC7E6AF}" dt="2024-05-11T18:36:40.302" v="3" actId="478"/>
        <pc:sldMkLst>
          <pc:docMk/>
          <pc:sldMk cId="0" sldId="258"/>
        </pc:sldMkLst>
        <pc:picChg chg="del">
          <ac:chgData name="golla geetha" userId="de0c3c5b434f4b15" providerId="LiveId" clId="{3D721CA3-0033-42D1-A037-BCBC5FC7E6AF}" dt="2024-05-11T18:36:40.302" v="3" actId="478"/>
          <ac:picMkLst>
            <pc:docMk/>
            <pc:sldMk cId="0" sldId="258"/>
            <ac:picMk id="11" creationId="{00000000-0000-0000-0000-000000000000}"/>
          </ac:picMkLst>
        </pc:picChg>
      </pc:sldChg>
      <pc:sldChg chg="delSp mod">
        <pc:chgData name="golla geetha" userId="de0c3c5b434f4b15" providerId="LiveId" clId="{3D721CA3-0033-42D1-A037-BCBC5FC7E6AF}" dt="2024-05-11T18:36:42.945" v="4" actId="478"/>
        <pc:sldMkLst>
          <pc:docMk/>
          <pc:sldMk cId="0" sldId="259"/>
        </pc:sldMkLst>
        <pc:picChg chg="del">
          <ac:chgData name="golla geetha" userId="de0c3c5b434f4b15" providerId="LiveId" clId="{3D721CA3-0033-42D1-A037-BCBC5FC7E6AF}" dt="2024-05-11T18:36:42.945" v="4" actId="478"/>
          <ac:picMkLst>
            <pc:docMk/>
            <pc:sldMk cId="0" sldId="259"/>
            <ac:picMk id="21" creationId="{00000000-0000-0000-0000-000000000000}"/>
          </ac:picMkLst>
        </pc:picChg>
      </pc:sldChg>
      <pc:sldChg chg="delSp mod">
        <pc:chgData name="golla geetha" userId="de0c3c5b434f4b15" providerId="LiveId" clId="{3D721CA3-0033-42D1-A037-BCBC5FC7E6AF}" dt="2024-05-11T18:36:32.892" v="1" actId="478"/>
        <pc:sldMkLst>
          <pc:docMk/>
          <pc:sldMk cId="0" sldId="260"/>
        </pc:sldMkLst>
        <pc:picChg chg="del">
          <ac:chgData name="golla geetha" userId="de0c3c5b434f4b15" providerId="LiveId" clId="{3D721CA3-0033-42D1-A037-BCBC5FC7E6AF}" dt="2024-05-11T18:36:32.892" v="1" actId="478"/>
          <ac:picMkLst>
            <pc:docMk/>
            <pc:sldMk cId="0" sldId="260"/>
            <ac:picMk id="17" creationId="{00000000-0000-0000-0000-000000000000}"/>
          </ac:picMkLst>
        </pc:picChg>
      </pc:sldChg>
      <pc:sldChg chg="delSp mod">
        <pc:chgData name="golla geetha" userId="de0c3c5b434f4b15" providerId="LiveId" clId="{3D721CA3-0033-42D1-A037-BCBC5FC7E6AF}" dt="2024-05-11T18:36:47.136" v="5" actId="478"/>
        <pc:sldMkLst>
          <pc:docMk/>
          <pc:sldMk cId="0" sldId="261"/>
        </pc:sldMkLst>
        <pc:picChg chg="del">
          <ac:chgData name="golla geetha" userId="de0c3c5b434f4b15" providerId="LiveId" clId="{3D721CA3-0033-42D1-A037-BCBC5FC7E6AF}" dt="2024-05-11T18:36:47.136" v="5" actId="478"/>
          <ac:picMkLst>
            <pc:docMk/>
            <pc:sldMk cId="0" sldId="261"/>
            <ac:picMk id="14" creationId="{00000000-0000-0000-0000-000000000000}"/>
          </ac:picMkLst>
        </pc:picChg>
      </pc:sldChg>
      <pc:sldChg chg="delSp mod">
        <pc:chgData name="golla geetha" userId="de0c3c5b434f4b15" providerId="LiveId" clId="{3D721CA3-0033-42D1-A037-BCBC5FC7E6AF}" dt="2024-05-11T18:36:49.091" v="6" actId="478"/>
        <pc:sldMkLst>
          <pc:docMk/>
          <pc:sldMk cId="0" sldId="262"/>
        </pc:sldMkLst>
        <pc:picChg chg="del">
          <ac:chgData name="golla geetha" userId="de0c3c5b434f4b15" providerId="LiveId" clId="{3D721CA3-0033-42D1-A037-BCBC5FC7E6AF}" dt="2024-05-11T18:36:49.091" v="6" actId="478"/>
          <ac:picMkLst>
            <pc:docMk/>
            <pc:sldMk cId="0" sldId="262"/>
            <ac:picMk id="17" creationId="{00000000-0000-0000-0000-000000000000}"/>
          </ac:picMkLst>
        </pc:picChg>
      </pc:sldChg>
      <pc:sldChg chg="delSp modSp mod">
        <pc:chgData name="golla geetha" userId="de0c3c5b434f4b15" providerId="LiveId" clId="{3D721CA3-0033-42D1-A037-BCBC5FC7E6AF}" dt="2024-05-11T19:20:42.025" v="31" actId="20577"/>
        <pc:sldMkLst>
          <pc:docMk/>
          <pc:sldMk cId="0" sldId="263"/>
        </pc:sldMkLst>
        <pc:spChg chg="mod">
          <ac:chgData name="golla geetha" userId="de0c3c5b434f4b15" providerId="LiveId" clId="{3D721CA3-0033-42D1-A037-BCBC5FC7E6AF}" dt="2024-05-11T19:20:42.025" v="31" actId="20577"/>
          <ac:spMkLst>
            <pc:docMk/>
            <pc:sldMk cId="0" sldId="263"/>
            <ac:spMk id="10" creationId="{00000000-0000-0000-0000-000000000000}"/>
          </ac:spMkLst>
        </pc:spChg>
        <pc:picChg chg="del">
          <ac:chgData name="golla geetha" userId="de0c3c5b434f4b15" providerId="LiveId" clId="{3D721CA3-0033-42D1-A037-BCBC5FC7E6AF}" dt="2024-05-11T18:36:51.452" v="7" actId="478"/>
          <ac:picMkLst>
            <pc:docMk/>
            <pc:sldMk cId="0" sldId="263"/>
            <ac:picMk id="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60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Leveraging Data to Reduce Employee Attrition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today's competitive landscape, retaining top talent is crucial for organizational success. This project aims to analyze a dataset on employee attrition, identify key drivers, and develop a predictive model to proactively address employee turnover.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6360081"/>
            <a:ext cx="445943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Golla Geetha Durga Bhavani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5882"/>
            <a:ext cx="98388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Project Objectives and Employee Attrition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5635" y="3649861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68450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Understand Attrition Patterns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51211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the dataset to identify the factors contributing to employee turnover.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5248" y="3649861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68450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Develop Predictive Model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51211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 model to predict the likelihood of an employee leaving the organization.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608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91055" y="3649861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68450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Recommend Retention Strategies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51211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actionable insights to help the company reduce employee attrition.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90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Dataset Overview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Source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dataset was obtained from a leading HR analytics platform, providing comprehensive information on employee demographics, performance, and attrition.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Features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dataset includes over 20 features, such as age, tenure, department, salary, and performance ratings.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Sample Size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dataset contains records for 1,470 employees, making it a robust and representative sample.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211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Dataset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861798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4084201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6118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58784" y="4653558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232309" y="19598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Exploratory Analysis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244030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Conducted a thorough exploratory data analysis to understand the distribution, relationships, and patterns within the dataset.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486179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6118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0308" y="4653558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26455" y="5861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Feature Importance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6342102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Identified the most influential features contributing to employee attrition using various statistical techniques.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084201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6118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928027" y="4653558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20601" y="2315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Insights Gained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2795707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Uncovered key insights, such as the correlation between job satisfaction, compensation, and turnover rates.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Preprocessing Steps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3048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Missing Value Imputation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Implemented appropriate techniques to handle missing values, such as mean/median imputation and KNN imputation.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Categorical Encoding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Encoded categorical variables using techniques like one-hot encoding and label encoding to prepare the data for modeling.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Feature Engineering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Created new, meaningful features by combining and transforming existing variables to improve model performance.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31337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Scaling and Normalization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Scaled and normalized the dataset to ensure all features are on a similar magnitude, preventing biases in the model.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8989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Preprocessing Techniques and Visualizations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92298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237559"/>
            <a:ext cx="31428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Attrition Rate Distribution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17977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Visualized the distribution of employee attrition rates to identify potential patterns and outliers.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92298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2376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Feature Correlation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71809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Analyzed the correlation matrix to uncover relationships between features and their impact on attrition.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92298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2376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Feature Importance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1809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Ranked the features based on their importance in predicting employee attrition using various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3921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Model Development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477929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699867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Preparation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180284"/>
            <a:ext cx="219420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Preprocessed the dataset, addressing data quality issues and transforming features for optimal model performance.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2477929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3699867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Model Selection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180284"/>
            <a:ext cx="219432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Evaluated and selected the most appropriate machine learning algorithm based on the problem and dataset characteristics.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477929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3699867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Model Training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180284"/>
            <a:ext cx="219420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Trained the selected model using the preprocessed data, optimizing hyperparameters to improve predictive accuracy.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2477929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3699867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Model Evaluation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180284"/>
            <a:ext cx="219432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Assessed the model's performance using relevant metrics, such as accuracy, precision, recall, and F1-score.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2787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Key Insights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24601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Identified the most influential factors contributing to employee attrition, such as job satisfaction, compensation, and work-life balance.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16658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Predictive Model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42460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Developed a robust machine learning model(Logistic Regression) to accurately predict the likelihood of employee turnover.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16658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Retention Strategies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42460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Provided actionable recommendations to address the root causes of attrition and improve employee retention.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522</Words>
  <Application>Microsoft Office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golla</cp:lastModifiedBy>
  <cp:revision>1</cp:revision>
  <dcterms:created xsi:type="dcterms:W3CDTF">2024-05-11T18:28:31Z</dcterms:created>
  <dcterms:modified xsi:type="dcterms:W3CDTF">2024-05-11T19:21:20Z</dcterms:modified>
</cp:coreProperties>
</file>